
<file path=[Content_Types].xml><?xml version="1.0" encoding="utf-8"?>
<Types xmlns="http://schemas.openxmlformats.org/package/2006/content-types">
  <Default Extension="png" ContentType="image/png"/>
  <Default Extension="emf" ContentType="image/x-emf"/>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7192" r:id="rId3"/>
    <p:sldMasterId id="2147487204" r:id="rId4"/>
  </p:sldMasterIdLst>
  <p:notesMasterIdLst>
    <p:notesMasterId r:id="rId64"/>
  </p:notesMasterIdLst>
  <p:handoutMasterIdLst>
    <p:handoutMasterId r:id="rId65"/>
  </p:handoutMasterIdLst>
  <p:sldIdLst>
    <p:sldId id="526" r:id="rId5"/>
    <p:sldId id="306" r:id="rId6"/>
    <p:sldId id="311" r:id="rId7"/>
    <p:sldId id="259" r:id="rId8"/>
    <p:sldId id="529" r:id="rId9"/>
    <p:sldId id="528" r:id="rId10"/>
    <p:sldId id="296" r:id="rId11"/>
    <p:sldId id="314" r:id="rId12"/>
    <p:sldId id="262" r:id="rId13"/>
    <p:sldId id="483" r:id="rId14"/>
    <p:sldId id="484" r:id="rId15"/>
    <p:sldId id="485" r:id="rId16"/>
    <p:sldId id="486" r:id="rId17"/>
    <p:sldId id="487" r:id="rId18"/>
    <p:sldId id="488" r:id="rId19"/>
    <p:sldId id="489" r:id="rId20"/>
    <p:sldId id="490" r:id="rId21"/>
    <p:sldId id="491" r:id="rId22"/>
    <p:sldId id="492" r:id="rId23"/>
    <p:sldId id="493" r:id="rId24"/>
    <p:sldId id="494" r:id="rId25"/>
    <p:sldId id="495" r:id="rId26"/>
    <p:sldId id="496" r:id="rId27"/>
    <p:sldId id="497" r:id="rId28"/>
    <p:sldId id="498" r:id="rId29"/>
    <p:sldId id="499" r:id="rId30"/>
    <p:sldId id="500" r:id="rId31"/>
    <p:sldId id="501" r:id="rId32"/>
    <p:sldId id="502" r:id="rId33"/>
    <p:sldId id="503" r:id="rId34"/>
    <p:sldId id="263" r:id="rId35"/>
    <p:sldId id="474" r:id="rId36"/>
    <p:sldId id="505" r:id="rId37"/>
    <p:sldId id="504" r:id="rId38"/>
    <p:sldId id="507" r:id="rId39"/>
    <p:sldId id="506" r:id="rId40"/>
    <p:sldId id="509" r:id="rId41"/>
    <p:sldId id="508" r:id="rId42"/>
    <p:sldId id="511" r:id="rId43"/>
    <p:sldId id="510" r:id="rId44"/>
    <p:sldId id="512" r:id="rId45"/>
    <p:sldId id="475" r:id="rId46"/>
    <p:sldId id="519" r:id="rId47"/>
    <p:sldId id="268" r:id="rId48"/>
    <p:sldId id="514" r:id="rId49"/>
    <p:sldId id="513" r:id="rId50"/>
    <p:sldId id="515" r:id="rId51"/>
    <p:sldId id="318" r:id="rId52"/>
    <p:sldId id="516" r:id="rId53"/>
    <p:sldId id="527" r:id="rId54"/>
    <p:sldId id="518" r:id="rId55"/>
    <p:sldId id="476" r:id="rId56"/>
    <p:sldId id="477" r:id="rId57"/>
    <p:sldId id="521" r:id="rId58"/>
    <p:sldId id="479" r:id="rId59"/>
    <p:sldId id="480" r:id="rId60"/>
    <p:sldId id="481" r:id="rId61"/>
    <p:sldId id="482" r:id="rId62"/>
    <p:sldId id="278" r:id="rId63"/>
  </p:sldIdLst>
  <p:sldSz cx="9144000" cy="6858000" type="screen4x3"/>
  <p:notesSz cx="6735763" cy="9866313"/>
  <p:defaultTextStyle>
    <a:defPPr>
      <a:defRPr lang="ja-JP"/>
    </a:defPPr>
    <a:lvl1pPr algn="l" rtl="0" eaLnBrk="0" fontAlgn="base" hangingPunct="0">
      <a:spcBef>
        <a:spcPct val="0"/>
      </a:spcBef>
      <a:spcAft>
        <a:spcPct val="0"/>
      </a:spcAft>
      <a:defRPr kumimoji="1" sz="3200" b="1" kern="1200">
        <a:solidFill>
          <a:srgbClr val="000000"/>
        </a:solidFill>
        <a:latin typeface="Times New Roman" panose="02020603050405020304" pitchFamily="18" charset="0"/>
        <a:ea typeface="HGP創英角ｺﾞｼｯｸUB" panose="020B0900000000000000" pitchFamily="50" charset="-128"/>
        <a:cs typeface="+mn-cs"/>
      </a:defRPr>
    </a:lvl1pPr>
    <a:lvl2pPr marL="457200" algn="l" rtl="0" eaLnBrk="0" fontAlgn="base" hangingPunct="0">
      <a:spcBef>
        <a:spcPct val="0"/>
      </a:spcBef>
      <a:spcAft>
        <a:spcPct val="0"/>
      </a:spcAft>
      <a:defRPr kumimoji="1" sz="3200" b="1" kern="1200">
        <a:solidFill>
          <a:srgbClr val="000000"/>
        </a:solidFill>
        <a:latin typeface="Times New Roman" panose="02020603050405020304" pitchFamily="18" charset="0"/>
        <a:ea typeface="HGP創英角ｺﾞｼｯｸUB" panose="020B0900000000000000" pitchFamily="50" charset="-128"/>
        <a:cs typeface="+mn-cs"/>
      </a:defRPr>
    </a:lvl2pPr>
    <a:lvl3pPr marL="914400" algn="l" rtl="0" eaLnBrk="0" fontAlgn="base" hangingPunct="0">
      <a:spcBef>
        <a:spcPct val="0"/>
      </a:spcBef>
      <a:spcAft>
        <a:spcPct val="0"/>
      </a:spcAft>
      <a:defRPr kumimoji="1" sz="3200" b="1" kern="1200">
        <a:solidFill>
          <a:srgbClr val="000000"/>
        </a:solidFill>
        <a:latin typeface="Times New Roman" panose="02020603050405020304" pitchFamily="18" charset="0"/>
        <a:ea typeface="HGP創英角ｺﾞｼｯｸUB" panose="020B0900000000000000" pitchFamily="50" charset="-128"/>
        <a:cs typeface="+mn-cs"/>
      </a:defRPr>
    </a:lvl3pPr>
    <a:lvl4pPr marL="1371600" algn="l" rtl="0" eaLnBrk="0" fontAlgn="base" hangingPunct="0">
      <a:spcBef>
        <a:spcPct val="0"/>
      </a:spcBef>
      <a:spcAft>
        <a:spcPct val="0"/>
      </a:spcAft>
      <a:defRPr kumimoji="1" sz="3200" b="1" kern="1200">
        <a:solidFill>
          <a:srgbClr val="000000"/>
        </a:solidFill>
        <a:latin typeface="Times New Roman" panose="02020603050405020304" pitchFamily="18" charset="0"/>
        <a:ea typeface="HGP創英角ｺﾞｼｯｸUB" panose="020B0900000000000000" pitchFamily="50" charset="-128"/>
        <a:cs typeface="+mn-cs"/>
      </a:defRPr>
    </a:lvl4pPr>
    <a:lvl5pPr marL="1828800" algn="l" rtl="0" eaLnBrk="0" fontAlgn="base" hangingPunct="0">
      <a:spcBef>
        <a:spcPct val="0"/>
      </a:spcBef>
      <a:spcAft>
        <a:spcPct val="0"/>
      </a:spcAft>
      <a:defRPr kumimoji="1" sz="3200" b="1" kern="1200">
        <a:solidFill>
          <a:srgbClr val="000000"/>
        </a:solidFill>
        <a:latin typeface="Times New Roman" panose="02020603050405020304" pitchFamily="18" charset="0"/>
        <a:ea typeface="HGP創英角ｺﾞｼｯｸUB" panose="020B0900000000000000" pitchFamily="50" charset="-128"/>
        <a:cs typeface="+mn-cs"/>
      </a:defRPr>
    </a:lvl5pPr>
    <a:lvl6pPr marL="2286000" algn="l" defTabSz="914400" rtl="0" eaLnBrk="1" latinLnBrk="0" hangingPunct="1">
      <a:defRPr kumimoji="1" sz="3200" b="1" kern="1200">
        <a:solidFill>
          <a:srgbClr val="000000"/>
        </a:solidFill>
        <a:latin typeface="Times New Roman" panose="02020603050405020304" pitchFamily="18" charset="0"/>
        <a:ea typeface="HGP創英角ｺﾞｼｯｸUB" panose="020B0900000000000000" pitchFamily="50" charset="-128"/>
        <a:cs typeface="+mn-cs"/>
      </a:defRPr>
    </a:lvl6pPr>
    <a:lvl7pPr marL="2743200" algn="l" defTabSz="914400" rtl="0" eaLnBrk="1" latinLnBrk="0" hangingPunct="1">
      <a:defRPr kumimoji="1" sz="3200" b="1" kern="1200">
        <a:solidFill>
          <a:srgbClr val="000000"/>
        </a:solidFill>
        <a:latin typeface="Times New Roman" panose="02020603050405020304" pitchFamily="18" charset="0"/>
        <a:ea typeface="HGP創英角ｺﾞｼｯｸUB" panose="020B0900000000000000" pitchFamily="50" charset="-128"/>
        <a:cs typeface="+mn-cs"/>
      </a:defRPr>
    </a:lvl7pPr>
    <a:lvl8pPr marL="3200400" algn="l" defTabSz="914400" rtl="0" eaLnBrk="1" latinLnBrk="0" hangingPunct="1">
      <a:defRPr kumimoji="1" sz="3200" b="1" kern="1200">
        <a:solidFill>
          <a:srgbClr val="000000"/>
        </a:solidFill>
        <a:latin typeface="Times New Roman" panose="02020603050405020304" pitchFamily="18" charset="0"/>
        <a:ea typeface="HGP創英角ｺﾞｼｯｸUB" panose="020B0900000000000000" pitchFamily="50" charset="-128"/>
        <a:cs typeface="+mn-cs"/>
      </a:defRPr>
    </a:lvl8pPr>
    <a:lvl9pPr marL="3657600" algn="l" defTabSz="914400" rtl="0" eaLnBrk="1" latinLnBrk="0" hangingPunct="1">
      <a:defRPr kumimoji="1" sz="3200" b="1" kern="1200">
        <a:solidFill>
          <a:srgbClr val="000000"/>
        </a:solidFill>
        <a:latin typeface="Times New Roman" panose="02020603050405020304" pitchFamily="18" charset="0"/>
        <a:ea typeface="HGP創英角ｺﾞｼｯｸUB" panose="020B0900000000000000"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a:srgbClr val="FFFF66"/>
    <a:srgbClr val="FF0000"/>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082" autoAdjust="0"/>
    <p:restoredTop sz="95309" autoAdjust="0"/>
  </p:normalViewPr>
  <p:slideViewPr>
    <p:cSldViewPr>
      <p:cViewPr varScale="1">
        <p:scale>
          <a:sx n="117" d="100"/>
          <a:sy n="117" d="100"/>
        </p:scale>
        <p:origin x="792" y="77"/>
      </p:cViewPr>
      <p:guideLst>
        <p:guide orient="horz" pos="2160"/>
        <p:guide pos="2880"/>
      </p:guideLst>
    </p:cSldViewPr>
  </p:slideViewPr>
  <p:outlineViewPr>
    <p:cViewPr>
      <p:scale>
        <a:sx n="33" d="100"/>
        <a:sy n="33" d="100"/>
      </p:scale>
      <p:origin x="0" y="-41514"/>
    </p:cViewPr>
  </p:outlineViewPr>
  <p:notesTextViewPr>
    <p:cViewPr>
      <p:scale>
        <a:sx n="3" d="2"/>
        <a:sy n="3" d="2"/>
      </p:scale>
      <p:origin x="0" y="0"/>
    </p:cViewPr>
  </p:notesTextViewPr>
  <p:sorterViewPr>
    <p:cViewPr>
      <p:scale>
        <a:sx n="100" d="100"/>
        <a:sy n="100" d="100"/>
      </p:scale>
      <p:origin x="0" y="-8774"/>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slideMaster" Target="slideMasters/slideMaster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61" Type="http://schemas.openxmlformats.org/officeDocument/2006/relationships/slide" Target="slides/slide57.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handoutMaster" Target="handoutMasters/handoutMaster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notesMaster" Target="notesMasters/notesMaster1.xml"/><Relationship Id="rId69" Type="http://schemas.openxmlformats.org/officeDocument/2006/relationships/tableStyles" Target="tableStyle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viewProps" Target="viewProp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8850" name="Rectangle 2"/>
          <p:cNvSpPr>
            <a:spLocks noGrp="1" noChangeArrowheads="1"/>
          </p:cNvSpPr>
          <p:nvPr>
            <p:ph type="hdr" sz="quarter"/>
          </p:nvPr>
        </p:nvSpPr>
        <p:spPr bwMode="auto">
          <a:xfrm>
            <a:off x="0" y="0"/>
            <a:ext cx="2919413" cy="493713"/>
          </a:xfrm>
          <a:prstGeom prst="rect">
            <a:avLst/>
          </a:prstGeom>
          <a:noFill/>
          <a:ln>
            <a:noFill/>
          </a:ln>
          <a:effectLst/>
        </p:spPr>
        <p:txBody>
          <a:bodyPr vert="horz" wrap="square" lIns="90763" tIns="45382" rIns="90763" bIns="45382" numCol="1" anchor="t" anchorCtr="0" compatLnSpc="1">
            <a:prstTxWarp prst="textNoShape">
              <a:avLst/>
            </a:prstTxWarp>
          </a:bodyPr>
          <a:lstStyle>
            <a:lvl1pPr eaLnBrk="0" hangingPunct="0">
              <a:lnSpc>
                <a:spcPct val="100000"/>
              </a:lnSpc>
              <a:spcBef>
                <a:spcPct val="15000"/>
              </a:spcBef>
              <a:defRPr sz="1200" b="0">
                <a:solidFill>
                  <a:schemeClr val="tx1"/>
                </a:solidFill>
                <a:latin typeface="HG丸ｺﾞｼｯｸM-PRO" pitchFamily="50" charset="-128"/>
                <a:ea typeface="HG丸ｺﾞｼｯｸM-PRO" pitchFamily="50" charset="-128"/>
              </a:defRPr>
            </a:lvl1pPr>
          </a:lstStyle>
          <a:p>
            <a:pPr>
              <a:defRPr/>
            </a:pPr>
            <a:endParaRPr lang="en-US" altLang="ja-JP"/>
          </a:p>
        </p:txBody>
      </p:sp>
      <p:sp>
        <p:nvSpPr>
          <p:cNvPr id="78851" name="Rectangle 3"/>
          <p:cNvSpPr>
            <a:spLocks noGrp="1" noChangeArrowheads="1"/>
          </p:cNvSpPr>
          <p:nvPr>
            <p:ph type="dt" sz="quarter" idx="1"/>
          </p:nvPr>
        </p:nvSpPr>
        <p:spPr bwMode="auto">
          <a:xfrm>
            <a:off x="3814763" y="0"/>
            <a:ext cx="2919412" cy="493713"/>
          </a:xfrm>
          <a:prstGeom prst="rect">
            <a:avLst/>
          </a:prstGeom>
          <a:noFill/>
          <a:ln>
            <a:noFill/>
          </a:ln>
          <a:effectLst/>
        </p:spPr>
        <p:txBody>
          <a:bodyPr vert="horz" wrap="square" lIns="90763" tIns="45382" rIns="90763" bIns="45382" numCol="1" anchor="t" anchorCtr="0" compatLnSpc="1">
            <a:prstTxWarp prst="textNoShape">
              <a:avLst/>
            </a:prstTxWarp>
          </a:bodyPr>
          <a:lstStyle>
            <a:lvl1pPr algn="r" eaLnBrk="0" hangingPunct="0">
              <a:lnSpc>
                <a:spcPct val="100000"/>
              </a:lnSpc>
              <a:spcBef>
                <a:spcPct val="15000"/>
              </a:spcBef>
              <a:defRPr sz="1200" b="0">
                <a:solidFill>
                  <a:schemeClr val="tx1"/>
                </a:solidFill>
                <a:latin typeface="HG丸ｺﾞｼｯｸM-PRO" pitchFamily="50" charset="-128"/>
                <a:ea typeface="HG丸ｺﾞｼｯｸM-PRO" pitchFamily="50" charset="-128"/>
              </a:defRPr>
            </a:lvl1pPr>
          </a:lstStyle>
          <a:p>
            <a:pPr>
              <a:defRPr/>
            </a:pPr>
            <a:fld id="{3E65DDEF-1D96-4D0A-BC57-89D7A30CC60C}" type="datetimeFigureOut">
              <a:rPr lang="ja-JP" altLang="en-US"/>
              <a:pPr>
                <a:defRPr/>
              </a:pPr>
              <a:t>2025/7/7</a:t>
            </a:fld>
            <a:endParaRPr lang="en-US" altLang="ja-JP"/>
          </a:p>
        </p:txBody>
      </p:sp>
      <p:sp>
        <p:nvSpPr>
          <p:cNvPr id="78852" name="Rectangle 4"/>
          <p:cNvSpPr>
            <a:spLocks noGrp="1" noChangeArrowheads="1"/>
          </p:cNvSpPr>
          <p:nvPr>
            <p:ph type="ftr" sz="quarter" idx="2"/>
          </p:nvPr>
        </p:nvSpPr>
        <p:spPr bwMode="auto">
          <a:xfrm>
            <a:off x="0" y="9371013"/>
            <a:ext cx="2919413" cy="493712"/>
          </a:xfrm>
          <a:prstGeom prst="rect">
            <a:avLst/>
          </a:prstGeom>
          <a:noFill/>
          <a:ln>
            <a:noFill/>
          </a:ln>
          <a:effectLst/>
        </p:spPr>
        <p:txBody>
          <a:bodyPr vert="horz" wrap="square" lIns="90763" tIns="45382" rIns="90763" bIns="45382" numCol="1" anchor="b" anchorCtr="0" compatLnSpc="1">
            <a:prstTxWarp prst="textNoShape">
              <a:avLst/>
            </a:prstTxWarp>
          </a:bodyPr>
          <a:lstStyle>
            <a:lvl1pPr eaLnBrk="0" hangingPunct="0">
              <a:lnSpc>
                <a:spcPct val="100000"/>
              </a:lnSpc>
              <a:spcBef>
                <a:spcPct val="15000"/>
              </a:spcBef>
              <a:defRPr sz="1200" b="0">
                <a:solidFill>
                  <a:schemeClr val="tx1"/>
                </a:solidFill>
                <a:latin typeface="HG丸ｺﾞｼｯｸM-PRO" pitchFamily="50" charset="-128"/>
                <a:ea typeface="HG丸ｺﾞｼｯｸM-PRO" pitchFamily="50" charset="-128"/>
              </a:defRPr>
            </a:lvl1pPr>
          </a:lstStyle>
          <a:p>
            <a:pPr>
              <a:defRPr/>
            </a:pPr>
            <a:endParaRPr lang="en-US" altLang="ja-JP"/>
          </a:p>
        </p:txBody>
      </p:sp>
      <p:sp>
        <p:nvSpPr>
          <p:cNvPr id="78853" name="Rectangle 5"/>
          <p:cNvSpPr>
            <a:spLocks noGrp="1" noChangeArrowheads="1"/>
          </p:cNvSpPr>
          <p:nvPr>
            <p:ph type="sldNum" sz="quarter" idx="3"/>
          </p:nvPr>
        </p:nvSpPr>
        <p:spPr bwMode="auto">
          <a:xfrm>
            <a:off x="3814763" y="9371013"/>
            <a:ext cx="2919412" cy="493712"/>
          </a:xfrm>
          <a:prstGeom prst="rect">
            <a:avLst/>
          </a:prstGeom>
          <a:noFill/>
          <a:ln>
            <a:noFill/>
          </a:ln>
          <a:effectLst/>
        </p:spPr>
        <p:txBody>
          <a:bodyPr vert="horz" wrap="square" lIns="90763" tIns="45382" rIns="90763" bIns="45382" numCol="1" anchor="b" anchorCtr="0" compatLnSpc="1">
            <a:prstTxWarp prst="textNoShape">
              <a:avLst/>
            </a:prstTxWarp>
          </a:bodyPr>
          <a:lstStyle>
            <a:lvl1pPr algn="r">
              <a:spcBef>
                <a:spcPct val="15000"/>
              </a:spcBef>
              <a:defRPr sz="1200" b="0">
                <a:solidFill>
                  <a:schemeClr val="tx1"/>
                </a:solidFill>
                <a:latin typeface="HG丸ｺﾞｼｯｸM-PRO" panose="020F0600000000000000" pitchFamily="50" charset="-128"/>
                <a:ea typeface="HG丸ｺﾞｼｯｸM-PRO" panose="020F0600000000000000" pitchFamily="50" charset="-128"/>
              </a:defRPr>
            </a:lvl1pPr>
          </a:lstStyle>
          <a:p>
            <a:pPr>
              <a:defRPr/>
            </a:pPr>
            <a:fld id="{AE1F2C28-28A3-4362-99DF-4D71AA1D8518}" type="slidenum">
              <a:rPr lang="ja-JP" altLang="en-US"/>
              <a:pPr>
                <a:defRPr/>
              </a:pPr>
              <a:t>‹#›</a:t>
            </a:fld>
            <a:endParaRPr lang="en-US" altLang="ja-JP"/>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9413" cy="493713"/>
          </a:xfrm>
          <a:prstGeom prst="rect">
            <a:avLst/>
          </a:prstGeom>
        </p:spPr>
        <p:txBody>
          <a:bodyPr vert="horz" lIns="90763" tIns="45382" rIns="90763" bIns="45382" rtlCol="0"/>
          <a:lstStyle>
            <a:lvl1pPr algn="l" eaLnBrk="1" fontAlgn="auto" hangingPunct="1">
              <a:lnSpc>
                <a:spcPct val="100000"/>
              </a:lnSpc>
              <a:spcBef>
                <a:spcPts val="0"/>
              </a:spcBef>
              <a:spcAft>
                <a:spcPts val="0"/>
              </a:spcAft>
              <a:defRPr sz="1200" b="0">
                <a:solidFill>
                  <a:schemeClr val="tx1"/>
                </a:solidFill>
                <a:latin typeface="+mn-lt"/>
                <a:ea typeface="+mn-ea"/>
              </a:defRPr>
            </a:lvl1pPr>
          </a:lstStyle>
          <a:p>
            <a:pPr>
              <a:defRPr/>
            </a:pPr>
            <a:endParaRPr lang="ja-JP" altLang="en-US"/>
          </a:p>
        </p:txBody>
      </p:sp>
      <p:sp>
        <p:nvSpPr>
          <p:cNvPr id="3" name="日付プレースホルダー 2"/>
          <p:cNvSpPr>
            <a:spLocks noGrp="1"/>
          </p:cNvSpPr>
          <p:nvPr>
            <p:ph type="dt" idx="1"/>
          </p:nvPr>
        </p:nvSpPr>
        <p:spPr>
          <a:xfrm>
            <a:off x="3814763" y="0"/>
            <a:ext cx="2919412" cy="493713"/>
          </a:xfrm>
          <a:prstGeom prst="rect">
            <a:avLst/>
          </a:prstGeom>
        </p:spPr>
        <p:txBody>
          <a:bodyPr vert="horz" lIns="90763" tIns="45382" rIns="90763" bIns="45382" rtlCol="0"/>
          <a:lstStyle>
            <a:lvl1pPr algn="r" eaLnBrk="1" fontAlgn="auto" hangingPunct="1">
              <a:lnSpc>
                <a:spcPct val="100000"/>
              </a:lnSpc>
              <a:spcBef>
                <a:spcPts val="0"/>
              </a:spcBef>
              <a:spcAft>
                <a:spcPts val="0"/>
              </a:spcAft>
              <a:defRPr sz="1200" b="0">
                <a:solidFill>
                  <a:schemeClr val="tx1"/>
                </a:solidFill>
                <a:latin typeface="+mn-lt"/>
                <a:ea typeface="+mn-ea"/>
              </a:defRPr>
            </a:lvl1pPr>
          </a:lstStyle>
          <a:p>
            <a:pPr>
              <a:defRPr/>
            </a:pPr>
            <a:fld id="{11189EC6-03E4-4025-87D3-FC7C52C49368}" type="datetimeFigureOut">
              <a:rPr lang="ja-JP" altLang="en-US"/>
              <a:pPr>
                <a:defRPr/>
              </a:pPr>
              <a:t>2025/7/7</a:t>
            </a:fld>
            <a:endParaRPr lang="ja-JP" altLang="en-US"/>
          </a:p>
        </p:txBody>
      </p:sp>
      <p:sp>
        <p:nvSpPr>
          <p:cNvPr id="4" name="スライド イメージ プレースホルダー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0763" tIns="45382" rIns="90763" bIns="45382" rtlCol="0" anchor="ctr"/>
          <a:lstStyle/>
          <a:p>
            <a:pPr lvl="0"/>
            <a:endParaRPr lang="ja-JP" altLang="en-US" noProof="0"/>
          </a:p>
        </p:txBody>
      </p:sp>
      <p:sp>
        <p:nvSpPr>
          <p:cNvPr id="5" name="ノート プレースホルダー 4"/>
          <p:cNvSpPr>
            <a:spLocks noGrp="1"/>
          </p:cNvSpPr>
          <p:nvPr>
            <p:ph type="body" sz="quarter" idx="3"/>
          </p:nvPr>
        </p:nvSpPr>
        <p:spPr>
          <a:xfrm>
            <a:off x="673100" y="4686300"/>
            <a:ext cx="5389563" cy="4440238"/>
          </a:xfrm>
          <a:prstGeom prst="rect">
            <a:avLst/>
          </a:prstGeom>
        </p:spPr>
        <p:txBody>
          <a:bodyPr vert="horz" lIns="90763" tIns="45382" rIns="90763" bIns="45382" rtlCol="0"/>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6" name="フッター プレースホルダー 5"/>
          <p:cNvSpPr>
            <a:spLocks noGrp="1"/>
          </p:cNvSpPr>
          <p:nvPr>
            <p:ph type="ftr" sz="quarter" idx="4"/>
          </p:nvPr>
        </p:nvSpPr>
        <p:spPr>
          <a:xfrm>
            <a:off x="0" y="9371013"/>
            <a:ext cx="2919413" cy="493712"/>
          </a:xfrm>
          <a:prstGeom prst="rect">
            <a:avLst/>
          </a:prstGeom>
        </p:spPr>
        <p:txBody>
          <a:bodyPr vert="horz" lIns="90763" tIns="45382" rIns="90763" bIns="45382" rtlCol="0" anchor="b"/>
          <a:lstStyle>
            <a:lvl1pPr algn="l" eaLnBrk="1" fontAlgn="auto" hangingPunct="1">
              <a:lnSpc>
                <a:spcPct val="100000"/>
              </a:lnSpc>
              <a:spcBef>
                <a:spcPts val="0"/>
              </a:spcBef>
              <a:spcAft>
                <a:spcPts val="0"/>
              </a:spcAft>
              <a:defRPr sz="1200" b="0">
                <a:solidFill>
                  <a:schemeClr val="tx1"/>
                </a:solidFill>
                <a:latin typeface="+mn-lt"/>
                <a:ea typeface="+mn-ea"/>
              </a:defRPr>
            </a:lvl1pPr>
          </a:lstStyle>
          <a:p>
            <a:pPr>
              <a:defRPr/>
            </a:pPr>
            <a:endParaRPr lang="ja-JP" altLang="en-US"/>
          </a:p>
        </p:txBody>
      </p:sp>
      <p:sp>
        <p:nvSpPr>
          <p:cNvPr id="7" name="スライド番号プレースホルダー 6"/>
          <p:cNvSpPr>
            <a:spLocks noGrp="1"/>
          </p:cNvSpPr>
          <p:nvPr>
            <p:ph type="sldNum" sz="quarter" idx="5"/>
          </p:nvPr>
        </p:nvSpPr>
        <p:spPr>
          <a:xfrm>
            <a:off x="3814763" y="9371013"/>
            <a:ext cx="2919412" cy="493712"/>
          </a:xfrm>
          <a:prstGeom prst="rect">
            <a:avLst/>
          </a:prstGeom>
        </p:spPr>
        <p:txBody>
          <a:bodyPr vert="horz" wrap="square" lIns="90763" tIns="45382" rIns="90763" bIns="45382" numCol="1" anchor="b" anchorCtr="0" compatLnSpc="1">
            <a:prstTxWarp prst="textNoShape">
              <a:avLst/>
            </a:prstTxWarp>
          </a:bodyPr>
          <a:lstStyle>
            <a:lvl1pPr algn="r" eaLnBrk="1" hangingPunct="1">
              <a:defRPr sz="1200" b="0">
                <a:solidFill>
                  <a:schemeClr val="tx1"/>
                </a:solidFill>
                <a:latin typeface="Calibri" panose="020F0502020204030204" pitchFamily="34" charset="0"/>
                <a:ea typeface="ＭＳ Ｐゴシック" panose="020B0600070205080204" pitchFamily="50" charset="-128"/>
              </a:defRPr>
            </a:lvl1pPr>
          </a:lstStyle>
          <a:p>
            <a:pPr>
              <a:defRPr/>
            </a:pPr>
            <a:fld id="{9A04B355-3681-4E75-ABA3-C00A24BFBE0E}" type="slidenum">
              <a:rPr lang="ja-JP" altLang="en-US"/>
              <a:pPr>
                <a:defRPr/>
              </a:pPr>
              <a:t>‹#›</a:t>
            </a:fld>
            <a:endParaRPr lang="en-US" altLang="ja-JP"/>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mn-lt"/>
        <a:ea typeface="+mn-ea"/>
        <a:cs typeface="+mn-cs"/>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スライド イメージ プレースホルダー 1">
            <a:extLst>
              <a:ext uri="{FF2B5EF4-FFF2-40B4-BE49-F238E27FC236}">
                <a16:creationId xmlns:a16="http://schemas.microsoft.com/office/drawing/2014/main" id="{2B7BEA6B-D05E-1CC2-652B-90CFDE862DE1}"/>
              </a:ext>
            </a:extLst>
          </p:cNvPr>
          <p:cNvSpPr>
            <a:spLocks noGrp="1" noRot="1" noChangeAspect="1" noChangeArrowheads="1" noTextEdit="1"/>
          </p:cNvSpPr>
          <p:nvPr>
            <p:ph type="sldImg"/>
          </p:nvPr>
        </p:nvSpPr>
        <p:spPr>
          <a:ln/>
        </p:spPr>
      </p:sp>
      <p:sp>
        <p:nvSpPr>
          <p:cNvPr id="5123" name="ノート プレースホルダー 2">
            <a:extLst>
              <a:ext uri="{FF2B5EF4-FFF2-40B4-BE49-F238E27FC236}">
                <a16:creationId xmlns:a16="http://schemas.microsoft.com/office/drawing/2014/main" id="{BB103068-8208-68A8-7913-85978D7F0326}"/>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5124" name="スライド番号プレースホルダー 3">
            <a:extLst>
              <a:ext uri="{FF2B5EF4-FFF2-40B4-BE49-F238E27FC236}">
                <a16:creationId xmlns:a16="http://schemas.microsoft.com/office/drawing/2014/main" id="{DB77C030-0B20-59E7-D06A-F1C15A161462}"/>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98525">
              <a:defRPr kumimoji="1" sz="1400">
                <a:solidFill>
                  <a:schemeClr val="tx1"/>
                </a:solidFill>
                <a:latin typeface="Times New Roman" panose="02020603050405020304" pitchFamily="18" charset="0"/>
                <a:ea typeface="ＭＳ Ｐゴシック" panose="020B0600070205080204" pitchFamily="50" charset="-128"/>
              </a:defRPr>
            </a:lvl1pPr>
            <a:lvl2pPr marL="735013" indent="-282575" defTabSz="898525">
              <a:defRPr kumimoji="1" sz="1400">
                <a:solidFill>
                  <a:schemeClr val="tx1"/>
                </a:solidFill>
                <a:latin typeface="Times New Roman" panose="02020603050405020304" pitchFamily="18" charset="0"/>
                <a:ea typeface="ＭＳ Ｐゴシック" panose="020B0600070205080204" pitchFamily="50" charset="-128"/>
              </a:defRPr>
            </a:lvl2pPr>
            <a:lvl3pPr marL="1131888" indent="-225425" defTabSz="898525">
              <a:defRPr kumimoji="1" sz="1400">
                <a:solidFill>
                  <a:schemeClr val="tx1"/>
                </a:solidFill>
                <a:latin typeface="Times New Roman" panose="02020603050405020304" pitchFamily="18" charset="0"/>
                <a:ea typeface="ＭＳ Ｐゴシック" panose="020B0600070205080204" pitchFamily="50" charset="-128"/>
              </a:defRPr>
            </a:lvl3pPr>
            <a:lvl4pPr marL="1585913" indent="-225425" defTabSz="898525">
              <a:defRPr kumimoji="1" sz="1400">
                <a:solidFill>
                  <a:schemeClr val="tx1"/>
                </a:solidFill>
                <a:latin typeface="Times New Roman" panose="02020603050405020304" pitchFamily="18" charset="0"/>
                <a:ea typeface="ＭＳ Ｐゴシック" panose="020B0600070205080204" pitchFamily="50" charset="-128"/>
              </a:defRPr>
            </a:lvl4pPr>
            <a:lvl5pPr marL="2038350" indent="-225425" defTabSz="898525">
              <a:defRPr kumimoji="1" sz="1400">
                <a:solidFill>
                  <a:schemeClr val="tx1"/>
                </a:solidFill>
                <a:latin typeface="Times New Roman" panose="02020603050405020304" pitchFamily="18" charset="0"/>
                <a:ea typeface="ＭＳ Ｐゴシック" panose="020B0600070205080204" pitchFamily="50" charset="-128"/>
              </a:defRPr>
            </a:lvl5pPr>
            <a:lvl6pPr marL="2495550" indent="-225425" defTabSz="898525" eaLnBrk="0" fontAlgn="base" hangingPunct="0">
              <a:spcBef>
                <a:spcPct val="0"/>
              </a:spcBef>
              <a:spcAft>
                <a:spcPct val="0"/>
              </a:spcAft>
              <a:defRPr kumimoji="1" sz="1400">
                <a:solidFill>
                  <a:schemeClr val="tx1"/>
                </a:solidFill>
                <a:latin typeface="Times New Roman" panose="02020603050405020304" pitchFamily="18" charset="0"/>
                <a:ea typeface="ＭＳ Ｐゴシック" panose="020B0600070205080204" pitchFamily="50" charset="-128"/>
              </a:defRPr>
            </a:lvl6pPr>
            <a:lvl7pPr marL="2952750" indent="-225425" defTabSz="898525" eaLnBrk="0" fontAlgn="base" hangingPunct="0">
              <a:spcBef>
                <a:spcPct val="0"/>
              </a:spcBef>
              <a:spcAft>
                <a:spcPct val="0"/>
              </a:spcAft>
              <a:defRPr kumimoji="1" sz="1400">
                <a:solidFill>
                  <a:schemeClr val="tx1"/>
                </a:solidFill>
                <a:latin typeface="Times New Roman" panose="02020603050405020304" pitchFamily="18" charset="0"/>
                <a:ea typeface="ＭＳ Ｐゴシック" panose="020B0600070205080204" pitchFamily="50" charset="-128"/>
              </a:defRPr>
            </a:lvl7pPr>
            <a:lvl8pPr marL="3409950" indent="-225425" defTabSz="898525" eaLnBrk="0" fontAlgn="base" hangingPunct="0">
              <a:spcBef>
                <a:spcPct val="0"/>
              </a:spcBef>
              <a:spcAft>
                <a:spcPct val="0"/>
              </a:spcAft>
              <a:defRPr kumimoji="1" sz="1400">
                <a:solidFill>
                  <a:schemeClr val="tx1"/>
                </a:solidFill>
                <a:latin typeface="Times New Roman" panose="02020603050405020304" pitchFamily="18" charset="0"/>
                <a:ea typeface="ＭＳ Ｐゴシック" panose="020B0600070205080204" pitchFamily="50" charset="-128"/>
              </a:defRPr>
            </a:lvl8pPr>
            <a:lvl9pPr marL="3867150" indent="-225425" defTabSz="898525" eaLnBrk="0" fontAlgn="base" hangingPunct="0">
              <a:spcBef>
                <a:spcPct val="0"/>
              </a:spcBef>
              <a:spcAft>
                <a:spcPct val="0"/>
              </a:spcAft>
              <a:defRPr kumimoji="1" sz="1400">
                <a:solidFill>
                  <a:schemeClr val="tx1"/>
                </a:solidFill>
                <a:latin typeface="Times New Roman" panose="02020603050405020304" pitchFamily="18" charset="0"/>
                <a:ea typeface="ＭＳ Ｐゴシック" panose="020B0600070205080204" pitchFamily="50" charset="-128"/>
              </a:defRPr>
            </a:lvl9pPr>
          </a:lstStyle>
          <a:p>
            <a:pPr marL="0" marR="0" lvl="0" indent="0" algn="r" defTabSz="898525" rtl="0" eaLnBrk="1" fontAlgn="base" latinLnBrk="0" hangingPunct="1">
              <a:lnSpc>
                <a:spcPct val="100000"/>
              </a:lnSpc>
              <a:spcBef>
                <a:spcPct val="0"/>
              </a:spcBef>
              <a:spcAft>
                <a:spcPct val="0"/>
              </a:spcAft>
              <a:buClrTx/>
              <a:buSzTx/>
              <a:buFontTx/>
              <a:buNone/>
              <a:tabLst/>
              <a:defRPr/>
            </a:pPr>
            <a:fld id="{A8ACE091-9B96-412C-B4A2-A36D1CA0C9AF}" type="slidenum">
              <a:rPr kumimoji="1" lang="en-US" altLang="ja-JP" sz="1200" b="0" i="0" u="none" strike="noStrike" kern="1200" cap="none" spc="0" normalizeH="0" baseline="0" noProof="0" smtClean="0">
                <a:ln>
                  <a:noFill/>
                </a:ln>
                <a:solidFill>
                  <a:srgbClr val="000000"/>
                </a:solidFill>
                <a:effectLst/>
                <a:uLnTx/>
                <a:uFillTx/>
                <a:latin typeface="Times New Roman" panose="02020603050405020304" pitchFamily="18" charset="0"/>
                <a:ea typeface="ＭＳ Ｐゴシック" panose="020B0600070205080204" pitchFamily="50" charset="-128"/>
                <a:cs typeface="+mn-cs"/>
              </a:rPr>
              <a:pPr marL="0" marR="0" lvl="0" indent="0" algn="r" defTabSz="898525" rtl="0" eaLnBrk="1" fontAlgn="base" latinLnBrk="0" hangingPunct="1">
                <a:lnSpc>
                  <a:spcPct val="100000"/>
                </a:lnSpc>
                <a:spcBef>
                  <a:spcPct val="0"/>
                </a:spcBef>
                <a:spcAft>
                  <a:spcPct val="0"/>
                </a:spcAft>
                <a:buClrTx/>
                <a:buSzTx/>
                <a:buFontTx/>
                <a:buNone/>
                <a:tabLst/>
                <a:defRPr/>
              </a:pPr>
              <a:t>1</a:t>
            </a:fld>
            <a:endParaRPr kumimoji="1" lang="en-US" altLang="ja-JP" sz="12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50" charset="-128"/>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a:defRPr kumimoji="1" sz="3200" b="1">
                <a:solidFill>
                  <a:srgbClr val="000000"/>
                </a:solidFill>
                <a:latin typeface="Times New Roman" panose="02020603050405020304" pitchFamily="18" charset="0"/>
                <a:ea typeface="HGP創英角ｺﾞｼｯｸUB" panose="020B0900000000000000" pitchFamily="50" charset="-128"/>
              </a:defRPr>
            </a:lvl1pPr>
            <a:lvl2pPr marL="736600" indent="-282575" defTabSz="942975">
              <a:defRPr kumimoji="1" sz="3200" b="1">
                <a:solidFill>
                  <a:srgbClr val="000000"/>
                </a:solidFill>
                <a:latin typeface="Times New Roman" panose="02020603050405020304" pitchFamily="18" charset="0"/>
                <a:ea typeface="HGP創英角ｺﾞｼｯｸUB" panose="020B0900000000000000" pitchFamily="50" charset="-128"/>
              </a:defRPr>
            </a:lvl2pPr>
            <a:lvl3pPr marL="1133475" indent="-225425" defTabSz="942975">
              <a:defRPr kumimoji="1" sz="3200" b="1">
                <a:solidFill>
                  <a:srgbClr val="000000"/>
                </a:solidFill>
                <a:latin typeface="Times New Roman" panose="02020603050405020304" pitchFamily="18" charset="0"/>
                <a:ea typeface="HGP創英角ｺﾞｼｯｸUB" panose="020B0900000000000000" pitchFamily="50" charset="-128"/>
              </a:defRPr>
            </a:lvl3pPr>
            <a:lvl4pPr marL="1589088" indent="-225425" defTabSz="942975">
              <a:defRPr kumimoji="1" sz="3200" b="1">
                <a:solidFill>
                  <a:srgbClr val="000000"/>
                </a:solidFill>
                <a:latin typeface="Times New Roman" panose="02020603050405020304" pitchFamily="18" charset="0"/>
                <a:ea typeface="HGP創英角ｺﾞｼｯｸUB" panose="020B0900000000000000" pitchFamily="50" charset="-128"/>
              </a:defRPr>
            </a:lvl4pPr>
            <a:lvl5pPr marL="2043113" indent="-225425" defTabSz="942975">
              <a:defRPr kumimoji="1" sz="3200" b="1">
                <a:solidFill>
                  <a:srgbClr val="000000"/>
                </a:solidFill>
                <a:latin typeface="Times New Roman" panose="02020603050405020304" pitchFamily="18" charset="0"/>
                <a:ea typeface="HGP創英角ｺﾞｼｯｸUB" panose="020B0900000000000000" pitchFamily="50" charset="-128"/>
              </a:defRPr>
            </a:lvl5pPr>
            <a:lvl6pPr marL="2500313" indent="-225425" defTabSz="942975" eaLnBrk="0" fontAlgn="base" hangingPunct="0">
              <a:spcBef>
                <a:spcPct val="0"/>
              </a:spcBef>
              <a:spcAft>
                <a:spcPct val="0"/>
              </a:spcAft>
              <a:defRPr kumimoji="1" sz="3200" b="1">
                <a:solidFill>
                  <a:srgbClr val="000000"/>
                </a:solidFill>
                <a:latin typeface="Times New Roman" panose="02020603050405020304" pitchFamily="18" charset="0"/>
                <a:ea typeface="HGP創英角ｺﾞｼｯｸUB" panose="020B0900000000000000" pitchFamily="50" charset="-128"/>
              </a:defRPr>
            </a:lvl6pPr>
            <a:lvl7pPr marL="2957513" indent="-225425" defTabSz="942975" eaLnBrk="0" fontAlgn="base" hangingPunct="0">
              <a:spcBef>
                <a:spcPct val="0"/>
              </a:spcBef>
              <a:spcAft>
                <a:spcPct val="0"/>
              </a:spcAft>
              <a:defRPr kumimoji="1" sz="3200" b="1">
                <a:solidFill>
                  <a:srgbClr val="000000"/>
                </a:solidFill>
                <a:latin typeface="Times New Roman" panose="02020603050405020304" pitchFamily="18" charset="0"/>
                <a:ea typeface="HGP創英角ｺﾞｼｯｸUB" panose="020B0900000000000000" pitchFamily="50" charset="-128"/>
              </a:defRPr>
            </a:lvl7pPr>
            <a:lvl8pPr marL="3414713" indent="-225425" defTabSz="942975" eaLnBrk="0" fontAlgn="base" hangingPunct="0">
              <a:spcBef>
                <a:spcPct val="0"/>
              </a:spcBef>
              <a:spcAft>
                <a:spcPct val="0"/>
              </a:spcAft>
              <a:defRPr kumimoji="1" sz="3200" b="1">
                <a:solidFill>
                  <a:srgbClr val="000000"/>
                </a:solidFill>
                <a:latin typeface="Times New Roman" panose="02020603050405020304" pitchFamily="18" charset="0"/>
                <a:ea typeface="HGP創英角ｺﾞｼｯｸUB" panose="020B0900000000000000" pitchFamily="50" charset="-128"/>
              </a:defRPr>
            </a:lvl8pPr>
            <a:lvl9pPr marL="3871913" indent="-225425" defTabSz="942975" eaLnBrk="0" fontAlgn="base" hangingPunct="0">
              <a:spcBef>
                <a:spcPct val="0"/>
              </a:spcBef>
              <a:spcAft>
                <a:spcPct val="0"/>
              </a:spcAft>
              <a:defRPr kumimoji="1" sz="3200" b="1">
                <a:solidFill>
                  <a:srgbClr val="000000"/>
                </a:solidFill>
                <a:latin typeface="Times New Roman" panose="02020603050405020304" pitchFamily="18" charset="0"/>
                <a:ea typeface="HGP創英角ｺﾞｼｯｸUB" panose="020B0900000000000000" pitchFamily="50" charset="-128"/>
              </a:defRPr>
            </a:lvl9pPr>
          </a:lstStyle>
          <a:p>
            <a:fld id="{106B862F-9B24-4CED-8BA4-7C33222FD8A1}" type="slidenum">
              <a:rPr lang="en-US" altLang="ja-JP" sz="1200" b="0" smtClean="0">
                <a:solidFill>
                  <a:schemeClr val="tx1"/>
                </a:solidFill>
                <a:ea typeface="ＭＳ Ｐゴシック" panose="020B0600070205080204" pitchFamily="50" charset="-128"/>
              </a:rPr>
              <a:pPr/>
              <a:t>3</a:t>
            </a:fld>
            <a:endParaRPr lang="en-US" altLang="ja-JP" sz="1200" b="0">
              <a:solidFill>
                <a:schemeClr val="tx1"/>
              </a:solidFill>
              <a:ea typeface="ＭＳ Ｐゴシック" panose="020B0600070205080204" pitchFamily="50" charset="-128"/>
            </a:endParaRPr>
          </a:p>
        </p:txBody>
      </p:sp>
      <p:sp>
        <p:nvSpPr>
          <p:cNvPr id="2150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430" tIns="45214" rIns="90430" bIns="45214" numCol="1" anchor="t" anchorCtr="0" compatLnSpc="1">
            <a:prstTxWarp prst="textNoShape">
              <a:avLst/>
            </a:prstTxWarp>
          </a:bodyPr>
          <a:lstStyle/>
          <a:p>
            <a:pPr eaLnBrk="1" hangingPunct="1"/>
            <a:endParaRPr lang="ja-JP"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Rot="1" noChangeAspect="1" noChangeArrowheads="1" noTextEdit="1"/>
          </p:cNvSpPr>
          <p:nvPr>
            <p:ph type="sldImg"/>
          </p:nvPr>
        </p:nvSpPr>
        <p:spPr bwMode="auto">
          <a:xfrm>
            <a:off x="904875" y="739775"/>
            <a:ext cx="4930775" cy="369887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Rectangle 3"/>
          <p:cNvSpPr>
            <a:spLocks noGrp="1" noChangeArrowheads="1"/>
          </p:cNvSpPr>
          <p:nvPr>
            <p:ph type="body" idx="1"/>
          </p:nvPr>
        </p:nvSpPr>
        <p:spPr bwMode="auto">
          <a:xfrm>
            <a:off x="898525" y="4686300"/>
            <a:ext cx="4938713" cy="444023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ja-JP" altLang="en-US"/>
              <a:t>それでは、本日の</a:t>
            </a:r>
            <a:r>
              <a:rPr lang="en-US" altLang="ja-JP"/>
              <a:t>B</a:t>
            </a:r>
            <a:r>
              <a:rPr lang="ja-JP" altLang="en-US"/>
              <a:t>コース研修スケジュールをご連絡します。</a:t>
            </a:r>
          </a:p>
          <a:p>
            <a:pPr eaLnBrk="1" hangingPunct="1">
              <a:spcBef>
                <a:spcPct val="0"/>
              </a:spcBef>
            </a:pPr>
            <a:r>
              <a:rPr lang="ja-JP" altLang="en-US"/>
              <a:t>　⇒ねらい・スケジュールを説明</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9DE207-267B-E2C6-163E-7193215E7081}"/>
            </a:ext>
          </a:extLst>
        </p:cNvPr>
        <p:cNvGrpSpPr/>
        <p:nvPr/>
      </p:nvGrpSpPr>
      <p:grpSpPr>
        <a:xfrm>
          <a:off x="0" y="0"/>
          <a:ext cx="0" cy="0"/>
          <a:chOff x="0" y="0"/>
          <a:chExt cx="0" cy="0"/>
        </a:xfrm>
      </p:grpSpPr>
      <p:sp>
        <p:nvSpPr>
          <p:cNvPr id="13314" name="Rectangle 2">
            <a:extLst>
              <a:ext uri="{FF2B5EF4-FFF2-40B4-BE49-F238E27FC236}">
                <a16:creationId xmlns:a16="http://schemas.microsoft.com/office/drawing/2014/main" id="{4BBF5295-2FE6-5FB7-5AC0-DD4C20DB4534}"/>
              </a:ext>
            </a:extLst>
          </p:cNvPr>
          <p:cNvSpPr>
            <a:spLocks noGrp="1" noRot="1" noChangeAspect="1" noChangeArrowheads="1" noTextEdit="1"/>
          </p:cNvSpPr>
          <p:nvPr>
            <p:ph type="sldImg"/>
          </p:nvPr>
        </p:nvSpPr>
        <p:spPr>
          <a:ln/>
        </p:spPr>
      </p:sp>
      <p:sp>
        <p:nvSpPr>
          <p:cNvPr id="13315" name="Rectangle 3">
            <a:extLst>
              <a:ext uri="{FF2B5EF4-FFF2-40B4-BE49-F238E27FC236}">
                <a16:creationId xmlns:a16="http://schemas.microsoft.com/office/drawing/2014/main" id="{D5AA9FA0-5EB4-E339-7748-BA37A724604B}"/>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ja-JP" altLang="en-US"/>
              <a:t>座席の配置・グループ席はこの図の様になっておりますので間違いないことえお確認ください。</a:t>
            </a:r>
          </a:p>
        </p:txBody>
      </p:sp>
    </p:spTree>
    <p:extLst>
      <p:ext uri="{BB962C8B-B14F-4D97-AF65-F5344CB8AC3E}">
        <p14:creationId xmlns:p14="http://schemas.microsoft.com/office/powerpoint/2010/main" val="19149134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C4C8A1B0-06CD-87F9-2D7D-F6680CFAC5D4}"/>
              </a:ext>
            </a:extLst>
          </p:cNvPr>
          <p:cNvSpPr>
            <a:spLocks noGrp="1" noRot="1" noChangeAspect="1" noChangeArrowheads="1" noTextEdit="1"/>
          </p:cNvSpPr>
          <p:nvPr>
            <p:ph type="sldImg"/>
          </p:nvPr>
        </p:nvSpPr>
        <p:spPr>
          <a:ln/>
        </p:spPr>
      </p:sp>
      <p:sp>
        <p:nvSpPr>
          <p:cNvPr id="13315" name="Rectangle 3">
            <a:extLst>
              <a:ext uri="{FF2B5EF4-FFF2-40B4-BE49-F238E27FC236}">
                <a16:creationId xmlns:a16="http://schemas.microsoft.com/office/drawing/2014/main" id="{0F6BC20E-642C-E66A-9BDA-C4733D8DC201}"/>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ja-JP" altLang="en-US"/>
              <a:t>座席の配置・グループ席はこの図の様になっておりますので間違いないことえお確認ください。</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ja-JP" altLang="en-US"/>
          </a:p>
        </p:txBody>
      </p:sp>
      <p:sp>
        <p:nvSpPr>
          <p:cNvPr id="34820" name="スライド番号プレースホルダー 4"/>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Calibri" panose="020F0502020204030204" pitchFamily="34" charset="0"/>
                <a:ea typeface="ＭＳ Ｐゴシック" panose="020B0600070205080204" pitchFamily="50" charset="-128"/>
              </a:defRPr>
            </a:lvl1pPr>
            <a:lvl2pPr marL="749300" indent="-287338">
              <a:spcBef>
                <a:spcPct val="30000"/>
              </a:spcBef>
              <a:defRPr kumimoji="1" sz="1200">
                <a:solidFill>
                  <a:schemeClr val="tx1"/>
                </a:solidFill>
                <a:latin typeface="Calibri" panose="020F0502020204030204" pitchFamily="34" charset="0"/>
                <a:ea typeface="ＭＳ Ｐゴシック" panose="020B0600070205080204" pitchFamily="50" charset="-128"/>
              </a:defRPr>
            </a:lvl2pPr>
            <a:lvl3pPr marL="1152525" indent="-230188">
              <a:spcBef>
                <a:spcPct val="30000"/>
              </a:spcBef>
              <a:defRPr kumimoji="1" sz="1200">
                <a:solidFill>
                  <a:schemeClr val="tx1"/>
                </a:solidFill>
                <a:latin typeface="Calibri" panose="020F0502020204030204" pitchFamily="34" charset="0"/>
                <a:ea typeface="ＭＳ Ｐゴシック" panose="020B0600070205080204" pitchFamily="50" charset="-128"/>
              </a:defRPr>
            </a:lvl3pPr>
            <a:lvl4pPr marL="1612900" indent="-230188">
              <a:spcBef>
                <a:spcPct val="30000"/>
              </a:spcBef>
              <a:defRPr kumimoji="1" sz="1200">
                <a:solidFill>
                  <a:schemeClr val="tx1"/>
                </a:solidFill>
                <a:latin typeface="Calibri" panose="020F0502020204030204" pitchFamily="34" charset="0"/>
                <a:ea typeface="ＭＳ Ｐゴシック" panose="020B0600070205080204" pitchFamily="50" charset="-128"/>
              </a:defRPr>
            </a:lvl4pPr>
            <a:lvl5pPr marL="2074863" indent="-230188">
              <a:spcBef>
                <a:spcPct val="30000"/>
              </a:spcBef>
              <a:defRPr kumimoji="1" sz="1200">
                <a:solidFill>
                  <a:schemeClr val="tx1"/>
                </a:solidFill>
                <a:latin typeface="Calibri" panose="020F0502020204030204" pitchFamily="34" charset="0"/>
                <a:ea typeface="ＭＳ Ｐゴシック" panose="020B0600070205080204" pitchFamily="50" charset="-128"/>
              </a:defRPr>
            </a:lvl5pPr>
            <a:lvl6pPr marL="2532063" indent="-230188"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6pPr>
            <a:lvl7pPr marL="2989263" indent="-230188"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7pPr>
            <a:lvl8pPr marL="3446463" indent="-230188"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8pPr>
            <a:lvl9pPr marL="3903663" indent="-230188"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9pPr>
          </a:lstStyle>
          <a:p>
            <a:pPr>
              <a:spcBef>
                <a:spcPct val="0"/>
              </a:spcBef>
            </a:pPr>
            <a:fld id="{6537DF7D-7BB3-42C5-A54F-DAA3DEF5616A}" type="slidenum">
              <a:rPr lang="en-US" altLang="ja-JP" smtClean="0">
                <a:solidFill>
                  <a:srgbClr val="000000"/>
                </a:solidFill>
                <a:latin typeface="Times New Roman" panose="02020603050405020304" pitchFamily="18" charset="0"/>
              </a:rPr>
              <a:pPr>
                <a:spcBef>
                  <a:spcPct val="0"/>
                </a:spcBef>
              </a:pPr>
              <a:t>12</a:t>
            </a:fld>
            <a:endParaRPr lang="en-US" altLang="ja-JP">
              <a:solidFill>
                <a:srgbClr val="000000"/>
              </a:solidFill>
              <a:latin typeface="Times New Roman" panose="02020603050405020304" pitchFamily="18"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ja-JP" altLang="en-US"/>
          </a:p>
        </p:txBody>
      </p:sp>
      <p:sp>
        <p:nvSpPr>
          <p:cNvPr id="38916" name="スライド番号プレースホルダー 4"/>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Calibri" panose="020F0502020204030204" pitchFamily="34" charset="0"/>
                <a:ea typeface="ＭＳ Ｐゴシック" panose="020B0600070205080204" pitchFamily="50" charset="-128"/>
              </a:defRPr>
            </a:lvl1pPr>
            <a:lvl2pPr marL="749300" indent="-287338">
              <a:spcBef>
                <a:spcPct val="30000"/>
              </a:spcBef>
              <a:defRPr kumimoji="1" sz="1200">
                <a:solidFill>
                  <a:schemeClr val="tx1"/>
                </a:solidFill>
                <a:latin typeface="Calibri" panose="020F0502020204030204" pitchFamily="34" charset="0"/>
                <a:ea typeface="ＭＳ Ｐゴシック" panose="020B0600070205080204" pitchFamily="50" charset="-128"/>
              </a:defRPr>
            </a:lvl2pPr>
            <a:lvl3pPr marL="1152525" indent="-230188">
              <a:spcBef>
                <a:spcPct val="30000"/>
              </a:spcBef>
              <a:defRPr kumimoji="1" sz="1200">
                <a:solidFill>
                  <a:schemeClr val="tx1"/>
                </a:solidFill>
                <a:latin typeface="Calibri" panose="020F0502020204030204" pitchFamily="34" charset="0"/>
                <a:ea typeface="ＭＳ Ｐゴシック" panose="020B0600070205080204" pitchFamily="50" charset="-128"/>
              </a:defRPr>
            </a:lvl3pPr>
            <a:lvl4pPr marL="1612900" indent="-230188">
              <a:spcBef>
                <a:spcPct val="30000"/>
              </a:spcBef>
              <a:defRPr kumimoji="1" sz="1200">
                <a:solidFill>
                  <a:schemeClr val="tx1"/>
                </a:solidFill>
                <a:latin typeface="Calibri" panose="020F0502020204030204" pitchFamily="34" charset="0"/>
                <a:ea typeface="ＭＳ Ｐゴシック" panose="020B0600070205080204" pitchFamily="50" charset="-128"/>
              </a:defRPr>
            </a:lvl4pPr>
            <a:lvl5pPr marL="2074863" indent="-230188">
              <a:spcBef>
                <a:spcPct val="30000"/>
              </a:spcBef>
              <a:defRPr kumimoji="1" sz="1200">
                <a:solidFill>
                  <a:schemeClr val="tx1"/>
                </a:solidFill>
                <a:latin typeface="Calibri" panose="020F0502020204030204" pitchFamily="34" charset="0"/>
                <a:ea typeface="ＭＳ Ｐゴシック" panose="020B0600070205080204" pitchFamily="50" charset="-128"/>
              </a:defRPr>
            </a:lvl5pPr>
            <a:lvl6pPr marL="2532063" indent="-230188"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6pPr>
            <a:lvl7pPr marL="2989263" indent="-230188"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7pPr>
            <a:lvl8pPr marL="3446463" indent="-230188"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8pPr>
            <a:lvl9pPr marL="3903663" indent="-230188"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9pPr>
          </a:lstStyle>
          <a:p>
            <a:pPr>
              <a:spcBef>
                <a:spcPct val="0"/>
              </a:spcBef>
            </a:pPr>
            <a:fld id="{6A79352C-24AE-4B6E-99A3-BDDC1F4A3A2D}" type="slidenum">
              <a:rPr lang="en-US" altLang="ja-JP" smtClean="0">
                <a:solidFill>
                  <a:srgbClr val="000000"/>
                </a:solidFill>
                <a:latin typeface="Times New Roman" panose="02020603050405020304" pitchFamily="18" charset="0"/>
              </a:rPr>
              <a:pPr>
                <a:spcBef>
                  <a:spcPct val="0"/>
                </a:spcBef>
              </a:pPr>
              <a:t>15</a:t>
            </a:fld>
            <a:endParaRPr lang="en-US" altLang="ja-JP">
              <a:solidFill>
                <a:srgbClr val="000000"/>
              </a:solidFill>
              <a:latin typeface="Times New Roman" panose="02020603050405020304" pitchFamily="18"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9"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ja-JP" altLang="en-US"/>
          </a:p>
        </p:txBody>
      </p:sp>
      <p:sp>
        <p:nvSpPr>
          <p:cNvPr id="60420"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3200" b="1">
                <a:solidFill>
                  <a:srgbClr val="000000"/>
                </a:solidFill>
                <a:latin typeface="Times New Roman" panose="02020603050405020304" pitchFamily="18" charset="0"/>
                <a:ea typeface="HGP創英角ｺﾞｼｯｸUB" panose="020B0900000000000000" pitchFamily="50" charset="-128"/>
              </a:defRPr>
            </a:lvl1pPr>
            <a:lvl2pPr marL="742950" indent="-285750">
              <a:defRPr kumimoji="1" sz="3200" b="1">
                <a:solidFill>
                  <a:srgbClr val="000000"/>
                </a:solidFill>
                <a:latin typeface="Times New Roman" panose="02020603050405020304" pitchFamily="18" charset="0"/>
                <a:ea typeface="HGP創英角ｺﾞｼｯｸUB" panose="020B0900000000000000" pitchFamily="50" charset="-128"/>
              </a:defRPr>
            </a:lvl2pPr>
            <a:lvl3pPr marL="1143000" indent="-228600">
              <a:defRPr kumimoji="1" sz="3200" b="1">
                <a:solidFill>
                  <a:srgbClr val="000000"/>
                </a:solidFill>
                <a:latin typeface="Times New Roman" panose="02020603050405020304" pitchFamily="18" charset="0"/>
                <a:ea typeface="HGP創英角ｺﾞｼｯｸUB" panose="020B0900000000000000" pitchFamily="50" charset="-128"/>
              </a:defRPr>
            </a:lvl3pPr>
            <a:lvl4pPr marL="1600200" indent="-228600">
              <a:defRPr kumimoji="1" sz="3200" b="1">
                <a:solidFill>
                  <a:srgbClr val="000000"/>
                </a:solidFill>
                <a:latin typeface="Times New Roman" panose="02020603050405020304" pitchFamily="18" charset="0"/>
                <a:ea typeface="HGP創英角ｺﾞｼｯｸUB" panose="020B0900000000000000" pitchFamily="50" charset="-128"/>
              </a:defRPr>
            </a:lvl4pPr>
            <a:lvl5pPr marL="2057400" indent="-228600">
              <a:defRPr kumimoji="1" sz="3200" b="1">
                <a:solidFill>
                  <a:srgbClr val="000000"/>
                </a:solidFill>
                <a:latin typeface="Times New Roman" panose="02020603050405020304" pitchFamily="18" charset="0"/>
                <a:ea typeface="HGP創英角ｺﾞｼｯｸUB" panose="020B0900000000000000" pitchFamily="50" charset="-128"/>
              </a:defRPr>
            </a:lvl5pPr>
            <a:lvl6pPr marL="2514600" indent="-228600" eaLnBrk="0" fontAlgn="base" hangingPunct="0">
              <a:spcBef>
                <a:spcPct val="0"/>
              </a:spcBef>
              <a:spcAft>
                <a:spcPct val="0"/>
              </a:spcAft>
              <a:defRPr kumimoji="1" sz="3200" b="1">
                <a:solidFill>
                  <a:srgbClr val="000000"/>
                </a:solidFill>
                <a:latin typeface="Times New Roman" panose="02020603050405020304" pitchFamily="18" charset="0"/>
                <a:ea typeface="HGP創英角ｺﾞｼｯｸUB" panose="020B0900000000000000" pitchFamily="50" charset="-128"/>
              </a:defRPr>
            </a:lvl6pPr>
            <a:lvl7pPr marL="2971800" indent="-228600" eaLnBrk="0" fontAlgn="base" hangingPunct="0">
              <a:spcBef>
                <a:spcPct val="0"/>
              </a:spcBef>
              <a:spcAft>
                <a:spcPct val="0"/>
              </a:spcAft>
              <a:defRPr kumimoji="1" sz="3200" b="1">
                <a:solidFill>
                  <a:srgbClr val="000000"/>
                </a:solidFill>
                <a:latin typeface="Times New Roman" panose="02020603050405020304" pitchFamily="18" charset="0"/>
                <a:ea typeface="HGP創英角ｺﾞｼｯｸUB" panose="020B0900000000000000" pitchFamily="50" charset="-128"/>
              </a:defRPr>
            </a:lvl7pPr>
            <a:lvl8pPr marL="3429000" indent="-228600" eaLnBrk="0" fontAlgn="base" hangingPunct="0">
              <a:spcBef>
                <a:spcPct val="0"/>
              </a:spcBef>
              <a:spcAft>
                <a:spcPct val="0"/>
              </a:spcAft>
              <a:defRPr kumimoji="1" sz="3200" b="1">
                <a:solidFill>
                  <a:srgbClr val="000000"/>
                </a:solidFill>
                <a:latin typeface="Times New Roman" panose="02020603050405020304" pitchFamily="18" charset="0"/>
                <a:ea typeface="HGP創英角ｺﾞｼｯｸUB" panose="020B0900000000000000" pitchFamily="50" charset="-128"/>
              </a:defRPr>
            </a:lvl8pPr>
            <a:lvl9pPr marL="3886200" indent="-228600" eaLnBrk="0" fontAlgn="base" hangingPunct="0">
              <a:spcBef>
                <a:spcPct val="0"/>
              </a:spcBef>
              <a:spcAft>
                <a:spcPct val="0"/>
              </a:spcAft>
              <a:defRPr kumimoji="1" sz="3200" b="1">
                <a:solidFill>
                  <a:srgbClr val="000000"/>
                </a:solidFill>
                <a:latin typeface="Times New Roman" panose="02020603050405020304" pitchFamily="18" charset="0"/>
                <a:ea typeface="HGP創英角ｺﾞｼｯｸUB" panose="020B0900000000000000" pitchFamily="50" charset="-128"/>
              </a:defRPr>
            </a:lvl9pPr>
          </a:lstStyle>
          <a:p>
            <a:fld id="{A9CB651D-1E7B-4E49-87D7-D65A2C874C17}" type="slidenum">
              <a:rPr lang="en-US" altLang="ja-JP" sz="1200" b="0" smtClean="0">
                <a:solidFill>
                  <a:schemeClr val="tx1"/>
                </a:solidFill>
                <a:latin typeface="Calibri" panose="020F0502020204030204" pitchFamily="34" charset="0"/>
                <a:ea typeface="ＭＳ Ｐゴシック" panose="020B0600070205080204" pitchFamily="50" charset="-128"/>
              </a:rPr>
              <a:pPr/>
              <a:t>35</a:t>
            </a:fld>
            <a:endParaRPr lang="en-US" altLang="ja-JP" sz="1200" b="0">
              <a:solidFill>
                <a:schemeClr val="tx1"/>
              </a:solidFill>
              <a:latin typeface="Calibri" panose="020F0502020204030204" pitchFamily="34" charset="0"/>
              <a:ea typeface="ＭＳ Ｐゴシック" panose="020B0600070205080204" pitchFamily="50"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p>
        </p:txBody>
      </p:sp>
      <p:sp>
        <p:nvSpPr>
          <p:cNvPr id="4" name="日付プレースホルダー 3"/>
          <p:cNvSpPr>
            <a:spLocks noGrp="1"/>
          </p:cNvSpPr>
          <p:nvPr>
            <p:ph type="dt" sz="half" idx="10"/>
          </p:nvPr>
        </p:nvSpPr>
        <p:spPr/>
        <p:txBody>
          <a:bodyPr/>
          <a:lstStyle>
            <a:lvl1pPr>
              <a:defRPr/>
            </a:lvl1pPr>
          </a:lstStyle>
          <a:p>
            <a:pPr>
              <a:defRPr/>
            </a:pPr>
            <a:fld id="{7381B3CE-4801-4795-9906-D4D926E7BBF2}" type="datetimeFigureOut">
              <a:rPr lang="ja-JP" altLang="en-US"/>
              <a:pPr>
                <a:defRPr/>
              </a:pPr>
              <a:t>2025/7/7</a:t>
            </a:fld>
            <a:endParaRPr lang="ja-JP" altLang="en-US"/>
          </a:p>
        </p:txBody>
      </p:sp>
      <p:sp>
        <p:nvSpPr>
          <p:cNvPr id="5"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ー 5"/>
          <p:cNvSpPr>
            <a:spLocks noGrp="1"/>
          </p:cNvSpPr>
          <p:nvPr>
            <p:ph type="sldNum" sz="quarter" idx="12"/>
          </p:nvPr>
        </p:nvSpPr>
        <p:spPr/>
        <p:txBody>
          <a:bodyPr/>
          <a:lstStyle>
            <a:lvl1pPr>
              <a:defRPr/>
            </a:lvl1pPr>
          </a:lstStyle>
          <a:p>
            <a:pPr>
              <a:defRPr/>
            </a:pPr>
            <a:fld id="{76771185-1B6F-495F-9A96-41DA0183EDFC}" type="slidenum">
              <a:rPr lang="ja-JP" altLang="en-US"/>
              <a:pPr>
                <a:defRPr/>
              </a:pPr>
              <a:t>‹#›</a:t>
            </a:fld>
            <a:endParaRPr lang="en-US" altLang="ja-JP"/>
          </a:p>
        </p:txBody>
      </p:sp>
    </p:spTree>
    <p:extLst>
      <p:ext uri="{BB962C8B-B14F-4D97-AF65-F5344CB8AC3E}">
        <p14:creationId xmlns:p14="http://schemas.microsoft.com/office/powerpoint/2010/main" val="15047903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pPr>
              <a:defRPr/>
            </a:pPr>
            <a:fld id="{776002A5-4822-4B9B-92B6-69A28B4E0DCF}" type="datetimeFigureOut">
              <a:rPr lang="ja-JP" altLang="en-US"/>
              <a:pPr>
                <a:defRPr/>
              </a:pPr>
              <a:t>2025/7/7</a:t>
            </a:fld>
            <a:endParaRPr lang="ja-JP" altLang="en-US"/>
          </a:p>
        </p:txBody>
      </p:sp>
      <p:sp>
        <p:nvSpPr>
          <p:cNvPr id="5"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ー 5"/>
          <p:cNvSpPr>
            <a:spLocks noGrp="1"/>
          </p:cNvSpPr>
          <p:nvPr>
            <p:ph type="sldNum" sz="quarter" idx="12"/>
          </p:nvPr>
        </p:nvSpPr>
        <p:spPr/>
        <p:txBody>
          <a:bodyPr/>
          <a:lstStyle>
            <a:lvl1pPr>
              <a:defRPr/>
            </a:lvl1pPr>
          </a:lstStyle>
          <a:p>
            <a:pPr>
              <a:defRPr/>
            </a:pPr>
            <a:fld id="{DF910D9C-C0BD-467A-B8A8-08090A24776F}" type="slidenum">
              <a:rPr lang="ja-JP" altLang="en-US"/>
              <a:pPr>
                <a:defRPr/>
              </a:pPr>
              <a:t>‹#›</a:t>
            </a:fld>
            <a:endParaRPr lang="en-US" altLang="ja-JP"/>
          </a:p>
        </p:txBody>
      </p:sp>
    </p:spTree>
    <p:extLst>
      <p:ext uri="{BB962C8B-B14F-4D97-AF65-F5344CB8AC3E}">
        <p14:creationId xmlns:p14="http://schemas.microsoft.com/office/powerpoint/2010/main" val="18407023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pPr>
              <a:defRPr/>
            </a:pPr>
            <a:fld id="{F0DFA043-35EA-4643-8518-E624D9524A03}" type="datetimeFigureOut">
              <a:rPr lang="ja-JP" altLang="en-US"/>
              <a:pPr>
                <a:defRPr/>
              </a:pPr>
              <a:t>2025/7/7</a:t>
            </a:fld>
            <a:endParaRPr lang="ja-JP" altLang="en-US"/>
          </a:p>
        </p:txBody>
      </p:sp>
      <p:sp>
        <p:nvSpPr>
          <p:cNvPr id="5"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ー 5"/>
          <p:cNvSpPr>
            <a:spLocks noGrp="1"/>
          </p:cNvSpPr>
          <p:nvPr>
            <p:ph type="sldNum" sz="quarter" idx="12"/>
          </p:nvPr>
        </p:nvSpPr>
        <p:spPr/>
        <p:txBody>
          <a:bodyPr/>
          <a:lstStyle>
            <a:lvl1pPr>
              <a:defRPr/>
            </a:lvl1pPr>
          </a:lstStyle>
          <a:p>
            <a:pPr>
              <a:defRPr/>
            </a:pPr>
            <a:fld id="{40253678-6246-492A-BBB2-4BDE52838D31}" type="slidenum">
              <a:rPr lang="ja-JP" altLang="en-US"/>
              <a:pPr>
                <a:defRPr/>
              </a:pPr>
              <a:t>‹#›</a:t>
            </a:fld>
            <a:endParaRPr lang="en-US" altLang="ja-JP"/>
          </a:p>
        </p:txBody>
      </p:sp>
    </p:spTree>
    <p:extLst>
      <p:ext uri="{BB962C8B-B14F-4D97-AF65-F5344CB8AC3E}">
        <p14:creationId xmlns:p14="http://schemas.microsoft.com/office/powerpoint/2010/main" val="36768720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6"/>
            <a:ext cx="7772400" cy="1470025"/>
          </a:xfrm>
        </p:spPr>
        <p:txBody>
          <a:bodyPr/>
          <a:lstStyle/>
          <a:p>
            <a:r>
              <a:rPr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a:t>マスタ サブタイトルの書式設定</a:t>
            </a:r>
          </a:p>
        </p:txBody>
      </p:sp>
      <p:sp>
        <p:nvSpPr>
          <p:cNvPr id="4" name="Rectangle 4"/>
          <p:cNvSpPr>
            <a:spLocks noGrp="1" noChangeArrowheads="1"/>
          </p:cNvSpPr>
          <p:nvPr>
            <p:ph type="dt" sz="half" idx="10"/>
          </p:nvPr>
        </p:nvSpPr>
        <p:spPr/>
        <p:txBody>
          <a:bodyPr/>
          <a:lstStyle>
            <a:lvl1pPr>
              <a:defRPr>
                <a:latin typeface="Calibri" pitchFamily="34" charset="0"/>
              </a:defRPr>
            </a:lvl1pPr>
          </a:lstStyle>
          <a:p>
            <a:pPr>
              <a:defRPr/>
            </a:pPr>
            <a:endParaRPr lang="en-US" altLang="ja-JP"/>
          </a:p>
        </p:txBody>
      </p:sp>
      <p:sp>
        <p:nvSpPr>
          <p:cNvPr id="5" name="Rectangle 5"/>
          <p:cNvSpPr>
            <a:spLocks noGrp="1" noChangeArrowheads="1"/>
          </p:cNvSpPr>
          <p:nvPr>
            <p:ph type="ftr" sz="quarter" idx="11"/>
          </p:nvPr>
        </p:nvSpPr>
        <p:spPr/>
        <p:txBody>
          <a:bodyPr/>
          <a:lstStyle>
            <a:lvl1pPr>
              <a:defRPr>
                <a:latin typeface="Calibri" pitchFamily="34" charset="0"/>
              </a:defRPr>
            </a:lvl1pPr>
          </a:lstStyle>
          <a:p>
            <a:pPr>
              <a:defRPr/>
            </a:pPr>
            <a:endParaRPr lang="en-US" altLang="ja-JP"/>
          </a:p>
        </p:txBody>
      </p:sp>
      <p:sp>
        <p:nvSpPr>
          <p:cNvPr id="6" name="Rectangle 6"/>
          <p:cNvSpPr>
            <a:spLocks noGrp="1" noChangeArrowheads="1"/>
          </p:cNvSpPr>
          <p:nvPr>
            <p:ph type="sldNum" sz="quarter" idx="12"/>
          </p:nvPr>
        </p:nvSpPr>
        <p:spPr/>
        <p:txBody>
          <a:bodyPr/>
          <a:lstStyle>
            <a:lvl1pPr>
              <a:defRPr>
                <a:latin typeface="Calibri" panose="020F0502020204030204" pitchFamily="34" charset="0"/>
              </a:defRPr>
            </a:lvl1pPr>
          </a:lstStyle>
          <a:p>
            <a:pPr>
              <a:defRPr/>
            </a:pPr>
            <a:fld id="{84A3FA96-A1B6-41DA-AF7C-F132D5E1C8B0}" type="slidenum">
              <a:rPr lang="en-US" altLang="ja-JP"/>
              <a:pPr>
                <a:defRPr/>
              </a:pPr>
              <a:t>‹#›</a:t>
            </a:fld>
            <a:endParaRPr lang="en-US" altLang="ja-JP"/>
          </a:p>
        </p:txBody>
      </p:sp>
    </p:spTree>
    <p:extLst>
      <p:ext uri="{BB962C8B-B14F-4D97-AF65-F5344CB8AC3E}">
        <p14:creationId xmlns:p14="http://schemas.microsoft.com/office/powerpoint/2010/main" val="370866842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435" y="4406901"/>
            <a:ext cx="7772400" cy="1362075"/>
          </a:xfrm>
        </p:spPr>
        <p:txBody>
          <a:bodyPr anchor="t"/>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22435"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 テキストの書式設定</a:t>
            </a:r>
          </a:p>
        </p:txBody>
      </p:sp>
      <p:sp>
        <p:nvSpPr>
          <p:cNvPr id="4" name="Rectangle 4"/>
          <p:cNvSpPr>
            <a:spLocks noGrp="1" noChangeArrowheads="1"/>
          </p:cNvSpPr>
          <p:nvPr>
            <p:ph type="dt" sz="half" idx="10"/>
          </p:nvPr>
        </p:nvSpPr>
        <p:spPr/>
        <p:txBody>
          <a:bodyPr/>
          <a:lstStyle>
            <a:lvl1pPr>
              <a:defRPr>
                <a:latin typeface="Calibri" pitchFamily="34" charset="0"/>
              </a:defRPr>
            </a:lvl1pPr>
          </a:lstStyle>
          <a:p>
            <a:pPr>
              <a:defRPr/>
            </a:pPr>
            <a:endParaRPr lang="en-US" altLang="ja-JP"/>
          </a:p>
        </p:txBody>
      </p:sp>
      <p:sp>
        <p:nvSpPr>
          <p:cNvPr id="5" name="Rectangle 5"/>
          <p:cNvSpPr>
            <a:spLocks noGrp="1" noChangeArrowheads="1"/>
          </p:cNvSpPr>
          <p:nvPr>
            <p:ph type="ftr" sz="quarter" idx="11"/>
          </p:nvPr>
        </p:nvSpPr>
        <p:spPr/>
        <p:txBody>
          <a:bodyPr/>
          <a:lstStyle>
            <a:lvl1pPr>
              <a:defRPr>
                <a:latin typeface="Calibri" pitchFamily="34" charset="0"/>
              </a:defRPr>
            </a:lvl1pPr>
          </a:lstStyle>
          <a:p>
            <a:pPr>
              <a:defRPr/>
            </a:pPr>
            <a:endParaRPr lang="en-US" altLang="ja-JP"/>
          </a:p>
        </p:txBody>
      </p:sp>
      <p:sp>
        <p:nvSpPr>
          <p:cNvPr id="6" name="Rectangle 6"/>
          <p:cNvSpPr>
            <a:spLocks noGrp="1" noChangeArrowheads="1"/>
          </p:cNvSpPr>
          <p:nvPr>
            <p:ph type="sldNum" sz="quarter" idx="12"/>
          </p:nvPr>
        </p:nvSpPr>
        <p:spPr/>
        <p:txBody>
          <a:bodyPr/>
          <a:lstStyle>
            <a:lvl1pPr>
              <a:defRPr>
                <a:latin typeface="Calibri" panose="020F0502020204030204" pitchFamily="34" charset="0"/>
              </a:defRPr>
            </a:lvl1pPr>
          </a:lstStyle>
          <a:p>
            <a:pPr>
              <a:defRPr/>
            </a:pPr>
            <a:fld id="{6C6DF56D-E6B8-44B9-B87D-4277D66D8019}" type="slidenum">
              <a:rPr lang="en-US" altLang="ja-JP"/>
              <a:pPr>
                <a:defRPr/>
              </a:pPr>
              <a:t>‹#›</a:t>
            </a:fld>
            <a:endParaRPr lang="en-US" altLang="ja-JP"/>
          </a:p>
        </p:txBody>
      </p:sp>
    </p:spTree>
    <p:extLst>
      <p:ext uri="{BB962C8B-B14F-4D97-AF65-F5344CB8AC3E}">
        <p14:creationId xmlns:p14="http://schemas.microsoft.com/office/powerpoint/2010/main" val="244760598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685800" y="1981200"/>
            <a:ext cx="3815862"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2338" y="1981200"/>
            <a:ext cx="3815862"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4"/>
          <p:cNvSpPr>
            <a:spLocks noGrp="1" noChangeArrowheads="1"/>
          </p:cNvSpPr>
          <p:nvPr>
            <p:ph type="dt" sz="half" idx="10"/>
          </p:nvPr>
        </p:nvSpPr>
        <p:spPr/>
        <p:txBody>
          <a:bodyPr/>
          <a:lstStyle>
            <a:lvl1pPr>
              <a:defRPr>
                <a:latin typeface="Calibri" pitchFamily="34" charset="0"/>
              </a:defRPr>
            </a:lvl1pPr>
          </a:lstStyle>
          <a:p>
            <a:pPr>
              <a:defRPr/>
            </a:pPr>
            <a:endParaRPr lang="en-US" altLang="ja-JP"/>
          </a:p>
        </p:txBody>
      </p:sp>
      <p:sp>
        <p:nvSpPr>
          <p:cNvPr id="6" name="Rectangle 5"/>
          <p:cNvSpPr>
            <a:spLocks noGrp="1" noChangeArrowheads="1"/>
          </p:cNvSpPr>
          <p:nvPr>
            <p:ph type="ftr" sz="quarter" idx="11"/>
          </p:nvPr>
        </p:nvSpPr>
        <p:spPr/>
        <p:txBody>
          <a:bodyPr/>
          <a:lstStyle>
            <a:lvl1pPr>
              <a:defRPr>
                <a:latin typeface="Calibri" pitchFamily="34" charset="0"/>
              </a:defRPr>
            </a:lvl1pPr>
          </a:lstStyle>
          <a:p>
            <a:pPr>
              <a:defRPr/>
            </a:pPr>
            <a:endParaRPr lang="en-US" altLang="ja-JP"/>
          </a:p>
        </p:txBody>
      </p:sp>
      <p:sp>
        <p:nvSpPr>
          <p:cNvPr id="7" name="Rectangle 6"/>
          <p:cNvSpPr>
            <a:spLocks noGrp="1" noChangeArrowheads="1"/>
          </p:cNvSpPr>
          <p:nvPr>
            <p:ph type="sldNum" sz="quarter" idx="12"/>
          </p:nvPr>
        </p:nvSpPr>
        <p:spPr/>
        <p:txBody>
          <a:bodyPr/>
          <a:lstStyle>
            <a:lvl1pPr>
              <a:defRPr>
                <a:latin typeface="Calibri" panose="020F0502020204030204" pitchFamily="34" charset="0"/>
              </a:defRPr>
            </a:lvl1pPr>
          </a:lstStyle>
          <a:p>
            <a:pPr>
              <a:defRPr/>
            </a:pPr>
            <a:fld id="{51F13FCA-B0B1-43C3-8968-99AA2FFA6D26}" type="slidenum">
              <a:rPr lang="en-US" altLang="ja-JP"/>
              <a:pPr>
                <a:defRPr/>
              </a:pPr>
              <a:t>‹#›</a:t>
            </a:fld>
            <a:endParaRPr lang="en-US" altLang="ja-JP"/>
          </a:p>
        </p:txBody>
      </p:sp>
    </p:spTree>
    <p:extLst>
      <p:ext uri="{BB962C8B-B14F-4D97-AF65-F5344CB8AC3E}">
        <p14:creationId xmlns:p14="http://schemas.microsoft.com/office/powerpoint/2010/main" val="28482516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57200" y="1535113"/>
            <a:ext cx="4040066"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57200" y="2174875"/>
            <a:ext cx="404006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270" y="1535113"/>
            <a:ext cx="4041531"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4645270" y="2174875"/>
            <a:ext cx="4041531"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4"/>
          <p:cNvSpPr>
            <a:spLocks noGrp="1" noChangeArrowheads="1"/>
          </p:cNvSpPr>
          <p:nvPr>
            <p:ph type="dt" sz="half" idx="10"/>
          </p:nvPr>
        </p:nvSpPr>
        <p:spPr/>
        <p:txBody>
          <a:bodyPr/>
          <a:lstStyle>
            <a:lvl1pPr>
              <a:defRPr>
                <a:latin typeface="Calibri" pitchFamily="34" charset="0"/>
              </a:defRPr>
            </a:lvl1pPr>
          </a:lstStyle>
          <a:p>
            <a:pPr>
              <a:defRPr/>
            </a:pPr>
            <a:endParaRPr lang="en-US" altLang="ja-JP"/>
          </a:p>
        </p:txBody>
      </p:sp>
      <p:sp>
        <p:nvSpPr>
          <p:cNvPr id="8" name="Rectangle 5"/>
          <p:cNvSpPr>
            <a:spLocks noGrp="1" noChangeArrowheads="1"/>
          </p:cNvSpPr>
          <p:nvPr>
            <p:ph type="ftr" sz="quarter" idx="11"/>
          </p:nvPr>
        </p:nvSpPr>
        <p:spPr/>
        <p:txBody>
          <a:bodyPr/>
          <a:lstStyle>
            <a:lvl1pPr>
              <a:defRPr>
                <a:latin typeface="Calibri" pitchFamily="34" charset="0"/>
              </a:defRPr>
            </a:lvl1pPr>
          </a:lstStyle>
          <a:p>
            <a:pPr>
              <a:defRPr/>
            </a:pPr>
            <a:endParaRPr lang="en-US" altLang="ja-JP"/>
          </a:p>
        </p:txBody>
      </p:sp>
      <p:sp>
        <p:nvSpPr>
          <p:cNvPr id="9" name="Rectangle 6"/>
          <p:cNvSpPr>
            <a:spLocks noGrp="1" noChangeArrowheads="1"/>
          </p:cNvSpPr>
          <p:nvPr>
            <p:ph type="sldNum" sz="quarter" idx="12"/>
          </p:nvPr>
        </p:nvSpPr>
        <p:spPr/>
        <p:txBody>
          <a:bodyPr/>
          <a:lstStyle>
            <a:lvl1pPr>
              <a:defRPr>
                <a:latin typeface="Calibri" panose="020F0502020204030204" pitchFamily="34" charset="0"/>
              </a:defRPr>
            </a:lvl1pPr>
          </a:lstStyle>
          <a:p>
            <a:pPr>
              <a:defRPr/>
            </a:pPr>
            <a:fld id="{876D6875-19F4-48C8-AA97-B32ECA9C0F0A}" type="slidenum">
              <a:rPr lang="en-US" altLang="ja-JP"/>
              <a:pPr>
                <a:defRPr/>
              </a:pPr>
              <a:t>‹#›</a:t>
            </a:fld>
            <a:endParaRPr lang="en-US" altLang="ja-JP"/>
          </a:p>
        </p:txBody>
      </p:sp>
    </p:spTree>
    <p:extLst>
      <p:ext uri="{BB962C8B-B14F-4D97-AF65-F5344CB8AC3E}">
        <p14:creationId xmlns:p14="http://schemas.microsoft.com/office/powerpoint/2010/main" val="291441753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Rectangle 4"/>
          <p:cNvSpPr>
            <a:spLocks noGrp="1" noChangeArrowheads="1"/>
          </p:cNvSpPr>
          <p:nvPr>
            <p:ph type="dt" sz="half" idx="10"/>
          </p:nvPr>
        </p:nvSpPr>
        <p:spPr/>
        <p:txBody>
          <a:bodyPr/>
          <a:lstStyle>
            <a:lvl1pPr>
              <a:defRPr>
                <a:latin typeface="Calibri" pitchFamily="34" charset="0"/>
              </a:defRPr>
            </a:lvl1pPr>
          </a:lstStyle>
          <a:p>
            <a:pPr>
              <a:defRPr/>
            </a:pPr>
            <a:endParaRPr lang="en-US" altLang="ja-JP"/>
          </a:p>
        </p:txBody>
      </p:sp>
      <p:sp>
        <p:nvSpPr>
          <p:cNvPr id="4" name="Rectangle 5"/>
          <p:cNvSpPr>
            <a:spLocks noGrp="1" noChangeArrowheads="1"/>
          </p:cNvSpPr>
          <p:nvPr>
            <p:ph type="ftr" sz="quarter" idx="11"/>
          </p:nvPr>
        </p:nvSpPr>
        <p:spPr/>
        <p:txBody>
          <a:bodyPr/>
          <a:lstStyle>
            <a:lvl1pPr>
              <a:defRPr>
                <a:latin typeface="Calibri" pitchFamily="34" charset="0"/>
              </a:defRPr>
            </a:lvl1pPr>
          </a:lstStyle>
          <a:p>
            <a:pPr>
              <a:defRPr/>
            </a:pPr>
            <a:endParaRPr lang="en-US" altLang="ja-JP"/>
          </a:p>
        </p:txBody>
      </p:sp>
      <p:sp>
        <p:nvSpPr>
          <p:cNvPr id="5" name="Rectangle 6"/>
          <p:cNvSpPr>
            <a:spLocks noGrp="1" noChangeArrowheads="1"/>
          </p:cNvSpPr>
          <p:nvPr>
            <p:ph type="sldNum" sz="quarter" idx="12"/>
          </p:nvPr>
        </p:nvSpPr>
        <p:spPr/>
        <p:txBody>
          <a:bodyPr/>
          <a:lstStyle>
            <a:lvl1pPr>
              <a:defRPr>
                <a:latin typeface="Calibri" panose="020F0502020204030204" pitchFamily="34" charset="0"/>
              </a:defRPr>
            </a:lvl1pPr>
          </a:lstStyle>
          <a:p>
            <a:pPr>
              <a:defRPr/>
            </a:pPr>
            <a:fld id="{BCF51265-C6E6-4F9D-BF66-E31E06B9A80A}" type="slidenum">
              <a:rPr lang="en-US" altLang="ja-JP"/>
              <a:pPr>
                <a:defRPr/>
              </a:pPr>
              <a:t>‹#›</a:t>
            </a:fld>
            <a:endParaRPr lang="en-US" altLang="ja-JP"/>
          </a:p>
        </p:txBody>
      </p:sp>
    </p:spTree>
    <p:extLst>
      <p:ext uri="{BB962C8B-B14F-4D97-AF65-F5344CB8AC3E}">
        <p14:creationId xmlns:p14="http://schemas.microsoft.com/office/powerpoint/2010/main" val="319052546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atin typeface="Calibri" pitchFamily="34" charset="0"/>
              </a:defRPr>
            </a:lvl1pPr>
          </a:lstStyle>
          <a:p>
            <a:pPr>
              <a:defRPr/>
            </a:pPr>
            <a:endParaRPr lang="en-US" altLang="ja-JP"/>
          </a:p>
        </p:txBody>
      </p:sp>
      <p:sp>
        <p:nvSpPr>
          <p:cNvPr id="3" name="Rectangle 5"/>
          <p:cNvSpPr>
            <a:spLocks noGrp="1" noChangeArrowheads="1"/>
          </p:cNvSpPr>
          <p:nvPr>
            <p:ph type="ftr" sz="quarter" idx="11"/>
          </p:nvPr>
        </p:nvSpPr>
        <p:spPr/>
        <p:txBody>
          <a:bodyPr/>
          <a:lstStyle>
            <a:lvl1pPr>
              <a:defRPr>
                <a:latin typeface="Calibri" pitchFamily="34" charset="0"/>
              </a:defRPr>
            </a:lvl1pPr>
          </a:lstStyle>
          <a:p>
            <a:pPr>
              <a:defRPr/>
            </a:pPr>
            <a:endParaRPr lang="en-US" altLang="ja-JP"/>
          </a:p>
        </p:txBody>
      </p:sp>
      <p:sp>
        <p:nvSpPr>
          <p:cNvPr id="4" name="Rectangle 6"/>
          <p:cNvSpPr>
            <a:spLocks noGrp="1" noChangeArrowheads="1"/>
          </p:cNvSpPr>
          <p:nvPr>
            <p:ph type="sldNum" sz="quarter" idx="12"/>
          </p:nvPr>
        </p:nvSpPr>
        <p:spPr/>
        <p:txBody>
          <a:bodyPr/>
          <a:lstStyle>
            <a:lvl1pPr>
              <a:defRPr>
                <a:latin typeface="Calibri" panose="020F0502020204030204" pitchFamily="34" charset="0"/>
              </a:defRPr>
            </a:lvl1pPr>
          </a:lstStyle>
          <a:p>
            <a:pPr>
              <a:defRPr/>
            </a:pPr>
            <a:fld id="{5A03B065-8E99-4305-8093-9C847A205C6A}" type="slidenum">
              <a:rPr lang="en-US" altLang="ja-JP"/>
              <a:pPr>
                <a:defRPr/>
              </a:pPr>
              <a:t>‹#›</a:t>
            </a:fld>
            <a:endParaRPr lang="en-US" altLang="ja-JP"/>
          </a:p>
        </p:txBody>
      </p:sp>
    </p:spTree>
    <p:extLst>
      <p:ext uri="{BB962C8B-B14F-4D97-AF65-F5344CB8AC3E}">
        <p14:creationId xmlns:p14="http://schemas.microsoft.com/office/powerpoint/2010/main" val="325676327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435"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575538" y="273051"/>
            <a:ext cx="511126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1"/>
            <a:ext cx="3008435"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4"/>
          <p:cNvSpPr>
            <a:spLocks noGrp="1" noChangeArrowheads="1"/>
          </p:cNvSpPr>
          <p:nvPr>
            <p:ph type="dt" sz="half" idx="10"/>
          </p:nvPr>
        </p:nvSpPr>
        <p:spPr/>
        <p:txBody>
          <a:bodyPr/>
          <a:lstStyle>
            <a:lvl1pPr>
              <a:defRPr>
                <a:latin typeface="Calibri" pitchFamily="34" charset="0"/>
              </a:defRPr>
            </a:lvl1pPr>
          </a:lstStyle>
          <a:p>
            <a:pPr>
              <a:defRPr/>
            </a:pPr>
            <a:endParaRPr lang="en-US" altLang="ja-JP"/>
          </a:p>
        </p:txBody>
      </p:sp>
      <p:sp>
        <p:nvSpPr>
          <p:cNvPr id="6" name="Rectangle 5"/>
          <p:cNvSpPr>
            <a:spLocks noGrp="1" noChangeArrowheads="1"/>
          </p:cNvSpPr>
          <p:nvPr>
            <p:ph type="ftr" sz="quarter" idx="11"/>
          </p:nvPr>
        </p:nvSpPr>
        <p:spPr/>
        <p:txBody>
          <a:bodyPr/>
          <a:lstStyle>
            <a:lvl1pPr>
              <a:defRPr>
                <a:latin typeface="Calibri" pitchFamily="34" charset="0"/>
              </a:defRPr>
            </a:lvl1pPr>
          </a:lstStyle>
          <a:p>
            <a:pPr>
              <a:defRPr/>
            </a:pPr>
            <a:endParaRPr lang="en-US" altLang="ja-JP"/>
          </a:p>
        </p:txBody>
      </p:sp>
      <p:sp>
        <p:nvSpPr>
          <p:cNvPr id="7" name="Rectangle 6"/>
          <p:cNvSpPr>
            <a:spLocks noGrp="1" noChangeArrowheads="1"/>
          </p:cNvSpPr>
          <p:nvPr>
            <p:ph type="sldNum" sz="quarter" idx="12"/>
          </p:nvPr>
        </p:nvSpPr>
        <p:spPr/>
        <p:txBody>
          <a:bodyPr/>
          <a:lstStyle>
            <a:lvl1pPr>
              <a:defRPr>
                <a:latin typeface="Calibri" panose="020F0502020204030204" pitchFamily="34" charset="0"/>
              </a:defRPr>
            </a:lvl1pPr>
          </a:lstStyle>
          <a:p>
            <a:pPr>
              <a:defRPr/>
            </a:pPr>
            <a:fld id="{8FB6780B-1245-4966-990E-0511BCE9EF3E}" type="slidenum">
              <a:rPr lang="en-US" altLang="ja-JP"/>
              <a:pPr>
                <a:defRPr/>
              </a:pPr>
              <a:t>‹#›</a:t>
            </a:fld>
            <a:endParaRPr lang="en-US" altLang="ja-JP"/>
          </a:p>
        </p:txBody>
      </p:sp>
    </p:spTree>
    <p:extLst>
      <p:ext uri="{BB962C8B-B14F-4D97-AF65-F5344CB8AC3E}">
        <p14:creationId xmlns:p14="http://schemas.microsoft.com/office/powerpoint/2010/main" val="413804018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166" y="4800600"/>
            <a:ext cx="548640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792166"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792166"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4"/>
          <p:cNvSpPr>
            <a:spLocks noGrp="1" noChangeArrowheads="1"/>
          </p:cNvSpPr>
          <p:nvPr>
            <p:ph type="dt" sz="half" idx="10"/>
          </p:nvPr>
        </p:nvSpPr>
        <p:spPr/>
        <p:txBody>
          <a:bodyPr/>
          <a:lstStyle>
            <a:lvl1pPr>
              <a:defRPr>
                <a:latin typeface="Calibri" pitchFamily="34" charset="0"/>
              </a:defRPr>
            </a:lvl1pPr>
          </a:lstStyle>
          <a:p>
            <a:pPr>
              <a:defRPr/>
            </a:pPr>
            <a:endParaRPr lang="en-US" altLang="ja-JP"/>
          </a:p>
        </p:txBody>
      </p:sp>
      <p:sp>
        <p:nvSpPr>
          <p:cNvPr id="6" name="Rectangle 5"/>
          <p:cNvSpPr>
            <a:spLocks noGrp="1" noChangeArrowheads="1"/>
          </p:cNvSpPr>
          <p:nvPr>
            <p:ph type="ftr" sz="quarter" idx="11"/>
          </p:nvPr>
        </p:nvSpPr>
        <p:spPr/>
        <p:txBody>
          <a:bodyPr/>
          <a:lstStyle>
            <a:lvl1pPr>
              <a:defRPr>
                <a:latin typeface="Calibri" pitchFamily="34" charset="0"/>
              </a:defRPr>
            </a:lvl1pPr>
          </a:lstStyle>
          <a:p>
            <a:pPr>
              <a:defRPr/>
            </a:pPr>
            <a:endParaRPr lang="en-US" altLang="ja-JP"/>
          </a:p>
        </p:txBody>
      </p:sp>
      <p:sp>
        <p:nvSpPr>
          <p:cNvPr id="7" name="Rectangle 6"/>
          <p:cNvSpPr>
            <a:spLocks noGrp="1" noChangeArrowheads="1"/>
          </p:cNvSpPr>
          <p:nvPr>
            <p:ph type="sldNum" sz="quarter" idx="12"/>
          </p:nvPr>
        </p:nvSpPr>
        <p:spPr/>
        <p:txBody>
          <a:bodyPr/>
          <a:lstStyle>
            <a:lvl1pPr>
              <a:defRPr>
                <a:latin typeface="Calibri" panose="020F0502020204030204" pitchFamily="34" charset="0"/>
              </a:defRPr>
            </a:lvl1pPr>
          </a:lstStyle>
          <a:p>
            <a:pPr>
              <a:defRPr/>
            </a:pPr>
            <a:fld id="{46C0E673-956D-47AC-AD1E-0FE09DF63221}" type="slidenum">
              <a:rPr lang="en-US" altLang="ja-JP"/>
              <a:pPr>
                <a:defRPr/>
              </a:pPr>
              <a:t>‹#›</a:t>
            </a:fld>
            <a:endParaRPr lang="en-US" altLang="ja-JP"/>
          </a:p>
        </p:txBody>
      </p:sp>
    </p:spTree>
    <p:extLst>
      <p:ext uri="{BB962C8B-B14F-4D97-AF65-F5344CB8AC3E}">
        <p14:creationId xmlns:p14="http://schemas.microsoft.com/office/powerpoint/2010/main" val="40052200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pPr>
              <a:defRPr/>
            </a:pPr>
            <a:fld id="{50D74274-B078-4AE4-9C0F-77D90F309A56}" type="datetimeFigureOut">
              <a:rPr lang="ja-JP" altLang="en-US"/>
              <a:pPr>
                <a:defRPr/>
              </a:pPr>
              <a:t>2025/7/7</a:t>
            </a:fld>
            <a:endParaRPr lang="ja-JP" altLang="en-US"/>
          </a:p>
        </p:txBody>
      </p:sp>
      <p:sp>
        <p:nvSpPr>
          <p:cNvPr id="5"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ー 5"/>
          <p:cNvSpPr>
            <a:spLocks noGrp="1"/>
          </p:cNvSpPr>
          <p:nvPr>
            <p:ph type="sldNum" sz="quarter" idx="12"/>
          </p:nvPr>
        </p:nvSpPr>
        <p:spPr/>
        <p:txBody>
          <a:bodyPr/>
          <a:lstStyle>
            <a:lvl1pPr>
              <a:defRPr/>
            </a:lvl1pPr>
          </a:lstStyle>
          <a:p>
            <a:pPr>
              <a:defRPr/>
            </a:pPr>
            <a:fld id="{F914CB15-5437-48BA-BA2A-6D48800568EC}" type="slidenum">
              <a:rPr lang="ja-JP" altLang="en-US"/>
              <a:pPr>
                <a:defRPr/>
              </a:pPr>
              <a:t>‹#›</a:t>
            </a:fld>
            <a:endParaRPr lang="en-US" altLang="ja-JP"/>
          </a:p>
        </p:txBody>
      </p:sp>
    </p:spTree>
    <p:extLst>
      <p:ext uri="{BB962C8B-B14F-4D97-AF65-F5344CB8AC3E}">
        <p14:creationId xmlns:p14="http://schemas.microsoft.com/office/powerpoint/2010/main" val="263985331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p:txBody>
          <a:bodyPr/>
          <a:lstStyle>
            <a:lvl1pPr>
              <a:defRPr>
                <a:latin typeface="Calibri" pitchFamily="34" charset="0"/>
              </a:defRPr>
            </a:lvl1pPr>
          </a:lstStyle>
          <a:p>
            <a:pPr>
              <a:defRPr/>
            </a:pPr>
            <a:endParaRPr lang="en-US" altLang="ja-JP"/>
          </a:p>
        </p:txBody>
      </p:sp>
      <p:sp>
        <p:nvSpPr>
          <p:cNvPr id="5" name="Rectangle 5"/>
          <p:cNvSpPr>
            <a:spLocks noGrp="1" noChangeArrowheads="1"/>
          </p:cNvSpPr>
          <p:nvPr>
            <p:ph type="ftr" sz="quarter" idx="11"/>
          </p:nvPr>
        </p:nvSpPr>
        <p:spPr/>
        <p:txBody>
          <a:bodyPr/>
          <a:lstStyle>
            <a:lvl1pPr>
              <a:defRPr>
                <a:latin typeface="Calibri" pitchFamily="34" charset="0"/>
              </a:defRPr>
            </a:lvl1pPr>
          </a:lstStyle>
          <a:p>
            <a:pPr>
              <a:defRPr/>
            </a:pPr>
            <a:endParaRPr lang="en-US" altLang="ja-JP"/>
          </a:p>
        </p:txBody>
      </p:sp>
      <p:sp>
        <p:nvSpPr>
          <p:cNvPr id="6" name="Rectangle 6"/>
          <p:cNvSpPr>
            <a:spLocks noGrp="1" noChangeArrowheads="1"/>
          </p:cNvSpPr>
          <p:nvPr>
            <p:ph type="sldNum" sz="quarter" idx="12"/>
          </p:nvPr>
        </p:nvSpPr>
        <p:spPr/>
        <p:txBody>
          <a:bodyPr/>
          <a:lstStyle>
            <a:lvl1pPr>
              <a:defRPr>
                <a:latin typeface="Calibri" panose="020F0502020204030204" pitchFamily="34" charset="0"/>
              </a:defRPr>
            </a:lvl1pPr>
          </a:lstStyle>
          <a:p>
            <a:pPr>
              <a:defRPr/>
            </a:pPr>
            <a:fld id="{7A053EED-251E-45E0-A5B0-0B86DD59B271}" type="slidenum">
              <a:rPr lang="en-US" altLang="ja-JP"/>
              <a:pPr>
                <a:defRPr/>
              </a:pPr>
              <a:t>‹#›</a:t>
            </a:fld>
            <a:endParaRPr lang="en-US" altLang="ja-JP"/>
          </a:p>
        </p:txBody>
      </p:sp>
    </p:spTree>
    <p:extLst>
      <p:ext uri="{BB962C8B-B14F-4D97-AF65-F5344CB8AC3E}">
        <p14:creationId xmlns:p14="http://schemas.microsoft.com/office/powerpoint/2010/main" val="368102584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15100" y="609600"/>
            <a:ext cx="1943100" cy="5486400"/>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685801" y="609600"/>
            <a:ext cx="5688623" cy="5486400"/>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p:txBody>
          <a:bodyPr/>
          <a:lstStyle>
            <a:lvl1pPr>
              <a:defRPr>
                <a:latin typeface="Calibri" pitchFamily="34" charset="0"/>
              </a:defRPr>
            </a:lvl1pPr>
          </a:lstStyle>
          <a:p>
            <a:pPr>
              <a:defRPr/>
            </a:pPr>
            <a:endParaRPr lang="en-US" altLang="ja-JP"/>
          </a:p>
        </p:txBody>
      </p:sp>
      <p:sp>
        <p:nvSpPr>
          <p:cNvPr id="5" name="Rectangle 5"/>
          <p:cNvSpPr>
            <a:spLocks noGrp="1" noChangeArrowheads="1"/>
          </p:cNvSpPr>
          <p:nvPr>
            <p:ph type="ftr" sz="quarter" idx="11"/>
          </p:nvPr>
        </p:nvSpPr>
        <p:spPr/>
        <p:txBody>
          <a:bodyPr/>
          <a:lstStyle>
            <a:lvl1pPr>
              <a:defRPr>
                <a:latin typeface="Calibri" pitchFamily="34" charset="0"/>
              </a:defRPr>
            </a:lvl1pPr>
          </a:lstStyle>
          <a:p>
            <a:pPr>
              <a:defRPr/>
            </a:pPr>
            <a:endParaRPr lang="en-US" altLang="ja-JP"/>
          </a:p>
        </p:txBody>
      </p:sp>
      <p:sp>
        <p:nvSpPr>
          <p:cNvPr id="6" name="Rectangle 6"/>
          <p:cNvSpPr>
            <a:spLocks noGrp="1" noChangeArrowheads="1"/>
          </p:cNvSpPr>
          <p:nvPr>
            <p:ph type="sldNum" sz="quarter" idx="12"/>
          </p:nvPr>
        </p:nvSpPr>
        <p:spPr/>
        <p:txBody>
          <a:bodyPr/>
          <a:lstStyle>
            <a:lvl1pPr>
              <a:defRPr>
                <a:latin typeface="Calibri" panose="020F0502020204030204" pitchFamily="34" charset="0"/>
              </a:defRPr>
            </a:lvl1pPr>
          </a:lstStyle>
          <a:p>
            <a:pPr>
              <a:defRPr/>
            </a:pPr>
            <a:fld id="{30B286CE-D6EB-44B0-B481-B17FEC6211D4}" type="slidenum">
              <a:rPr lang="en-US" altLang="ja-JP"/>
              <a:pPr>
                <a:defRPr/>
              </a:pPr>
              <a:t>‹#›</a:t>
            </a:fld>
            <a:endParaRPr lang="en-US" altLang="ja-JP"/>
          </a:p>
        </p:txBody>
      </p:sp>
    </p:spTree>
    <p:extLst>
      <p:ext uri="{BB962C8B-B14F-4D97-AF65-F5344CB8AC3E}">
        <p14:creationId xmlns:p14="http://schemas.microsoft.com/office/powerpoint/2010/main" val="77745823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AndTwoObj" preserve="1">
  <p:cSld name="タイトル、コンテンツ、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85800" y="609600"/>
            <a:ext cx="7772400" cy="1143000"/>
          </a:xfrm>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685800" y="1981200"/>
            <a:ext cx="3815862" cy="41148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quarter" idx="2"/>
          </p:nvPr>
        </p:nvSpPr>
        <p:spPr>
          <a:xfrm>
            <a:off x="4642338" y="1981200"/>
            <a:ext cx="3815862" cy="19812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コンテンツ プレースホルダー 4"/>
          <p:cNvSpPr>
            <a:spLocks noGrp="1"/>
          </p:cNvSpPr>
          <p:nvPr>
            <p:ph sz="quarter" idx="3"/>
          </p:nvPr>
        </p:nvSpPr>
        <p:spPr>
          <a:xfrm>
            <a:off x="4642338" y="4114800"/>
            <a:ext cx="3815862" cy="19812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6" name="日付プレースホルダー 5"/>
          <p:cNvSpPr>
            <a:spLocks noGrp="1"/>
          </p:cNvSpPr>
          <p:nvPr>
            <p:ph type="dt" sz="half" idx="10"/>
          </p:nvPr>
        </p:nvSpPr>
        <p:spPr/>
        <p:txBody>
          <a:bodyPr/>
          <a:lstStyle>
            <a:lvl1pPr>
              <a:defRPr>
                <a:latin typeface="Calibri" pitchFamily="34" charset="0"/>
              </a:defRPr>
            </a:lvl1pPr>
          </a:lstStyle>
          <a:p>
            <a:pPr>
              <a:defRPr/>
            </a:pPr>
            <a:endParaRPr lang="en-US" altLang="ja-JP"/>
          </a:p>
        </p:txBody>
      </p:sp>
      <p:sp>
        <p:nvSpPr>
          <p:cNvPr id="7" name="フッター プレースホルダー 6"/>
          <p:cNvSpPr>
            <a:spLocks noGrp="1"/>
          </p:cNvSpPr>
          <p:nvPr>
            <p:ph type="ftr" sz="quarter" idx="11"/>
          </p:nvPr>
        </p:nvSpPr>
        <p:spPr/>
        <p:txBody>
          <a:bodyPr/>
          <a:lstStyle>
            <a:lvl1pPr>
              <a:defRPr>
                <a:latin typeface="Calibri" pitchFamily="34" charset="0"/>
              </a:defRPr>
            </a:lvl1pPr>
          </a:lstStyle>
          <a:p>
            <a:pPr>
              <a:defRPr/>
            </a:pPr>
            <a:endParaRPr lang="en-US" altLang="ja-JP"/>
          </a:p>
        </p:txBody>
      </p:sp>
      <p:sp>
        <p:nvSpPr>
          <p:cNvPr id="8" name="スライド番号プレースホルダー 7"/>
          <p:cNvSpPr>
            <a:spLocks noGrp="1"/>
          </p:cNvSpPr>
          <p:nvPr>
            <p:ph type="sldNum" sz="quarter" idx="12"/>
          </p:nvPr>
        </p:nvSpPr>
        <p:spPr/>
        <p:txBody>
          <a:bodyPr/>
          <a:lstStyle>
            <a:lvl1pPr>
              <a:defRPr>
                <a:latin typeface="Calibri" panose="020F0502020204030204" pitchFamily="34" charset="0"/>
              </a:defRPr>
            </a:lvl1pPr>
          </a:lstStyle>
          <a:p>
            <a:pPr>
              <a:defRPr/>
            </a:pPr>
            <a:fld id="{C3A2629C-1C79-45CB-B345-8A48476F9E69}" type="slidenum">
              <a:rPr lang="en-US" altLang="ja-JP"/>
              <a:pPr>
                <a:defRPr/>
              </a:pPr>
              <a:t>‹#›</a:t>
            </a:fld>
            <a:endParaRPr lang="en-US" altLang="ja-JP"/>
          </a:p>
        </p:txBody>
      </p:sp>
    </p:spTree>
    <p:extLst>
      <p:ext uri="{BB962C8B-B14F-4D97-AF65-F5344CB8AC3E}">
        <p14:creationId xmlns:p14="http://schemas.microsoft.com/office/powerpoint/2010/main" val="321983173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Only" preserve="1">
  <p:cSld name="コンテンツ">
    <p:spTree>
      <p:nvGrpSpPr>
        <p:cNvPr id="1" name=""/>
        <p:cNvGrpSpPr/>
        <p:nvPr/>
      </p:nvGrpSpPr>
      <p:grpSpPr>
        <a:xfrm>
          <a:off x="0" y="0"/>
          <a:ext cx="0" cy="0"/>
          <a:chOff x="0" y="0"/>
          <a:chExt cx="0" cy="0"/>
        </a:xfrm>
      </p:grpSpPr>
      <p:sp>
        <p:nvSpPr>
          <p:cNvPr id="2" name="コンテンツ プレースホルダー 1"/>
          <p:cNvSpPr>
            <a:spLocks noGrp="1"/>
          </p:cNvSpPr>
          <p:nvPr>
            <p:ph/>
          </p:nvPr>
        </p:nvSpPr>
        <p:spPr>
          <a:xfrm>
            <a:off x="685800" y="609600"/>
            <a:ext cx="7772400" cy="54864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3" name="日付プレースホルダー 2"/>
          <p:cNvSpPr>
            <a:spLocks noGrp="1"/>
          </p:cNvSpPr>
          <p:nvPr>
            <p:ph type="dt" sz="half" idx="10"/>
          </p:nvPr>
        </p:nvSpPr>
        <p:spPr/>
        <p:txBody>
          <a:bodyPr/>
          <a:lstStyle>
            <a:lvl1pPr>
              <a:defRPr>
                <a:latin typeface="Calibri" pitchFamily="34" charset="0"/>
              </a:defRPr>
            </a:lvl1pPr>
          </a:lstStyle>
          <a:p>
            <a:pPr>
              <a:defRPr/>
            </a:pPr>
            <a:endParaRPr lang="en-US" altLang="ja-JP"/>
          </a:p>
        </p:txBody>
      </p:sp>
      <p:sp>
        <p:nvSpPr>
          <p:cNvPr id="4" name="フッター プレースホルダー 3"/>
          <p:cNvSpPr>
            <a:spLocks noGrp="1"/>
          </p:cNvSpPr>
          <p:nvPr>
            <p:ph type="ftr" sz="quarter" idx="11"/>
          </p:nvPr>
        </p:nvSpPr>
        <p:spPr/>
        <p:txBody>
          <a:bodyPr/>
          <a:lstStyle>
            <a:lvl1pPr>
              <a:defRPr>
                <a:latin typeface="Calibri" pitchFamily="34" charset="0"/>
              </a:defRPr>
            </a:lvl1pPr>
          </a:lstStyle>
          <a:p>
            <a:pPr>
              <a:defRPr/>
            </a:pPr>
            <a:endParaRPr lang="en-US" altLang="ja-JP"/>
          </a:p>
        </p:txBody>
      </p:sp>
      <p:sp>
        <p:nvSpPr>
          <p:cNvPr id="5" name="スライド番号プレースホルダー 4"/>
          <p:cNvSpPr>
            <a:spLocks noGrp="1"/>
          </p:cNvSpPr>
          <p:nvPr>
            <p:ph type="sldNum" sz="quarter" idx="12"/>
          </p:nvPr>
        </p:nvSpPr>
        <p:spPr/>
        <p:txBody>
          <a:bodyPr/>
          <a:lstStyle>
            <a:lvl1pPr>
              <a:defRPr>
                <a:latin typeface="Calibri" panose="020F0502020204030204" pitchFamily="34" charset="0"/>
              </a:defRPr>
            </a:lvl1pPr>
          </a:lstStyle>
          <a:p>
            <a:pPr>
              <a:defRPr/>
            </a:pPr>
            <a:fld id="{47E42D29-9F50-4676-9636-EC993FA10379}" type="slidenum">
              <a:rPr lang="en-US" altLang="ja-JP"/>
              <a:pPr>
                <a:defRPr/>
              </a:pPr>
              <a:t>‹#›</a:t>
            </a:fld>
            <a:endParaRPr lang="en-US" altLang="ja-JP"/>
          </a:p>
        </p:txBody>
      </p:sp>
    </p:spTree>
    <p:extLst>
      <p:ext uri="{BB962C8B-B14F-4D97-AF65-F5344CB8AC3E}">
        <p14:creationId xmlns:p14="http://schemas.microsoft.com/office/powerpoint/2010/main" val="244646283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a:t>マスタ サブタイトルの書式設定</a:t>
            </a:r>
          </a:p>
        </p:txBody>
      </p:sp>
      <p:sp>
        <p:nvSpPr>
          <p:cNvPr id="4" name="Rectangle 4">
            <a:extLst>
              <a:ext uri="{FF2B5EF4-FFF2-40B4-BE49-F238E27FC236}">
                <a16:creationId xmlns:a16="http://schemas.microsoft.com/office/drawing/2014/main" id="{6B74E0BB-FC2B-D551-C934-F028244E7EBD}"/>
              </a:ext>
            </a:extLst>
          </p:cNvPr>
          <p:cNvSpPr>
            <a:spLocks noGrp="1" noChangeArrowheads="1"/>
          </p:cNvSpPr>
          <p:nvPr>
            <p:ph type="dt" sz="half" idx="10"/>
          </p:nvPr>
        </p:nvSpPr>
        <p:spPr>
          <a:ln/>
        </p:spPr>
        <p:txBody>
          <a:bodyPr/>
          <a:lstStyle>
            <a:lvl1pPr>
              <a:defRPr/>
            </a:lvl1pPr>
          </a:lstStyle>
          <a:p>
            <a:pPr>
              <a:defRPr/>
            </a:pPr>
            <a:fld id="{90E90494-07D9-4C38-A5B0-19F8DEF4623A}" type="datetime1">
              <a:rPr lang="en-US" altLang="ja-JP"/>
              <a:pPr>
                <a:defRPr/>
              </a:pPr>
              <a:t>7/7/2025</a:t>
            </a:fld>
            <a:endParaRPr lang="en-US" altLang="ja-JP"/>
          </a:p>
        </p:txBody>
      </p:sp>
      <p:sp>
        <p:nvSpPr>
          <p:cNvPr id="5" name="Rectangle 5">
            <a:extLst>
              <a:ext uri="{FF2B5EF4-FFF2-40B4-BE49-F238E27FC236}">
                <a16:creationId xmlns:a16="http://schemas.microsoft.com/office/drawing/2014/main" id="{FA18E676-9EA9-C5B5-4435-A2828F92BE93}"/>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a:extLst>
              <a:ext uri="{FF2B5EF4-FFF2-40B4-BE49-F238E27FC236}">
                <a16:creationId xmlns:a16="http://schemas.microsoft.com/office/drawing/2014/main" id="{F9304FFA-949A-066B-9C1A-F37A58DF0169}"/>
              </a:ext>
            </a:extLst>
          </p:cNvPr>
          <p:cNvSpPr>
            <a:spLocks noGrp="1" noChangeArrowheads="1"/>
          </p:cNvSpPr>
          <p:nvPr>
            <p:ph type="sldNum" sz="quarter" idx="12"/>
          </p:nvPr>
        </p:nvSpPr>
        <p:spPr>
          <a:ln/>
        </p:spPr>
        <p:txBody>
          <a:bodyPr/>
          <a:lstStyle>
            <a:lvl1pPr>
              <a:defRPr/>
            </a:lvl1pPr>
          </a:lstStyle>
          <a:p>
            <a:fld id="{A4B66520-EBF2-48AB-9875-80EDAD488682}" type="slidenum">
              <a:rPr lang="en-US" altLang="ja-JP"/>
              <a:pPr/>
              <a:t>‹#›</a:t>
            </a:fld>
            <a:endParaRPr lang="en-US" altLang="ja-JP"/>
          </a:p>
        </p:txBody>
      </p:sp>
    </p:spTree>
    <p:extLst>
      <p:ext uri="{BB962C8B-B14F-4D97-AF65-F5344CB8AC3E}">
        <p14:creationId xmlns:p14="http://schemas.microsoft.com/office/powerpoint/2010/main" val="51227703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a:extLst>
              <a:ext uri="{FF2B5EF4-FFF2-40B4-BE49-F238E27FC236}">
                <a16:creationId xmlns:a16="http://schemas.microsoft.com/office/drawing/2014/main" id="{37E78974-ED0A-2D6B-68FB-6A7422F06C85}"/>
              </a:ext>
            </a:extLst>
          </p:cNvPr>
          <p:cNvSpPr>
            <a:spLocks noGrp="1" noChangeArrowheads="1"/>
          </p:cNvSpPr>
          <p:nvPr>
            <p:ph type="dt" sz="half" idx="10"/>
          </p:nvPr>
        </p:nvSpPr>
        <p:spPr>
          <a:ln/>
        </p:spPr>
        <p:txBody>
          <a:bodyPr/>
          <a:lstStyle>
            <a:lvl1pPr>
              <a:defRPr/>
            </a:lvl1pPr>
          </a:lstStyle>
          <a:p>
            <a:pPr>
              <a:defRPr/>
            </a:pPr>
            <a:fld id="{017B7939-879F-42D1-9C44-78465F3010EE}" type="datetime1">
              <a:rPr lang="en-US" altLang="ja-JP"/>
              <a:pPr>
                <a:defRPr/>
              </a:pPr>
              <a:t>7/7/2025</a:t>
            </a:fld>
            <a:endParaRPr lang="en-US" altLang="ja-JP"/>
          </a:p>
        </p:txBody>
      </p:sp>
      <p:sp>
        <p:nvSpPr>
          <p:cNvPr id="5" name="Rectangle 5">
            <a:extLst>
              <a:ext uri="{FF2B5EF4-FFF2-40B4-BE49-F238E27FC236}">
                <a16:creationId xmlns:a16="http://schemas.microsoft.com/office/drawing/2014/main" id="{2F2480CA-8B77-2812-27C2-D4A751FEBA8F}"/>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a:extLst>
              <a:ext uri="{FF2B5EF4-FFF2-40B4-BE49-F238E27FC236}">
                <a16:creationId xmlns:a16="http://schemas.microsoft.com/office/drawing/2014/main" id="{9B6780FB-F9AF-B898-E885-0CF20356B6CD}"/>
              </a:ext>
            </a:extLst>
          </p:cNvPr>
          <p:cNvSpPr>
            <a:spLocks noGrp="1" noChangeArrowheads="1"/>
          </p:cNvSpPr>
          <p:nvPr>
            <p:ph type="sldNum" sz="quarter" idx="12"/>
          </p:nvPr>
        </p:nvSpPr>
        <p:spPr>
          <a:ln/>
        </p:spPr>
        <p:txBody>
          <a:bodyPr/>
          <a:lstStyle>
            <a:lvl1pPr>
              <a:defRPr/>
            </a:lvl1pPr>
          </a:lstStyle>
          <a:p>
            <a:fld id="{2F567E15-61C2-4530-AB84-FF5F9E296BF6}" type="slidenum">
              <a:rPr lang="en-US" altLang="ja-JP"/>
              <a:pPr/>
              <a:t>‹#›</a:t>
            </a:fld>
            <a:endParaRPr lang="en-US" altLang="ja-JP"/>
          </a:p>
        </p:txBody>
      </p:sp>
    </p:spTree>
    <p:extLst>
      <p:ext uri="{BB962C8B-B14F-4D97-AF65-F5344CB8AC3E}">
        <p14:creationId xmlns:p14="http://schemas.microsoft.com/office/powerpoint/2010/main" val="427914223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 テキストの書式設定</a:t>
            </a:r>
          </a:p>
        </p:txBody>
      </p:sp>
      <p:sp>
        <p:nvSpPr>
          <p:cNvPr id="4" name="Rectangle 4">
            <a:extLst>
              <a:ext uri="{FF2B5EF4-FFF2-40B4-BE49-F238E27FC236}">
                <a16:creationId xmlns:a16="http://schemas.microsoft.com/office/drawing/2014/main" id="{420FA317-6427-DBB1-E90B-2BC52F5CE5A9}"/>
              </a:ext>
            </a:extLst>
          </p:cNvPr>
          <p:cNvSpPr>
            <a:spLocks noGrp="1" noChangeArrowheads="1"/>
          </p:cNvSpPr>
          <p:nvPr>
            <p:ph type="dt" sz="half" idx="10"/>
          </p:nvPr>
        </p:nvSpPr>
        <p:spPr>
          <a:ln/>
        </p:spPr>
        <p:txBody>
          <a:bodyPr/>
          <a:lstStyle>
            <a:lvl1pPr>
              <a:defRPr/>
            </a:lvl1pPr>
          </a:lstStyle>
          <a:p>
            <a:pPr>
              <a:defRPr/>
            </a:pPr>
            <a:fld id="{C52D3D8E-E7C7-4B4D-BC86-4497C8003C28}" type="datetime1">
              <a:rPr lang="en-US" altLang="ja-JP"/>
              <a:pPr>
                <a:defRPr/>
              </a:pPr>
              <a:t>7/7/2025</a:t>
            </a:fld>
            <a:endParaRPr lang="en-US" altLang="ja-JP"/>
          </a:p>
        </p:txBody>
      </p:sp>
      <p:sp>
        <p:nvSpPr>
          <p:cNvPr id="5" name="Rectangle 5">
            <a:extLst>
              <a:ext uri="{FF2B5EF4-FFF2-40B4-BE49-F238E27FC236}">
                <a16:creationId xmlns:a16="http://schemas.microsoft.com/office/drawing/2014/main" id="{64C25195-4919-AF1D-336B-BEE46717D3D4}"/>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a:extLst>
              <a:ext uri="{FF2B5EF4-FFF2-40B4-BE49-F238E27FC236}">
                <a16:creationId xmlns:a16="http://schemas.microsoft.com/office/drawing/2014/main" id="{86CF3468-5A05-1AC4-28EA-95E1B55CE133}"/>
              </a:ext>
            </a:extLst>
          </p:cNvPr>
          <p:cNvSpPr>
            <a:spLocks noGrp="1" noChangeArrowheads="1"/>
          </p:cNvSpPr>
          <p:nvPr>
            <p:ph type="sldNum" sz="quarter" idx="12"/>
          </p:nvPr>
        </p:nvSpPr>
        <p:spPr>
          <a:ln/>
        </p:spPr>
        <p:txBody>
          <a:bodyPr/>
          <a:lstStyle>
            <a:lvl1pPr>
              <a:defRPr/>
            </a:lvl1pPr>
          </a:lstStyle>
          <a:p>
            <a:fld id="{567C2592-FA25-4206-8208-51A26FD8BE80}" type="slidenum">
              <a:rPr lang="en-US" altLang="ja-JP"/>
              <a:pPr/>
              <a:t>‹#›</a:t>
            </a:fld>
            <a:endParaRPr lang="en-US" altLang="ja-JP"/>
          </a:p>
        </p:txBody>
      </p:sp>
    </p:spTree>
    <p:extLst>
      <p:ext uri="{BB962C8B-B14F-4D97-AF65-F5344CB8AC3E}">
        <p14:creationId xmlns:p14="http://schemas.microsoft.com/office/powerpoint/2010/main" val="26487703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4">
            <a:extLst>
              <a:ext uri="{FF2B5EF4-FFF2-40B4-BE49-F238E27FC236}">
                <a16:creationId xmlns:a16="http://schemas.microsoft.com/office/drawing/2014/main" id="{B3FC4B00-FC0E-B8DA-9573-5CB5109610B5}"/>
              </a:ext>
            </a:extLst>
          </p:cNvPr>
          <p:cNvSpPr>
            <a:spLocks noGrp="1" noChangeArrowheads="1"/>
          </p:cNvSpPr>
          <p:nvPr>
            <p:ph type="dt" sz="half" idx="10"/>
          </p:nvPr>
        </p:nvSpPr>
        <p:spPr>
          <a:ln/>
        </p:spPr>
        <p:txBody>
          <a:bodyPr/>
          <a:lstStyle>
            <a:lvl1pPr>
              <a:defRPr/>
            </a:lvl1pPr>
          </a:lstStyle>
          <a:p>
            <a:pPr>
              <a:defRPr/>
            </a:pPr>
            <a:fld id="{B218F40D-2194-4EB9-B5C5-27A0D013B829}" type="datetime1">
              <a:rPr lang="en-US" altLang="ja-JP"/>
              <a:pPr>
                <a:defRPr/>
              </a:pPr>
              <a:t>7/7/2025</a:t>
            </a:fld>
            <a:endParaRPr lang="en-US" altLang="ja-JP"/>
          </a:p>
        </p:txBody>
      </p:sp>
      <p:sp>
        <p:nvSpPr>
          <p:cNvPr id="6" name="Rectangle 5">
            <a:extLst>
              <a:ext uri="{FF2B5EF4-FFF2-40B4-BE49-F238E27FC236}">
                <a16:creationId xmlns:a16="http://schemas.microsoft.com/office/drawing/2014/main" id="{E25CC05C-EC16-1B4A-44FF-34597E1D1729}"/>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a:extLst>
              <a:ext uri="{FF2B5EF4-FFF2-40B4-BE49-F238E27FC236}">
                <a16:creationId xmlns:a16="http://schemas.microsoft.com/office/drawing/2014/main" id="{C5B4573B-D3F9-B2C5-ECB6-4614822C3420}"/>
              </a:ext>
            </a:extLst>
          </p:cNvPr>
          <p:cNvSpPr>
            <a:spLocks noGrp="1" noChangeArrowheads="1"/>
          </p:cNvSpPr>
          <p:nvPr>
            <p:ph type="sldNum" sz="quarter" idx="12"/>
          </p:nvPr>
        </p:nvSpPr>
        <p:spPr>
          <a:ln/>
        </p:spPr>
        <p:txBody>
          <a:bodyPr/>
          <a:lstStyle>
            <a:lvl1pPr>
              <a:defRPr/>
            </a:lvl1pPr>
          </a:lstStyle>
          <a:p>
            <a:fld id="{C19219B1-B9B0-4E0E-8F4C-767F8226FEB6}" type="slidenum">
              <a:rPr lang="en-US" altLang="ja-JP"/>
              <a:pPr/>
              <a:t>‹#›</a:t>
            </a:fld>
            <a:endParaRPr lang="en-US" altLang="ja-JP"/>
          </a:p>
        </p:txBody>
      </p:sp>
    </p:spTree>
    <p:extLst>
      <p:ext uri="{BB962C8B-B14F-4D97-AF65-F5344CB8AC3E}">
        <p14:creationId xmlns:p14="http://schemas.microsoft.com/office/powerpoint/2010/main" val="22743055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4">
            <a:extLst>
              <a:ext uri="{FF2B5EF4-FFF2-40B4-BE49-F238E27FC236}">
                <a16:creationId xmlns:a16="http://schemas.microsoft.com/office/drawing/2014/main" id="{790B193A-D7E9-805F-F9B7-C3BB985940EC}"/>
              </a:ext>
            </a:extLst>
          </p:cNvPr>
          <p:cNvSpPr>
            <a:spLocks noGrp="1" noChangeArrowheads="1"/>
          </p:cNvSpPr>
          <p:nvPr>
            <p:ph type="dt" sz="half" idx="10"/>
          </p:nvPr>
        </p:nvSpPr>
        <p:spPr>
          <a:ln/>
        </p:spPr>
        <p:txBody>
          <a:bodyPr/>
          <a:lstStyle>
            <a:lvl1pPr>
              <a:defRPr/>
            </a:lvl1pPr>
          </a:lstStyle>
          <a:p>
            <a:pPr>
              <a:defRPr/>
            </a:pPr>
            <a:fld id="{B4EB77B4-8E5E-4792-97AC-B1814B4FA37B}" type="datetime1">
              <a:rPr lang="en-US" altLang="ja-JP"/>
              <a:pPr>
                <a:defRPr/>
              </a:pPr>
              <a:t>7/7/2025</a:t>
            </a:fld>
            <a:endParaRPr lang="en-US" altLang="ja-JP"/>
          </a:p>
        </p:txBody>
      </p:sp>
      <p:sp>
        <p:nvSpPr>
          <p:cNvPr id="8" name="Rectangle 5">
            <a:extLst>
              <a:ext uri="{FF2B5EF4-FFF2-40B4-BE49-F238E27FC236}">
                <a16:creationId xmlns:a16="http://schemas.microsoft.com/office/drawing/2014/main" id="{A5D02292-A18D-9CD3-8F93-8B5D3E4D0F89}"/>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a:extLst>
              <a:ext uri="{FF2B5EF4-FFF2-40B4-BE49-F238E27FC236}">
                <a16:creationId xmlns:a16="http://schemas.microsoft.com/office/drawing/2014/main" id="{55550C4A-3672-06C3-7B2F-51A1D8CA286D}"/>
              </a:ext>
            </a:extLst>
          </p:cNvPr>
          <p:cNvSpPr>
            <a:spLocks noGrp="1" noChangeArrowheads="1"/>
          </p:cNvSpPr>
          <p:nvPr>
            <p:ph type="sldNum" sz="quarter" idx="12"/>
          </p:nvPr>
        </p:nvSpPr>
        <p:spPr>
          <a:ln/>
        </p:spPr>
        <p:txBody>
          <a:bodyPr/>
          <a:lstStyle>
            <a:lvl1pPr>
              <a:defRPr/>
            </a:lvl1pPr>
          </a:lstStyle>
          <a:p>
            <a:fld id="{8BC653F2-1AD8-4E99-811A-6BC6F6C68AAC}" type="slidenum">
              <a:rPr lang="en-US" altLang="ja-JP"/>
              <a:pPr/>
              <a:t>‹#›</a:t>
            </a:fld>
            <a:endParaRPr lang="en-US" altLang="ja-JP"/>
          </a:p>
        </p:txBody>
      </p:sp>
    </p:spTree>
    <p:extLst>
      <p:ext uri="{BB962C8B-B14F-4D97-AF65-F5344CB8AC3E}">
        <p14:creationId xmlns:p14="http://schemas.microsoft.com/office/powerpoint/2010/main" val="66032102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Rectangle 4">
            <a:extLst>
              <a:ext uri="{FF2B5EF4-FFF2-40B4-BE49-F238E27FC236}">
                <a16:creationId xmlns:a16="http://schemas.microsoft.com/office/drawing/2014/main" id="{544588F1-CFB8-576B-12D0-9C0ACE64871A}"/>
              </a:ext>
            </a:extLst>
          </p:cNvPr>
          <p:cNvSpPr>
            <a:spLocks noGrp="1" noChangeArrowheads="1"/>
          </p:cNvSpPr>
          <p:nvPr>
            <p:ph type="dt" sz="half" idx="10"/>
          </p:nvPr>
        </p:nvSpPr>
        <p:spPr>
          <a:ln/>
        </p:spPr>
        <p:txBody>
          <a:bodyPr/>
          <a:lstStyle>
            <a:lvl1pPr>
              <a:defRPr/>
            </a:lvl1pPr>
          </a:lstStyle>
          <a:p>
            <a:pPr>
              <a:defRPr/>
            </a:pPr>
            <a:fld id="{5E0B9BD4-4667-4214-BFFB-F95C151FD6E5}" type="datetime1">
              <a:rPr lang="en-US" altLang="ja-JP"/>
              <a:pPr>
                <a:defRPr/>
              </a:pPr>
              <a:t>7/7/2025</a:t>
            </a:fld>
            <a:endParaRPr lang="en-US" altLang="ja-JP"/>
          </a:p>
        </p:txBody>
      </p:sp>
      <p:sp>
        <p:nvSpPr>
          <p:cNvPr id="4" name="Rectangle 5">
            <a:extLst>
              <a:ext uri="{FF2B5EF4-FFF2-40B4-BE49-F238E27FC236}">
                <a16:creationId xmlns:a16="http://schemas.microsoft.com/office/drawing/2014/main" id="{B3F869C7-7583-8DFA-CF57-B766A4358992}"/>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a:extLst>
              <a:ext uri="{FF2B5EF4-FFF2-40B4-BE49-F238E27FC236}">
                <a16:creationId xmlns:a16="http://schemas.microsoft.com/office/drawing/2014/main" id="{CB97D036-96D0-00BA-E6DB-363832E037AB}"/>
              </a:ext>
            </a:extLst>
          </p:cNvPr>
          <p:cNvSpPr>
            <a:spLocks noGrp="1" noChangeArrowheads="1"/>
          </p:cNvSpPr>
          <p:nvPr>
            <p:ph type="sldNum" sz="quarter" idx="12"/>
          </p:nvPr>
        </p:nvSpPr>
        <p:spPr>
          <a:ln/>
        </p:spPr>
        <p:txBody>
          <a:bodyPr/>
          <a:lstStyle>
            <a:lvl1pPr>
              <a:defRPr/>
            </a:lvl1pPr>
          </a:lstStyle>
          <a:p>
            <a:fld id="{D7FE572F-8518-4F3E-A843-B675B17DE4A0}" type="slidenum">
              <a:rPr lang="en-US" altLang="ja-JP"/>
              <a:pPr/>
              <a:t>‹#›</a:t>
            </a:fld>
            <a:endParaRPr lang="en-US" altLang="ja-JP"/>
          </a:p>
        </p:txBody>
      </p:sp>
    </p:spTree>
    <p:extLst>
      <p:ext uri="{BB962C8B-B14F-4D97-AF65-F5344CB8AC3E}">
        <p14:creationId xmlns:p14="http://schemas.microsoft.com/office/powerpoint/2010/main" val="11324583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日付プレースホルダー 3"/>
          <p:cNvSpPr>
            <a:spLocks noGrp="1"/>
          </p:cNvSpPr>
          <p:nvPr>
            <p:ph type="dt" sz="half" idx="10"/>
          </p:nvPr>
        </p:nvSpPr>
        <p:spPr/>
        <p:txBody>
          <a:bodyPr/>
          <a:lstStyle>
            <a:lvl1pPr>
              <a:defRPr/>
            </a:lvl1pPr>
          </a:lstStyle>
          <a:p>
            <a:pPr>
              <a:defRPr/>
            </a:pPr>
            <a:fld id="{49B8E1A6-F376-430C-90AE-D5FA3DEF5EFA}" type="datetimeFigureOut">
              <a:rPr lang="ja-JP" altLang="en-US"/>
              <a:pPr>
                <a:defRPr/>
              </a:pPr>
              <a:t>2025/7/7</a:t>
            </a:fld>
            <a:endParaRPr lang="ja-JP" altLang="en-US"/>
          </a:p>
        </p:txBody>
      </p:sp>
      <p:sp>
        <p:nvSpPr>
          <p:cNvPr id="5"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ー 5"/>
          <p:cNvSpPr>
            <a:spLocks noGrp="1"/>
          </p:cNvSpPr>
          <p:nvPr>
            <p:ph type="sldNum" sz="quarter" idx="12"/>
          </p:nvPr>
        </p:nvSpPr>
        <p:spPr/>
        <p:txBody>
          <a:bodyPr/>
          <a:lstStyle>
            <a:lvl1pPr>
              <a:defRPr/>
            </a:lvl1pPr>
          </a:lstStyle>
          <a:p>
            <a:pPr>
              <a:defRPr/>
            </a:pPr>
            <a:fld id="{CF23AE96-0679-4937-94FC-C579BFE88DF9}" type="slidenum">
              <a:rPr lang="ja-JP" altLang="en-US"/>
              <a:pPr>
                <a:defRPr/>
              </a:pPr>
              <a:t>‹#›</a:t>
            </a:fld>
            <a:endParaRPr lang="en-US" altLang="ja-JP"/>
          </a:p>
        </p:txBody>
      </p:sp>
    </p:spTree>
    <p:extLst>
      <p:ext uri="{BB962C8B-B14F-4D97-AF65-F5344CB8AC3E}">
        <p14:creationId xmlns:p14="http://schemas.microsoft.com/office/powerpoint/2010/main" val="162031418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8D4AD40D-4232-A7C3-6C44-38E7065C162E}"/>
              </a:ext>
            </a:extLst>
          </p:cNvPr>
          <p:cNvSpPr>
            <a:spLocks noGrp="1" noChangeArrowheads="1"/>
          </p:cNvSpPr>
          <p:nvPr>
            <p:ph type="dt" sz="half" idx="10"/>
          </p:nvPr>
        </p:nvSpPr>
        <p:spPr>
          <a:ln/>
        </p:spPr>
        <p:txBody>
          <a:bodyPr/>
          <a:lstStyle>
            <a:lvl1pPr>
              <a:defRPr/>
            </a:lvl1pPr>
          </a:lstStyle>
          <a:p>
            <a:pPr>
              <a:defRPr/>
            </a:pPr>
            <a:fld id="{7FD99DF7-5643-414F-8EC9-B3D13468CB95}" type="datetime1">
              <a:rPr lang="en-US" altLang="ja-JP"/>
              <a:pPr>
                <a:defRPr/>
              </a:pPr>
              <a:t>7/7/2025</a:t>
            </a:fld>
            <a:endParaRPr lang="en-US" altLang="ja-JP"/>
          </a:p>
        </p:txBody>
      </p:sp>
      <p:sp>
        <p:nvSpPr>
          <p:cNvPr id="3" name="Rectangle 5">
            <a:extLst>
              <a:ext uri="{FF2B5EF4-FFF2-40B4-BE49-F238E27FC236}">
                <a16:creationId xmlns:a16="http://schemas.microsoft.com/office/drawing/2014/main" id="{BABDACD8-4F66-2B12-51FE-77E1F8757DCF}"/>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a:extLst>
              <a:ext uri="{FF2B5EF4-FFF2-40B4-BE49-F238E27FC236}">
                <a16:creationId xmlns:a16="http://schemas.microsoft.com/office/drawing/2014/main" id="{364D74A8-3E1C-3FD6-CAA6-2311248CF1B8}"/>
              </a:ext>
            </a:extLst>
          </p:cNvPr>
          <p:cNvSpPr>
            <a:spLocks noGrp="1" noChangeArrowheads="1"/>
          </p:cNvSpPr>
          <p:nvPr>
            <p:ph type="sldNum" sz="quarter" idx="12"/>
          </p:nvPr>
        </p:nvSpPr>
        <p:spPr>
          <a:ln/>
        </p:spPr>
        <p:txBody>
          <a:bodyPr/>
          <a:lstStyle>
            <a:lvl1pPr>
              <a:defRPr/>
            </a:lvl1pPr>
          </a:lstStyle>
          <a:p>
            <a:fld id="{9BC4748E-D3EA-4E96-A99B-40DEC916073F}" type="slidenum">
              <a:rPr lang="en-US" altLang="ja-JP"/>
              <a:pPr/>
              <a:t>‹#›</a:t>
            </a:fld>
            <a:endParaRPr lang="en-US" altLang="ja-JP"/>
          </a:p>
        </p:txBody>
      </p:sp>
    </p:spTree>
    <p:extLst>
      <p:ext uri="{BB962C8B-B14F-4D97-AF65-F5344CB8AC3E}">
        <p14:creationId xmlns:p14="http://schemas.microsoft.com/office/powerpoint/2010/main" val="213120316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4">
            <a:extLst>
              <a:ext uri="{FF2B5EF4-FFF2-40B4-BE49-F238E27FC236}">
                <a16:creationId xmlns:a16="http://schemas.microsoft.com/office/drawing/2014/main" id="{4ACF9A0C-2BAB-9AA9-EAEE-3DE3986BA99A}"/>
              </a:ext>
            </a:extLst>
          </p:cNvPr>
          <p:cNvSpPr>
            <a:spLocks noGrp="1" noChangeArrowheads="1"/>
          </p:cNvSpPr>
          <p:nvPr>
            <p:ph type="dt" sz="half" idx="10"/>
          </p:nvPr>
        </p:nvSpPr>
        <p:spPr>
          <a:ln/>
        </p:spPr>
        <p:txBody>
          <a:bodyPr/>
          <a:lstStyle>
            <a:lvl1pPr>
              <a:defRPr/>
            </a:lvl1pPr>
          </a:lstStyle>
          <a:p>
            <a:pPr>
              <a:defRPr/>
            </a:pPr>
            <a:fld id="{3699BC1E-720E-4553-BB1C-CB2F88B376E0}" type="datetime1">
              <a:rPr lang="en-US" altLang="ja-JP"/>
              <a:pPr>
                <a:defRPr/>
              </a:pPr>
              <a:t>7/7/2025</a:t>
            </a:fld>
            <a:endParaRPr lang="en-US" altLang="ja-JP"/>
          </a:p>
        </p:txBody>
      </p:sp>
      <p:sp>
        <p:nvSpPr>
          <p:cNvPr id="6" name="Rectangle 5">
            <a:extLst>
              <a:ext uri="{FF2B5EF4-FFF2-40B4-BE49-F238E27FC236}">
                <a16:creationId xmlns:a16="http://schemas.microsoft.com/office/drawing/2014/main" id="{37C67CC3-E27F-F0CB-E7CF-BA7390F4F7B9}"/>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a:extLst>
              <a:ext uri="{FF2B5EF4-FFF2-40B4-BE49-F238E27FC236}">
                <a16:creationId xmlns:a16="http://schemas.microsoft.com/office/drawing/2014/main" id="{62117B7F-7D53-BAD8-8B63-AFD72B4A99A3}"/>
              </a:ext>
            </a:extLst>
          </p:cNvPr>
          <p:cNvSpPr>
            <a:spLocks noGrp="1" noChangeArrowheads="1"/>
          </p:cNvSpPr>
          <p:nvPr>
            <p:ph type="sldNum" sz="quarter" idx="12"/>
          </p:nvPr>
        </p:nvSpPr>
        <p:spPr>
          <a:ln/>
        </p:spPr>
        <p:txBody>
          <a:bodyPr/>
          <a:lstStyle>
            <a:lvl1pPr>
              <a:defRPr/>
            </a:lvl1pPr>
          </a:lstStyle>
          <a:p>
            <a:fld id="{E005C3AC-4C84-4B53-B027-6582CC025C17}" type="slidenum">
              <a:rPr lang="en-US" altLang="ja-JP"/>
              <a:pPr/>
              <a:t>‹#›</a:t>
            </a:fld>
            <a:endParaRPr lang="en-US" altLang="ja-JP"/>
          </a:p>
        </p:txBody>
      </p:sp>
    </p:spTree>
    <p:extLst>
      <p:ext uri="{BB962C8B-B14F-4D97-AF65-F5344CB8AC3E}">
        <p14:creationId xmlns:p14="http://schemas.microsoft.com/office/powerpoint/2010/main" val="335105170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4">
            <a:extLst>
              <a:ext uri="{FF2B5EF4-FFF2-40B4-BE49-F238E27FC236}">
                <a16:creationId xmlns:a16="http://schemas.microsoft.com/office/drawing/2014/main" id="{ECF15703-89A2-82E1-E29B-81283BDF0C11}"/>
              </a:ext>
            </a:extLst>
          </p:cNvPr>
          <p:cNvSpPr>
            <a:spLocks noGrp="1" noChangeArrowheads="1"/>
          </p:cNvSpPr>
          <p:nvPr>
            <p:ph type="dt" sz="half" idx="10"/>
          </p:nvPr>
        </p:nvSpPr>
        <p:spPr>
          <a:ln/>
        </p:spPr>
        <p:txBody>
          <a:bodyPr/>
          <a:lstStyle>
            <a:lvl1pPr>
              <a:defRPr/>
            </a:lvl1pPr>
          </a:lstStyle>
          <a:p>
            <a:pPr>
              <a:defRPr/>
            </a:pPr>
            <a:fld id="{35753C94-A739-4325-B40B-930E75F514C8}" type="datetime1">
              <a:rPr lang="en-US" altLang="ja-JP"/>
              <a:pPr>
                <a:defRPr/>
              </a:pPr>
              <a:t>7/7/2025</a:t>
            </a:fld>
            <a:endParaRPr lang="en-US" altLang="ja-JP"/>
          </a:p>
        </p:txBody>
      </p:sp>
      <p:sp>
        <p:nvSpPr>
          <p:cNvPr id="6" name="Rectangle 5">
            <a:extLst>
              <a:ext uri="{FF2B5EF4-FFF2-40B4-BE49-F238E27FC236}">
                <a16:creationId xmlns:a16="http://schemas.microsoft.com/office/drawing/2014/main" id="{4FB8587C-0670-D941-C3D3-2B53A940FFBC}"/>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a:extLst>
              <a:ext uri="{FF2B5EF4-FFF2-40B4-BE49-F238E27FC236}">
                <a16:creationId xmlns:a16="http://schemas.microsoft.com/office/drawing/2014/main" id="{3437E6A3-43A8-3E1F-7056-C4766B2A477F}"/>
              </a:ext>
            </a:extLst>
          </p:cNvPr>
          <p:cNvSpPr>
            <a:spLocks noGrp="1" noChangeArrowheads="1"/>
          </p:cNvSpPr>
          <p:nvPr>
            <p:ph type="sldNum" sz="quarter" idx="12"/>
          </p:nvPr>
        </p:nvSpPr>
        <p:spPr>
          <a:ln/>
        </p:spPr>
        <p:txBody>
          <a:bodyPr/>
          <a:lstStyle>
            <a:lvl1pPr>
              <a:defRPr/>
            </a:lvl1pPr>
          </a:lstStyle>
          <a:p>
            <a:fld id="{8EE5C8D3-A6D5-4B6B-AC37-B749C224D2C9}" type="slidenum">
              <a:rPr lang="en-US" altLang="ja-JP"/>
              <a:pPr/>
              <a:t>‹#›</a:t>
            </a:fld>
            <a:endParaRPr lang="en-US" altLang="ja-JP"/>
          </a:p>
        </p:txBody>
      </p:sp>
    </p:spTree>
    <p:extLst>
      <p:ext uri="{BB962C8B-B14F-4D97-AF65-F5344CB8AC3E}">
        <p14:creationId xmlns:p14="http://schemas.microsoft.com/office/powerpoint/2010/main" val="131468835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a:extLst>
              <a:ext uri="{FF2B5EF4-FFF2-40B4-BE49-F238E27FC236}">
                <a16:creationId xmlns:a16="http://schemas.microsoft.com/office/drawing/2014/main" id="{C8F9B822-7F65-E507-E66A-40C87AEF63EE}"/>
              </a:ext>
            </a:extLst>
          </p:cNvPr>
          <p:cNvSpPr>
            <a:spLocks noGrp="1" noChangeArrowheads="1"/>
          </p:cNvSpPr>
          <p:nvPr>
            <p:ph type="dt" sz="half" idx="10"/>
          </p:nvPr>
        </p:nvSpPr>
        <p:spPr>
          <a:ln/>
        </p:spPr>
        <p:txBody>
          <a:bodyPr/>
          <a:lstStyle>
            <a:lvl1pPr>
              <a:defRPr/>
            </a:lvl1pPr>
          </a:lstStyle>
          <a:p>
            <a:pPr>
              <a:defRPr/>
            </a:pPr>
            <a:fld id="{41AC798F-498E-46DA-8C63-E29AA4AA97A3}" type="datetime1">
              <a:rPr lang="en-US" altLang="ja-JP"/>
              <a:pPr>
                <a:defRPr/>
              </a:pPr>
              <a:t>7/7/2025</a:t>
            </a:fld>
            <a:endParaRPr lang="en-US" altLang="ja-JP"/>
          </a:p>
        </p:txBody>
      </p:sp>
      <p:sp>
        <p:nvSpPr>
          <p:cNvPr id="5" name="Rectangle 5">
            <a:extLst>
              <a:ext uri="{FF2B5EF4-FFF2-40B4-BE49-F238E27FC236}">
                <a16:creationId xmlns:a16="http://schemas.microsoft.com/office/drawing/2014/main" id="{9BFEF721-B542-4F8F-E914-FAE733F6375F}"/>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a:extLst>
              <a:ext uri="{FF2B5EF4-FFF2-40B4-BE49-F238E27FC236}">
                <a16:creationId xmlns:a16="http://schemas.microsoft.com/office/drawing/2014/main" id="{67C935CB-17D3-A026-3787-8E2C083941AC}"/>
              </a:ext>
            </a:extLst>
          </p:cNvPr>
          <p:cNvSpPr>
            <a:spLocks noGrp="1" noChangeArrowheads="1"/>
          </p:cNvSpPr>
          <p:nvPr>
            <p:ph type="sldNum" sz="quarter" idx="12"/>
          </p:nvPr>
        </p:nvSpPr>
        <p:spPr>
          <a:ln/>
        </p:spPr>
        <p:txBody>
          <a:bodyPr/>
          <a:lstStyle>
            <a:lvl1pPr>
              <a:defRPr/>
            </a:lvl1pPr>
          </a:lstStyle>
          <a:p>
            <a:fld id="{F1418038-072E-4DD2-A14E-A6E07A4FB7C0}" type="slidenum">
              <a:rPr lang="en-US" altLang="ja-JP"/>
              <a:pPr/>
              <a:t>‹#›</a:t>
            </a:fld>
            <a:endParaRPr lang="en-US" altLang="ja-JP"/>
          </a:p>
        </p:txBody>
      </p:sp>
    </p:spTree>
    <p:extLst>
      <p:ext uri="{BB962C8B-B14F-4D97-AF65-F5344CB8AC3E}">
        <p14:creationId xmlns:p14="http://schemas.microsoft.com/office/powerpoint/2010/main" val="58558203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15100" y="609600"/>
            <a:ext cx="1943100" cy="5486400"/>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685800" y="609600"/>
            <a:ext cx="5676900" cy="5486400"/>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a:extLst>
              <a:ext uri="{FF2B5EF4-FFF2-40B4-BE49-F238E27FC236}">
                <a16:creationId xmlns:a16="http://schemas.microsoft.com/office/drawing/2014/main" id="{9BEC2648-2E9A-D509-9315-2105E2E1C777}"/>
              </a:ext>
            </a:extLst>
          </p:cNvPr>
          <p:cNvSpPr>
            <a:spLocks noGrp="1" noChangeArrowheads="1"/>
          </p:cNvSpPr>
          <p:nvPr>
            <p:ph type="dt" sz="half" idx="10"/>
          </p:nvPr>
        </p:nvSpPr>
        <p:spPr>
          <a:ln/>
        </p:spPr>
        <p:txBody>
          <a:bodyPr/>
          <a:lstStyle>
            <a:lvl1pPr>
              <a:defRPr/>
            </a:lvl1pPr>
          </a:lstStyle>
          <a:p>
            <a:pPr>
              <a:defRPr/>
            </a:pPr>
            <a:fld id="{94F42875-1916-4DC4-A426-7D1981A50ED5}" type="datetime1">
              <a:rPr lang="en-US" altLang="ja-JP"/>
              <a:pPr>
                <a:defRPr/>
              </a:pPr>
              <a:t>7/7/2025</a:t>
            </a:fld>
            <a:endParaRPr lang="en-US" altLang="ja-JP"/>
          </a:p>
        </p:txBody>
      </p:sp>
      <p:sp>
        <p:nvSpPr>
          <p:cNvPr id="5" name="Rectangle 5">
            <a:extLst>
              <a:ext uri="{FF2B5EF4-FFF2-40B4-BE49-F238E27FC236}">
                <a16:creationId xmlns:a16="http://schemas.microsoft.com/office/drawing/2014/main" id="{57523FA2-EE1F-E9FE-422C-223E40F1E858}"/>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a:extLst>
              <a:ext uri="{FF2B5EF4-FFF2-40B4-BE49-F238E27FC236}">
                <a16:creationId xmlns:a16="http://schemas.microsoft.com/office/drawing/2014/main" id="{A1CC1D2C-DAC8-B92F-B4EF-BCF24B33B74C}"/>
              </a:ext>
            </a:extLst>
          </p:cNvPr>
          <p:cNvSpPr>
            <a:spLocks noGrp="1" noChangeArrowheads="1"/>
          </p:cNvSpPr>
          <p:nvPr>
            <p:ph type="sldNum" sz="quarter" idx="12"/>
          </p:nvPr>
        </p:nvSpPr>
        <p:spPr>
          <a:ln/>
        </p:spPr>
        <p:txBody>
          <a:bodyPr/>
          <a:lstStyle>
            <a:lvl1pPr>
              <a:defRPr/>
            </a:lvl1pPr>
          </a:lstStyle>
          <a:p>
            <a:fld id="{8C4DA4D2-18F2-4BC5-8544-B2E76724DF18}" type="slidenum">
              <a:rPr lang="en-US" altLang="ja-JP"/>
              <a:pPr/>
              <a:t>‹#›</a:t>
            </a:fld>
            <a:endParaRPr lang="en-US" altLang="ja-JP"/>
          </a:p>
        </p:txBody>
      </p:sp>
    </p:spTree>
    <p:extLst>
      <p:ext uri="{BB962C8B-B14F-4D97-AF65-F5344CB8AC3E}">
        <p14:creationId xmlns:p14="http://schemas.microsoft.com/office/powerpoint/2010/main" val="78524108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6"/>
            <a:ext cx="7772400" cy="1470025"/>
          </a:xfrm>
        </p:spPr>
        <p:txBody>
          <a:bodyPr/>
          <a:lstStyle/>
          <a:p>
            <a:r>
              <a:rPr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22041" indent="0" algn="ctr">
              <a:buNone/>
              <a:defRPr/>
            </a:lvl2pPr>
            <a:lvl3pPr marL="844083" indent="0" algn="ctr">
              <a:buNone/>
              <a:defRPr/>
            </a:lvl3pPr>
            <a:lvl4pPr marL="1266124" indent="0" algn="ctr">
              <a:buNone/>
              <a:defRPr/>
            </a:lvl4pPr>
            <a:lvl5pPr marL="1688165" indent="0" algn="ctr">
              <a:buNone/>
              <a:defRPr/>
            </a:lvl5pPr>
            <a:lvl6pPr marL="2110207" indent="0" algn="ctr">
              <a:buNone/>
              <a:defRPr/>
            </a:lvl6pPr>
            <a:lvl7pPr marL="2532248" indent="0" algn="ctr">
              <a:buNone/>
              <a:defRPr/>
            </a:lvl7pPr>
            <a:lvl8pPr marL="2954289" indent="0" algn="ctr">
              <a:buNone/>
              <a:defRPr/>
            </a:lvl8pPr>
            <a:lvl9pPr marL="3376331" indent="0" algn="ctr">
              <a:buNone/>
              <a:defRPr/>
            </a:lvl9pPr>
          </a:lstStyle>
          <a:p>
            <a:r>
              <a:rPr lang="ja-JP" altLang="en-US"/>
              <a:t>マスタ サブタイトルの書式設定</a:t>
            </a:r>
          </a:p>
        </p:txBody>
      </p:sp>
      <p:sp>
        <p:nvSpPr>
          <p:cNvPr id="4" name="Rectangle 4">
            <a:extLst>
              <a:ext uri="{FF2B5EF4-FFF2-40B4-BE49-F238E27FC236}">
                <a16:creationId xmlns:a16="http://schemas.microsoft.com/office/drawing/2014/main" id="{C41F8AF4-C82C-3711-A48B-0AA762C4369F}"/>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id="{0ABFDC69-4A1B-C06A-465D-3FDA053226BE}"/>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a:extLst>
              <a:ext uri="{FF2B5EF4-FFF2-40B4-BE49-F238E27FC236}">
                <a16:creationId xmlns:a16="http://schemas.microsoft.com/office/drawing/2014/main" id="{FE03DD48-F84E-D946-362C-7342FF59D3CF}"/>
              </a:ext>
            </a:extLst>
          </p:cNvPr>
          <p:cNvSpPr>
            <a:spLocks noGrp="1" noChangeArrowheads="1"/>
          </p:cNvSpPr>
          <p:nvPr>
            <p:ph type="sldNum" sz="quarter" idx="12"/>
          </p:nvPr>
        </p:nvSpPr>
        <p:spPr>
          <a:ln/>
        </p:spPr>
        <p:txBody>
          <a:bodyPr/>
          <a:lstStyle>
            <a:lvl1pPr>
              <a:defRPr/>
            </a:lvl1pPr>
          </a:lstStyle>
          <a:p>
            <a:fld id="{D1ECEDC2-AAE7-41F3-BB5E-58485A989BEB}" type="slidenum">
              <a:rPr lang="en-US" altLang="ja-JP"/>
              <a:pPr/>
              <a:t>‹#›</a:t>
            </a:fld>
            <a:endParaRPr lang="en-US" altLang="ja-JP"/>
          </a:p>
        </p:txBody>
      </p:sp>
    </p:spTree>
    <p:extLst>
      <p:ext uri="{BB962C8B-B14F-4D97-AF65-F5344CB8AC3E}">
        <p14:creationId xmlns:p14="http://schemas.microsoft.com/office/powerpoint/2010/main" val="189237379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a:extLst>
              <a:ext uri="{FF2B5EF4-FFF2-40B4-BE49-F238E27FC236}">
                <a16:creationId xmlns:a16="http://schemas.microsoft.com/office/drawing/2014/main" id="{10FFA699-D32D-6F1E-B967-BAF97CAD24F7}"/>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id="{9E1DA2F0-A9C8-2540-6CF8-E735BB9A0D44}"/>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a:extLst>
              <a:ext uri="{FF2B5EF4-FFF2-40B4-BE49-F238E27FC236}">
                <a16:creationId xmlns:a16="http://schemas.microsoft.com/office/drawing/2014/main" id="{53402C21-15BD-1930-EF76-CCF5332E7712}"/>
              </a:ext>
            </a:extLst>
          </p:cNvPr>
          <p:cNvSpPr>
            <a:spLocks noGrp="1" noChangeArrowheads="1"/>
          </p:cNvSpPr>
          <p:nvPr>
            <p:ph type="sldNum" sz="quarter" idx="12"/>
          </p:nvPr>
        </p:nvSpPr>
        <p:spPr>
          <a:ln/>
        </p:spPr>
        <p:txBody>
          <a:bodyPr/>
          <a:lstStyle>
            <a:lvl1pPr>
              <a:defRPr/>
            </a:lvl1pPr>
          </a:lstStyle>
          <a:p>
            <a:fld id="{CD809558-94FF-4EEC-8737-4EAC59B31C19}" type="slidenum">
              <a:rPr lang="en-US" altLang="ja-JP"/>
              <a:pPr/>
              <a:t>‹#›</a:t>
            </a:fld>
            <a:endParaRPr lang="en-US" altLang="ja-JP"/>
          </a:p>
        </p:txBody>
      </p:sp>
    </p:spTree>
    <p:extLst>
      <p:ext uri="{BB962C8B-B14F-4D97-AF65-F5344CB8AC3E}">
        <p14:creationId xmlns:p14="http://schemas.microsoft.com/office/powerpoint/2010/main" val="125938333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435" y="4406901"/>
            <a:ext cx="7772400" cy="1362075"/>
          </a:xfrm>
        </p:spPr>
        <p:txBody>
          <a:bodyPr anchor="t"/>
          <a:lstStyle>
            <a:lvl1pPr algn="l">
              <a:defRPr sz="3692" b="1" cap="all"/>
            </a:lvl1pPr>
          </a:lstStyle>
          <a:p>
            <a:r>
              <a:rPr lang="ja-JP" altLang="en-US"/>
              <a:t>マスタ タイトルの書式設定</a:t>
            </a:r>
          </a:p>
        </p:txBody>
      </p:sp>
      <p:sp>
        <p:nvSpPr>
          <p:cNvPr id="3" name="テキスト プレースホルダ 2"/>
          <p:cNvSpPr>
            <a:spLocks noGrp="1"/>
          </p:cNvSpPr>
          <p:nvPr>
            <p:ph type="body" idx="1"/>
          </p:nvPr>
        </p:nvSpPr>
        <p:spPr>
          <a:xfrm>
            <a:off x="722435" y="2906713"/>
            <a:ext cx="7772400" cy="1500187"/>
          </a:xfrm>
        </p:spPr>
        <p:txBody>
          <a:bodyPr anchor="b"/>
          <a:lstStyle>
            <a:lvl1pPr marL="0" indent="0">
              <a:buNone/>
              <a:defRPr sz="1846"/>
            </a:lvl1pPr>
            <a:lvl2pPr marL="422041" indent="0">
              <a:buNone/>
              <a:defRPr sz="1662"/>
            </a:lvl2pPr>
            <a:lvl3pPr marL="844083" indent="0">
              <a:buNone/>
              <a:defRPr sz="1477"/>
            </a:lvl3pPr>
            <a:lvl4pPr marL="1266124" indent="0">
              <a:buNone/>
              <a:defRPr sz="1292"/>
            </a:lvl4pPr>
            <a:lvl5pPr marL="1688165" indent="0">
              <a:buNone/>
              <a:defRPr sz="1292"/>
            </a:lvl5pPr>
            <a:lvl6pPr marL="2110207" indent="0">
              <a:buNone/>
              <a:defRPr sz="1292"/>
            </a:lvl6pPr>
            <a:lvl7pPr marL="2532248" indent="0">
              <a:buNone/>
              <a:defRPr sz="1292"/>
            </a:lvl7pPr>
            <a:lvl8pPr marL="2954289" indent="0">
              <a:buNone/>
              <a:defRPr sz="1292"/>
            </a:lvl8pPr>
            <a:lvl9pPr marL="3376331" indent="0">
              <a:buNone/>
              <a:defRPr sz="1292"/>
            </a:lvl9pPr>
          </a:lstStyle>
          <a:p>
            <a:pPr lvl="0"/>
            <a:r>
              <a:rPr lang="ja-JP" altLang="en-US"/>
              <a:t>マスタ テキストの書式設定</a:t>
            </a:r>
          </a:p>
        </p:txBody>
      </p:sp>
      <p:sp>
        <p:nvSpPr>
          <p:cNvPr id="4" name="Rectangle 4">
            <a:extLst>
              <a:ext uri="{FF2B5EF4-FFF2-40B4-BE49-F238E27FC236}">
                <a16:creationId xmlns:a16="http://schemas.microsoft.com/office/drawing/2014/main" id="{08E053C3-D305-FC67-7815-C868A1511E02}"/>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id="{8CC90E14-1DE8-379F-9357-ECC7E420BEDF}"/>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a:extLst>
              <a:ext uri="{FF2B5EF4-FFF2-40B4-BE49-F238E27FC236}">
                <a16:creationId xmlns:a16="http://schemas.microsoft.com/office/drawing/2014/main" id="{A1F21013-42F0-04A1-86D0-219A39350B59}"/>
              </a:ext>
            </a:extLst>
          </p:cNvPr>
          <p:cNvSpPr>
            <a:spLocks noGrp="1" noChangeArrowheads="1"/>
          </p:cNvSpPr>
          <p:nvPr>
            <p:ph type="sldNum" sz="quarter" idx="12"/>
          </p:nvPr>
        </p:nvSpPr>
        <p:spPr>
          <a:ln/>
        </p:spPr>
        <p:txBody>
          <a:bodyPr/>
          <a:lstStyle>
            <a:lvl1pPr>
              <a:defRPr/>
            </a:lvl1pPr>
          </a:lstStyle>
          <a:p>
            <a:fld id="{DA101B81-0B6F-41B3-A92D-C738C8FAC2AC}" type="slidenum">
              <a:rPr lang="en-US" altLang="ja-JP"/>
              <a:pPr/>
              <a:t>‹#›</a:t>
            </a:fld>
            <a:endParaRPr lang="en-US" altLang="ja-JP"/>
          </a:p>
        </p:txBody>
      </p:sp>
    </p:spTree>
    <p:extLst>
      <p:ext uri="{BB962C8B-B14F-4D97-AF65-F5344CB8AC3E}">
        <p14:creationId xmlns:p14="http://schemas.microsoft.com/office/powerpoint/2010/main" val="20545567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685800" y="1981200"/>
            <a:ext cx="3815862" cy="4114800"/>
          </a:xfrm>
        </p:spPr>
        <p:txBody>
          <a:bodyPr/>
          <a:lstStyle>
            <a:lvl1pPr>
              <a:defRPr sz="2585"/>
            </a:lvl1pPr>
            <a:lvl2pPr>
              <a:defRPr sz="2215"/>
            </a:lvl2pPr>
            <a:lvl3pPr>
              <a:defRPr sz="1846"/>
            </a:lvl3pPr>
            <a:lvl4pPr>
              <a:defRPr sz="1662"/>
            </a:lvl4pPr>
            <a:lvl5pPr>
              <a:defRPr sz="1662"/>
            </a:lvl5pPr>
            <a:lvl6pPr>
              <a:defRPr sz="1662"/>
            </a:lvl6pPr>
            <a:lvl7pPr>
              <a:defRPr sz="1662"/>
            </a:lvl7pPr>
            <a:lvl8pPr>
              <a:defRPr sz="1662"/>
            </a:lvl8pPr>
            <a:lvl9pPr>
              <a:defRPr sz="1662"/>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2338" y="1981200"/>
            <a:ext cx="3815862" cy="4114800"/>
          </a:xfrm>
        </p:spPr>
        <p:txBody>
          <a:bodyPr/>
          <a:lstStyle>
            <a:lvl1pPr>
              <a:defRPr sz="2585"/>
            </a:lvl1pPr>
            <a:lvl2pPr>
              <a:defRPr sz="2215"/>
            </a:lvl2pPr>
            <a:lvl3pPr>
              <a:defRPr sz="1846"/>
            </a:lvl3pPr>
            <a:lvl4pPr>
              <a:defRPr sz="1662"/>
            </a:lvl4pPr>
            <a:lvl5pPr>
              <a:defRPr sz="1662"/>
            </a:lvl5pPr>
            <a:lvl6pPr>
              <a:defRPr sz="1662"/>
            </a:lvl6pPr>
            <a:lvl7pPr>
              <a:defRPr sz="1662"/>
            </a:lvl7pPr>
            <a:lvl8pPr>
              <a:defRPr sz="1662"/>
            </a:lvl8pPr>
            <a:lvl9pPr>
              <a:defRPr sz="1662"/>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4">
            <a:extLst>
              <a:ext uri="{FF2B5EF4-FFF2-40B4-BE49-F238E27FC236}">
                <a16:creationId xmlns:a16="http://schemas.microsoft.com/office/drawing/2014/main" id="{9F4716FF-7F4D-7AAC-A332-3309A5CA8426}"/>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a:extLst>
              <a:ext uri="{FF2B5EF4-FFF2-40B4-BE49-F238E27FC236}">
                <a16:creationId xmlns:a16="http://schemas.microsoft.com/office/drawing/2014/main" id="{BD5935C2-FA1D-A9E6-4A5F-962EF25F171D}"/>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a:extLst>
              <a:ext uri="{FF2B5EF4-FFF2-40B4-BE49-F238E27FC236}">
                <a16:creationId xmlns:a16="http://schemas.microsoft.com/office/drawing/2014/main" id="{D66954DE-1102-2297-BFF3-5D9F6D06F027}"/>
              </a:ext>
            </a:extLst>
          </p:cNvPr>
          <p:cNvSpPr>
            <a:spLocks noGrp="1" noChangeArrowheads="1"/>
          </p:cNvSpPr>
          <p:nvPr>
            <p:ph type="sldNum" sz="quarter" idx="12"/>
          </p:nvPr>
        </p:nvSpPr>
        <p:spPr>
          <a:ln/>
        </p:spPr>
        <p:txBody>
          <a:bodyPr/>
          <a:lstStyle>
            <a:lvl1pPr>
              <a:defRPr/>
            </a:lvl1pPr>
          </a:lstStyle>
          <a:p>
            <a:fld id="{1CDCB409-7EBE-4F3C-8D68-EAE7BCE6BE8B}" type="slidenum">
              <a:rPr lang="en-US" altLang="ja-JP"/>
              <a:pPr/>
              <a:t>‹#›</a:t>
            </a:fld>
            <a:endParaRPr lang="en-US" altLang="ja-JP"/>
          </a:p>
        </p:txBody>
      </p:sp>
    </p:spTree>
    <p:extLst>
      <p:ext uri="{BB962C8B-B14F-4D97-AF65-F5344CB8AC3E}">
        <p14:creationId xmlns:p14="http://schemas.microsoft.com/office/powerpoint/2010/main" val="373949684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57200" y="1535113"/>
            <a:ext cx="4040066" cy="63976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57200" y="2174875"/>
            <a:ext cx="4040066" cy="3951288"/>
          </a:xfrm>
        </p:spPr>
        <p:txBody>
          <a:bodyPr/>
          <a:lstStyle>
            <a:lvl1pPr>
              <a:defRPr sz="2215"/>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270" y="1535113"/>
            <a:ext cx="4041531" cy="63976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4645270" y="2174875"/>
            <a:ext cx="4041531" cy="3951288"/>
          </a:xfrm>
        </p:spPr>
        <p:txBody>
          <a:bodyPr/>
          <a:lstStyle>
            <a:lvl1pPr>
              <a:defRPr sz="2215"/>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4">
            <a:extLst>
              <a:ext uri="{FF2B5EF4-FFF2-40B4-BE49-F238E27FC236}">
                <a16:creationId xmlns:a16="http://schemas.microsoft.com/office/drawing/2014/main" id="{7988BD8C-CF73-01C5-BF44-1A35C846F4F2}"/>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5">
            <a:extLst>
              <a:ext uri="{FF2B5EF4-FFF2-40B4-BE49-F238E27FC236}">
                <a16:creationId xmlns:a16="http://schemas.microsoft.com/office/drawing/2014/main" id="{C6B62602-1E89-6404-DB04-CE37B3FCAB38}"/>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a:extLst>
              <a:ext uri="{FF2B5EF4-FFF2-40B4-BE49-F238E27FC236}">
                <a16:creationId xmlns:a16="http://schemas.microsoft.com/office/drawing/2014/main" id="{CEB6CE19-7741-4808-A954-F48EA3954F4D}"/>
              </a:ext>
            </a:extLst>
          </p:cNvPr>
          <p:cNvSpPr>
            <a:spLocks noGrp="1" noChangeArrowheads="1"/>
          </p:cNvSpPr>
          <p:nvPr>
            <p:ph type="sldNum" sz="quarter" idx="12"/>
          </p:nvPr>
        </p:nvSpPr>
        <p:spPr>
          <a:ln/>
        </p:spPr>
        <p:txBody>
          <a:bodyPr/>
          <a:lstStyle>
            <a:lvl1pPr>
              <a:defRPr/>
            </a:lvl1pPr>
          </a:lstStyle>
          <a:p>
            <a:fld id="{E62F3B8D-7CD5-48D1-8A3A-C5E0B81D9A2A}" type="slidenum">
              <a:rPr lang="en-US" altLang="ja-JP"/>
              <a:pPr/>
              <a:t>‹#›</a:t>
            </a:fld>
            <a:endParaRPr lang="en-US" altLang="ja-JP"/>
          </a:p>
        </p:txBody>
      </p:sp>
    </p:spTree>
    <p:extLst>
      <p:ext uri="{BB962C8B-B14F-4D97-AF65-F5344CB8AC3E}">
        <p14:creationId xmlns:p14="http://schemas.microsoft.com/office/powerpoint/2010/main" val="8671270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ー 3"/>
          <p:cNvSpPr>
            <a:spLocks noGrp="1"/>
          </p:cNvSpPr>
          <p:nvPr>
            <p:ph type="dt" sz="half" idx="10"/>
          </p:nvPr>
        </p:nvSpPr>
        <p:spPr/>
        <p:txBody>
          <a:bodyPr/>
          <a:lstStyle>
            <a:lvl1pPr>
              <a:defRPr/>
            </a:lvl1pPr>
          </a:lstStyle>
          <a:p>
            <a:pPr>
              <a:defRPr/>
            </a:pPr>
            <a:fld id="{B18DEEF8-8516-4554-9792-F520986C5D40}" type="datetimeFigureOut">
              <a:rPr lang="ja-JP" altLang="en-US"/>
              <a:pPr>
                <a:defRPr/>
              </a:pPr>
              <a:t>2025/7/7</a:t>
            </a:fld>
            <a:endParaRPr lang="ja-JP" altLang="en-US"/>
          </a:p>
        </p:txBody>
      </p:sp>
      <p:sp>
        <p:nvSpPr>
          <p:cNvPr id="6"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ー 5"/>
          <p:cNvSpPr>
            <a:spLocks noGrp="1"/>
          </p:cNvSpPr>
          <p:nvPr>
            <p:ph type="sldNum" sz="quarter" idx="12"/>
          </p:nvPr>
        </p:nvSpPr>
        <p:spPr/>
        <p:txBody>
          <a:bodyPr/>
          <a:lstStyle>
            <a:lvl1pPr>
              <a:defRPr/>
            </a:lvl1pPr>
          </a:lstStyle>
          <a:p>
            <a:pPr>
              <a:defRPr/>
            </a:pPr>
            <a:fld id="{FFEE986A-BCE9-4610-9145-C769310A45BB}" type="slidenum">
              <a:rPr lang="ja-JP" altLang="en-US"/>
              <a:pPr>
                <a:defRPr/>
              </a:pPr>
              <a:t>‹#›</a:t>
            </a:fld>
            <a:endParaRPr lang="en-US" altLang="ja-JP"/>
          </a:p>
        </p:txBody>
      </p:sp>
    </p:spTree>
    <p:extLst>
      <p:ext uri="{BB962C8B-B14F-4D97-AF65-F5344CB8AC3E}">
        <p14:creationId xmlns:p14="http://schemas.microsoft.com/office/powerpoint/2010/main" val="5182291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Rectangle 4">
            <a:extLst>
              <a:ext uri="{FF2B5EF4-FFF2-40B4-BE49-F238E27FC236}">
                <a16:creationId xmlns:a16="http://schemas.microsoft.com/office/drawing/2014/main" id="{B4365C19-BE87-FBBA-BEC1-F429BC0EF1E0}"/>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5">
            <a:extLst>
              <a:ext uri="{FF2B5EF4-FFF2-40B4-BE49-F238E27FC236}">
                <a16:creationId xmlns:a16="http://schemas.microsoft.com/office/drawing/2014/main" id="{A22FF69D-55A4-5E76-DE9A-9802094685C9}"/>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a:extLst>
              <a:ext uri="{FF2B5EF4-FFF2-40B4-BE49-F238E27FC236}">
                <a16:creationId xmlns:a16="http://schemas.microsoft.com/office/drawing/2014/main" id="{1962A870-8E56-4EEE-3A47-3FE6605D713B}"/>
              </a:ext>
            </a:extLst>
          </p:cNvPr>
          <p:cNvSpPr>
            <a:spLocks noGrp="1" noChangeArrowheads="1"/>
          </p:cNvSpPr>
          <p:nvPr>
            <p:ph type="sldNum" sz="quarter" idx="12"/>
          </p:nvPr>
        </p:nvSpPr>
        <p:spPr>
          <a:ln/>
        </p:spPr>
        <p:txBody>
          <a:bodyPr/>
          <a:lstStyle>
            <a:lvl1pPr>
              <a:defRPr/>
            </a:lvl1pPr>
          </a:lstStyle>
          <a:p>
            <a:fld id="{8C37DCB3-CC69-4EC2-A014-853A6CABD6BF}" type="slidenum">
              <a:rPr lang="en-US" altLang="ja-JP"/>
              <a:pPr/>
              <a:t>‹#›</a:t>
            </a:fld>
            <a:endParaRPr lang="en-US" altLang="ja-JP"/>
          </a:p>
        </p:txBody>
      </p:sp>
    </p:spTree>
    <p:extLst>
      <p:ext uri="{BB962C8B-B14F-4D97-AF65-F5344CB8AC3E}">
        <p14:creationId xmlns:p14="http://schemas.microsoft.com/office/powerpoint/2010/main" val="177798144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9AAFA62A-6621-C463-E065-319C7D9830EA}"/>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3" name="Rectangle 5">
            <a:extLst>
              <a:ext uri="{FF2B5EF4-FFF2-40B4-BE49-F238E27FC236}">
                <a16:creationId xmlns:a16="http://schemas.microsoft.com/office/drawing/2014/main" id="{5147BB87-93B7-613C-F739-23C8056C7DD6}"/>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a:extLst>
              <a:ext uri="{FF2B5EF4-FFF2-40B4-BE49-F238E27FC236}">
                <a16:creationId xmlns:a16="http://schemas.microsoft.com/office/drawing/2014/main" id="{D181B64B-81C0-ABB7-C021-D3EBD6414F55}"/>
              </a:ext>
            </a:extLst>
          </p:cNvPr>
          <p:cNvSpPr>
            <a:spLocks noGrp="1" noChangeArrowheads="1"/>
          </p:cNvSpPr>
          <p:nvPr>
            <p:ph type="sldNum" sz="quarter" idx="12"/>
          </p:nvPr>
        </p:nvSpPr>
        <p:spPr>
          <a:ln/>
        </p:spPr>
        <p:txBody>
          <a:bodyPr/>
          <a:lstStyle>
            <a:lvl1pPr>
              <a:defRPr/>
            </a:lvl1pPr>
          </a:lstStyle>
          <a:p>
            <a:fld id="{5FB2DD0C-6369-4DF6-B143-EDB426867929}" type="slidenum">
              <a:rPr lang="en-US" altLang="ja-JP"/>
              <a:pPr/>
              <a:t>‹#›</a:t>
            </a:fld>
            <a:endParaRPr lang="en-US" altLang="ja-JP"/>
          </a:p>
        </p:txBody>
      </p:sp>
    </p:spTree>
    <p:extLst>
      <p:ext uri="{BB962C8B-B14F-4D97-AF65-F5344CB8AC3E}">
        <p14:creationId xmlns:p14="http://schemas.microsoft.com/office/powerpoint/2010/main" val="386920976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435" cy="1162050"/>
          </a:xfrm>
        </p:spPr>
        <p:txBody>
          <a:bodyPr anchor="b"/>
          <a:lstStyle>
            <a:lvl1pPr algn="l">
              <a:defRPr sz="1846" b="1"/>
            </a:lvl1pPr>
          </a:lstStyle>
          <a:p>
            <a:r>
              <a:rPr lang="ja-JP" altLang="en-US"/>
              <a:t>マスタ タイトルの書式設定</a:t>
            </a:r>
          </a:p>
        </p:txBody>
      </p:sp>
      <p:sp>
        <p:nvSpPr>
          <p:cNvPr id="3" name="コンテンツ プレースホルダ 2"/>
          <p:cNvSpPr>
            <a:spLocks noGrp="1"/>
          </p:cNvSpPr>
          <p:nvPr>
            <p:ph idx="1"/>
          </p:nvPr>
        </p:nvSpPr>
        <p:spPr>
          <a:xfrm>
            <a:off x="3575538" y="273051"/>
            <a:ext cx="5111262" cy="5853113"/>
          </a:xfrm>
        </p:spPr>
        <p:txBody>
          <a:bodyPr/>
          <a:lstStyle>
            <a:lvl1pPr>
              <a:defRPr sz="2954"/>
            </a:lvl1pPr>
            <a:lvl2pPr>
              <a:defRPr sz="2585"/>
            </a:lvl2pPr>
            <a:lvl3pPr>
              <a:defRPr sz="2215"/>
            </a:lvl3pPr>
            <a:lvl4pPr>
              <a:defRPr sz="1846"/>
            </a:lvl4pPr>
            <a:lvl5pPr>
              <a:defRPr sz="1846"/>
            </a:lvl5pPr>
            <a:lvl6pPr>
              <a:defRPr sz="1846"/>
            </a:lvl6pPr>
            <a:lvl7pPr>
              <a:defRPr sz="1846"/>
            </a:lvl7pPr>
            <a:lvl8pPr>
              <a:defRPr sz="1846"/>
            </a:lvl8pPr>
            <a:lvl9pPr>
              <a:defRPr sz="1846"/>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1"/>
            <a:ext cx="3008435" cy="4691063"/>
          </a:xfrm>
        </p:spPr>
        <p:txBody>
          <a:bodyPr/>
          <a:lstStyle>
            <a:lvl1pPr marL="0" indent="0">
              <a:buNone/>
              <a:defRPr sz="1292"/>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ja-JP" altLang="en-US"/>
              <a:t>マスタ テキストの書式設定</a:t>
            </a:r>
          </a:p>
        </p:txBody>
      </p:sp>
      <p:sp>
        <p:nvSpPr>
          <p:cNvPr id="5" name="Rectangle 4">
            <a:extLst>
              <a:ext uri="{FF2B5EF4-FFF2-40B4-BE49-F238E27FC236}">
                <a16:creationId xmlns:a16="http://schemas.microsoft.com/office/drawing/2014/main" id="{04DB007F-6518-AB1A-C199-2C8FB4327B25}"/>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a:extLst>
              <a:ext uri="{FF2B5EF4-FFF2-40B4-BE49-F238E27FC236}">
                <a16:creationId xmlns:a16="http://schemas.microsoft.com/office/drawing/2014/main" id="{6980646C-ED1A-4466-8BC7-64364B4E1EE2}"/>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a:extLst>
              <a:ext uri="{FF2B5EF4-FFF2-40B4-BE49-F238E27FC236}">
                <a16:creationId xmlns:a16="http://schemas.microsoft.com/office/drawing/2014/main" id="{3B1183D1-6F60-0E9B-91AE-29613B349222}"/>
              </a:ext>
            </a:extLst>
          </p:cNvPr>
          <p:cNvSpPr>
            <a:spLocks noGrp="1" noChangeArrowheads="1"/>
          </p:cNvSpPr>
          <p:nvPr>
            <p:ph type="sldNum" sz="quarter" idx="12"/>
          </p:nvPr>
        </p:nvSpPr>
        <p:spPr>
          <a:ln/>
        </p:spPr>
        <p:txBody>
          <a:bodyPr/>
          <a:lstStyle>
            <a:lvl1pPr>
              <a:defRPr/>
            </a:lvl1pPr>
          </a:lstStyle>
          <a:p>
            <a:fld id="{001347CE-4989-4B12-A2FA-8EB4ED76329B}" type="slidenum">
              <a:rPr lang="en-US" altLang="ja-JP"/>
              <a:pPr/>
              <a:t>‹#›</a:t>
            </a:fld>
            <a:endParaRPr lang="en-US" altLang="ja-JP"/>
          </a:p>
        </p:txBody>
      </p:sp>
    </p:spTree>
    <p:extLst>
      <p:ext uri="{BB962C8B-B14F-4D97-AF65-F5344CB8AC3E}">
        <p14:creationId xmlns:p14="http://schemas.microsoft.com/office/powerpoint/2010/main" val="80075721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166" y="4800600"/>
            <a:ext cx="5486400" cy="566738"/>
          </a:xfrm>
        </p:spPr>
        <p:txBody>
          <a:bodyPr anchor="b"/>
          <a:lstStyle>
            <a:lvl1pPr algn="l">
              <a:defRPr sz="1846" b="1"/>
            </a:lvl1pPr>
          </a:lstStyle>
          <a:p>
            <a:r>
              <a:rPr lang="ja-JP" altLang="en-US"/>
              <a:t>マスタ タイトルの書式設定</a:t>
            </a:r>
          </a:p>
        </p:txBody>
      </p:sp>
      <p:sp>
        <p:nvSpPr>
          <p:cNvPr id="3" name="図プレースホルダ 2"/>
          <p:cNvSpPr>
            <a:spLocks noGrp="1"/>
          </p:cNvSpPr>
          <p:nvPr>
            <p:ph type="pic" idx="1"/>
          </p:nvPr>
        </p:nvSpPr>
        <p:spPr>
          <a:xfrm>
            <a:off x="1792166" y="612775"/>
            <a:ext cx="5486400" cy="4114800"/>
          </a:xfrm>
        </p:spPr>
        <p:txBody>
          <a:bodyPr/>
          <a:lstStyle>
            <a:lvl1pPr marL="0" indent="0">
              <a:buNone/>
              <a:defRPr sz="2954"/>
            </a:lvl1pPr>
            <a:lvl2pPr marL="422041" indent="0">
              <a:buNone/>
              <a:defRPr sz="2585"/>
            </a:lvl2pPr>
            <a:lvl3pPr marL="844083" indent="0">
              <a:buNone/>
              <a:defRPr sz="2215"/>
            </a:lvl3pPr>
            <a:lvl4pPr marL="1266124" indent="0">
              <a:buNone/>
              <a:defRPr sz="1846"/>
            </a:lvl4pPr>
            <a:lvl5pPr marL="1688165" indent="0">
              <a:buNone/>
              <a:defRPr sz="1846"/>
            </a:lvl5pPr>
            <a:lvl6pPr marL="2110207" indent="0">
              <a:buNone/>
              <a:defRPr sz="1846"/>
            </a:lvl6pPr>
            <a:lvl7pPr marL="2532248" indent="0">
              <a:buNone/>
              <a:defRPr sz="1846"/>
            </a:lvl7pPr>
            <a:lvl8pPr marL="2954289" indent="0">
              <a:buNone/>
              <a:defRPr sz="1846"/>
            </a:lvl8pPr>
            <a:lvl9pPr marL="3376331" indent="0">
              <a:buNone/>
              <a:defRPr sz="1846"/>
            </a:lvl9pPr>
          </a:lstStyle>
          <a:p>
            <a:pPr lvl="0"/>
            <a:endParaRPr lang="ja-JP" altLang="en-US" noProof="0"/>
          </a:p>
        </p:txBody>
      </p:sp>
      <p:sp>
        <p:nvSpPr>
          <p:cNvPr id="4" name="テキスト プレースホルダ 3"/>
          <p:cNvSpPr>
            <a:spLocks noGrp="1"/>
          </p:cNvSpPr>
          <p:nvPr>
            <p:ph type="body" sz="half" idx="2"/>
          </p:nvPr>
        </p:nvSpPr>
        <p:spPr>
          <a:xfrm>
            <a:off x="1792166" y="5367338"/>
            <a:ext cx="5486400" cy="804862"/>
          </a:xfrm>
        </p:spPr>
        <p:txBody>
          <a:bodyPr/>
          <a:lstStyle>
            <a:lvl1pPr marL="0" indent="0">
              <a:buNone/>
              <a:defRPr sz="1292"/>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ja-JP" altLang="en-US"/>
              <a:t>マスタ テキストの書式設定</a:t>
            </a:r>
          </a:p>
        </p:txBody>
      </p:sp>
      <p:sp>
        <p:nvSpPr>
          <p:cNvPr id="5" name="Rectangle 4">
            <a:extLst>
              <a:ext uri="{FF2B5EF4-FFF2-40B4-BE49-F238E27FC236}">
                <a16:creationId xmlns:a16="http://schemas.microsoft.com/office/drawing/2014/main" id="{6B36F153-AE7B-AAF2-56D3-D4B2E64F0100}"/>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a:extLst>
              <a:ext uri="{FF2B5EF4-FFF2-40B4-BE49-F238E27FC236}">
                <a16:creationId xmlns:a16="http://schemas.microsoft.com/office/drawing/2014/main" id="{93DD378F-2498-DCBB-0F3B-4206033291AA}"/>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a:extLst>
              <a:ext uri="{FF2B5EF4-FFF2-40B4-BE49-F238E27FC236}">
                <a16:creationId xmlns:a16="http://schemas.microsoft.com/office/drawing/2014/main" id="{F3B63933-7ABF-6E06-DAA8-D74E714C5574}"/>
              </a:ext>
            </a:extLst>
          </p:cNvPr>
          <p:cNvSpPr>
            <a:spLocks noGrp="1" noChangeArrowheads="1"/>
          </p:cNvSpPr>
          <p:nvPr>
            <p:ph type="sldNum" sz="quarter" idx="12"/>
          </p:nvPr>
        </p:nvSpPr>
        <p:spPr>
          <a:ln/>
        </p:spPr>
        <p:txBody>
          <a:bodyPr/>
          <a:lstStyle>
            <a:lvl1pPr>
              <a:defRPr/>
            </a:lvl1pPr>
          </a:lstStyle>
          <a:p>
            <a:fld id="{7E1D7A3B-E7EC-4F6C-854D-C2AA50384B73}" type="slidenum">
              <a:rPr lang="en-US" altLang="ja-JP"/>
              <a:pPr/>
              <a:t>‹#›</a:t>
            </a:fld>
            <a:endParaRPr lang="en-US" altLang="ja-JP"/>
          </a:p>
        </p:txBody>
      </p:sp>
    </p:spTree>
    <p:extLst>
      <p:ext uri="{BB962C8B-B14F-4D97-AF65-F5344CB8AC3E}">
        <p14:creationId xmlns:p14="http://schemas.microsoft.com/office/powerpoint/2010/main" val="377050633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a:extLst>
              <a:ext uri="{FF2B5EF4-FFF2-40B4-BE49-F238E27FC236}">
                <a16:creationId xmlns:a16="http://schemas.microsoft.com/office/drawing/2014/main" id="{D6F4E46E-3649-358B-7CD1-81A09AF7AA94}"/>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id="{0813CC39-EDC6-DDC8-F7B9-58C33B83046B}"/>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a:extLst>
              <a:ext uri="{FF2B5EF4-FFF2-40B4-BE49-F238E27FC236}">
                <a16:creationId xmlns:a16="http://schemas.microsoft.com/office/drawing/2014/main" id="{A22C6C76-FD8A-5114-6CF4-088E2CB7172B}"/>
              </a:ext>
            </a:extLst>
          </p:cNvPr>
          <p:cNvSpPr>
            <a:spLocks noGrp="1" noChangeArrowheads="1"/>
          </p:cNvSpPr>
          <p:nvPr>
            <p:ph type="sldNum" sz="quarter" idx="12"/>
          </p:nvPr>
        </p:nvSpPr>
        <p:spPr>
          <a:ln/>
        </p:spPr>
        <p:txBody>
          <a:bodyPr/>
          <a:lstStyle>
            <a:lvl1pPr>
              <a:defRPr/>
            </a:lvl1pPr>
          </a:lstStyle>
          <a:p>
            <a:fld id="{C414356F-87D7-4AA1-9FF2-6A0B8BC9852B}" type="slidenum">
              <a:rPr lang="en-US" altLang="ja-JP"/>
              <a:pPr/>
              <a:t>‹#›</a:t>
            </a:fld>
            <a:endParaRPr lang="en-US" altLang="ja-JP"/>
          </a:p>
        </p:txBody>
      </p:sp>
    </p:spTree>
    <p:extLst>
      <p:ext uri="{BB962C8B-B14F-4D97-AF65-F5344CB8AC3E}">
        <p14:creationId xmlns:p14="http://schemas.microsoft.com/office/powerpoint/2010/main" val="243799703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15100" y="609600"/>
            <a:ext cx="1943100" cy="5486400"/>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685801" y="609600"/>
            <a:ext cx="5688623" cy="5486400"/>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a:extLst>
              <a:ext uri="{FF2B5EF4-FFF2-40B4-BE49-F238E27FC236}">
                <a16:creationId xmlns:a16="http://schemas.microsoft.com/office/drawing/2014/main" id="{08E22891-B98B-F636-F52B-B1F0B1AB7851}"/>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id="{9473141E-1E1D-767D-88DF-B6B78611F416}"/>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a:extLst>
              <a:ext uri="{FF2B5EF4-FFF2-40B4-BE49-F238E27FC236}">
                <a16:creationId xmlns:a16="http://schemas.microsoft.com/office/drawing/2014/main" id="{490739EE-EEBB-B132-5B18-F57D08529DD5}"/>
              </a:ext>
            </a:extLst>
          </p:cNvPr>
          <p:cNvSpPr>
            <a:spLocks noGrp="1" noChangeArrowheads="1"/>
          </p:cNvSpPr>
          <p:nvPr>
            <p:ph type="sldNum" sz="quarter" idx="12"/>
          </p:nvPr>
        </p:nvSpPr>
        <p:spPr>
          <a:ln/>
        </p:spPr>
        <p:txBody>
          <a:bodyPr/>
          <a:lstStyle>
            <a:lvl1pPr>
              <a:defRPr/>
            </a:lvl1pPr>
          </a:lstStyle>
          <a:p>
            <a:fld id="{A50766B2-55ED-47E2-BB54-622D2F0EED79}" type="slidenum">
              <a:rPr lang="en-US" altLang="ja-JP"/>
              <a:pPr/>
              <a:t>‹#›</a:t>
            </a:fld>
            <a:endParaRPr lang="en-US" altLang="ja-JP"/>
          </a:p>
        </p:txBody>
      </p:sp>
    </p:spTree>
    <p:extLst>
      <p:ext uri="{BB962C8B-B14F-4D97-AF65-F5344CB8AC3E}">
        <p14:creationId xmlns:p14="http://schemas.microsoft.com/office/powerpoint/2010/main" val="303959936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bl" preserve="1">
  <p:cSld name="タイトルと表">
    <p:spTree>
      <p:nvGrpSpPr>
        <p:cNvPr id="1" name=""/>
        <p:cNvGrpSpPr/>
        <p:nvPr/>
      </p:nvGrpSpPr>
      <p:grpSpPr>
        <a:xfrm>
          <a:off x="0" y="0"/>
          <a:ext cx="0" cy="0"/>
          <a:chOff x="0" y="0"/>
          <a:chExt cx="0" cy="0"/>
        </a:xfrm>
      </p:grpSpPr>
      <p:sp>
        <p:nvSpPr>
          <p:cNvPr id="2" name="タイトル 1"/>
          <p:cNvSpPr>
            <a:spLocks noGrp="1"/>
          </p:cNvSpPr>
          <p:nvPr>
            <p:ph type="title"/>
          </p:nvPr>
        </p:nvSpPr>
        <p:spPr>
          <a:xfrm>
            <a:off x="685800" y="609600"/>
            <a:ext cx="7772400" cy="1143000"/>
          </a:xfrm>
        </p:spPr>
        <p:txBody>
          <a:bodyPr/>
          <a:lstStyle/>
          <a:p>
            <a:r>
              <a:rPr lang="ja-JP" altLang="en-US"/>
              <a:t>マスター タイトルの書式設定</a:t>
            </a:r>
          </a:p>
        </p:txBody>
      </p:sp>
      <p:sp>
        <p:nvSpPr>
          <p:cNvPr id="3" name="表プレースホルダー 2"/>
          <p:cNvSpPr>
            <a:spLocks noGrp="1"/>
          </p:cNvSpPr>
          <p:nvPr>
            <p:ph type="tbl" idx="1"/>
          </p:nvPr>
        </p:nvSpPr>
        <p:spPr>
          <a:xfrm>
            <a:off x="685800" y="1981200"/>
            <a:ext cx="7772400" cy="4114800"/>
          </a:xfrm>
        </p:spPr>
        <p:txBody>
          <a:bodyPr/>
          <a:lstStyle/>
          <a:p>
            <a:pPr lvl="0"/>
            <a:endParaRPr lang="ja-JP" altLang="en-US" noProof="0"/>
          </a:p>
        </p:txBody>
      </p:sp>
      <p:sp>
        <p:nvSpPr>
          <p:cNvPr id="4" name="Rectangle 4">
            <a:extLst>
              <a:ext uri="{FF2B5EF4-FFF2-40B4-BE49-F238E27FC236}">
                <a16:creationId xmlns:a16="http://schemas.microsoft.com/office/drawing/2014/main" id="{3096BD71-83B0-3D59-E735-6A188AF17A42}"/>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id="{C43BD139-B1A4-356C-1487-0E2B24B44722}"/>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a:extLst>
              <a:ext uri="{FF2B5EF4-FFF2-40B4-BE49-F238E27FC236}">
                <a16:creationId xmlns:a16="http://schemas.microsoft.com/office/drawing/2014/main" id="{3B558C8A-6B4B-7D1F-9AFC-087E6187F5E1}"/>
              </a:ext>
            </a:extLst>
          </p:cNvPr>
          <p:cNvSpPr>
            <a:spLocks noGrp="1" noChangeArrowheads="1"/>
          </p:cNvSpPr>
          <p:nvPr>
            <p:ph type="sldNum" sz="quarter" idx="12"/>
          </p:nvPr>
        </p:nvSpPr>
        <p:spPr>
          <a:ln/>
        </p:spPr>
        <p:txBody>
          <a:bodyPr/>
          <a:lstStyle>
            <a:lvl1pPr>
              <a:defRPr/>
            </a:lvl1pPr>
          </a:lstStyle>
          <a:p>
            <a:fld id="{6CC50210-C3B2-446B-8B12-7A1191E71A3E}" type="slidenum">
              <a:rPr lang="en-US" altLang="ja-JP"/>
              <a:pPr/>
              <a:t>‹#›</a:t>
            </a:fld>
            <a:endParaRPr lang="en-US" altLang="ja-JP"/>
          </a:p>
        </p:txBody>
      </p:sp>
    </p:spTree>
    <p:extLst>
      <p:ext uri="{BB962C8B-B14F-4D97-AF65-F5344CB8AC3E}">
        <p14:creationId xmlns:p14="http://schemas.microsoft.com/office/powerpoint/2010/main" val="10010122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ー 3"/>
          <p:cNvSpPr>
            <a:spLocks noGrp="1"/>
          </p:cNvSpPr>
          <p:nvPr>
            <p:ph type="dt" sz="half" idx="10"/>
          </p:nvPr>
        </p:nvSpPr>
        <p:spPr/>
        <p:txBody>
          <a:bodyPr/>
          <a:lstStyle>
            <a:lvl1pPr>
              <a:defRPr/>
            </a:lvl1pPr>
          </a:lstStyle>
          <a:p>
            <a:pPr>
              <a:defRPr/>
            </a:pPr>
            <a:fld id="{0046B38B-D837-4A34-9B55-10688B538D62}" type="datetimeFigureOut">
              <a:rPr lang="ja-JP" altLang="en-US"/>
              <a:pPr>
                <a:defRPr/>
              </a:pPr>
              <a:t>2025/7/7</a:t>
            </a:fld>
            <a:endParaRPr lang="ja-JP" altLang="en-US"/>
          </a:p>
        </p:txBody>
      </p:sp>
      <p:sp>
        <p:nvSpPr>
          <p:cNvPr id="8"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9" name="スライド番号プレースホルダー 5"/>
          <p:cNvSpPr>
            <a:spLocks noGrp="1"/>
          </p:cNvSpPr>
          <p:nvPr>
            <p:ph type="sldNum" sz="quarter" idx="12"/>
          </p:nvPr>
        </p:nvSpPr>
        <p:spPr/>
        <p:txBody>
          <a:bodyPr/>
          <a:lstStyle>
            <a:lvl1pPr>
              <a:defRPr/>
            </a:lvl1pPr>
          </a:lstStyle>
          <a:p>
            <a:pPr>
              <a:defRPr/>
            </a:pPr>
            <a:fld id="{072AE94E-64E8-42CE-8B8B-1D29992CE911}" type="slidenum">
              <a:rPr lang="ja-JP" altLang="en-US"/>
              <a:pPr>
                <a:defRPr/>
              </a:pPr>
              <a:t>‹#›</a:t>
            </a:fld>
            <a:endParaRPr lang="en-US" altLang="ja-JP"/>
          </a:p>
        </p:txBody>
      </p:sp>
    </p:spTree>
    <p:extLst>
      <p:ext uri="{BB962C8B-B14F-4D97-AF65-F5344CB8AC3E}">
        <p14:creationId xmlns:p14="http://schemas.microsoft.com/office/powerpoint/2010/main" val="36473491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日付プレースホルダー 3"/>
          <p:cNvSpPr>
            <a:spLocks noGrp="1"/>
          </p:cNvSpPr>
          <p:nvPr>
            <p:ph type="dt" sz="half" idx="10"/>
          </p:nvPr>
        </p:nvSpPr>
        <p:spPr/>
        <p:txBody>
          <a:bodyPr/>
          <a:lstStyle>
            <a:lvl1pPr>
              <a:defRPr/>
            </a:lvl1pPr>
          </a:lstStyle>
          <a:p>
            <a:pPr>
              <a:defRPr/>
            </a:pPr>
            <a:fld id="{AB73B4BB-E006-4DED-9243-25A66D5BD99B}" type="datetimeFigureOut">
              <a:rPr lang="ja-JP" altLang="en-US"/>
              <a:pPr>
                <a:defRPr/>
              </a:pPr>
              <a:t>2025/7/7</a:t>
            </a:fld>
            <a:endParaRPr lang="ja-JP" altLang="en-US"/>
          </a:p>
        </p:txBody>
      </p:sp>
      <p:sp>
        <p:nvSpPr>
          <p:cNvPr id="4"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5" name="スライド番号プレースホルダー 5"/>
          <p:cNvSpPr>
            <a:spLocks noGrp="1"/>
          </p:cNvSpPr>
          <p:nvPr>
            <p:ph type="sldNum" sz="quarter" idx="12"/>
          </p:nvPr>
        </p:nvSpPr>
        <p:spPr/>
        <p:txBody>
          <a:bodyPr/>
          <a:lstStyle>
            <a:lvl1pPr>
              <a:defRPr/>
            </a:lvl1pPr>
          </a:lstStyle>
          <a:p>
            <a:pPr>
              <a:defRPr/>
            </a:pPr>
            <a:fld id="{591E6DBB-52D1-44FE-A2B8-E73DDE80F306}" type="slidenum">
              <a:rPr lang="ja-JP" altLang="en-US"/>
              <a:pPr>
                <a:defRPr/>
              </a:pPr>
              <a:t>‹#›</a:t>
            </a:fld>
            <a:endParaRPr lang="en-US" altLang="ja-JP"/>
          </a:p>
        </p:txBody>
      </p:sp>
    </p:spTree>
    <p:extLst>
      <p:ext uri="{BB962C8B-B14F-4D97-AF65-F5344CB8AC3E}">
        <p14:creationId xmlns:p14="http://schemas.microsoft.com/office/powerpoint/2010/main" val="24477009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3"/>
          <p:cNvSpPr>
            <a:spLocks noGrp="1"/>
          </p:cNvSpPr>
          <p:nvPr>
            <p:ph type="dt" sz="half" idx="10"/>
          </p:nvPr>
        </p:nvSpPr>
        <p:spPr/>
        <p:txBody>
          <a:bodyPr/>
          <a:lstStyle>
            <a:lvl1pPr>
              <a:defRPr/>
            </a:lvl1pPr>
          </a:lstStyle>
          <a:p>
            <a:pPr>
              <a:defRPr/>
            </a:pPr>
            <a:fld id="{C14FA18F-0600-422D-BCCA-4BE3C0E217D3}" type="datetimeFigureOut">
              <a:rPr lang="ja-JP" altLang="en-US"/>
              <a:pPr>
                <a:defRPr/>
              </a:pPr>
              <a:t>2025/7/7</a:t>
            </a:fld>
            <a:endParaRPr lang="ja-JP" altLang="en-US"/>
          </a:p>
        </p:txBody>
      </p:sp>
      <p:sp>
        <p:nvSpPr>
          <p:cNvPr id="3"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4" name="スライド番号プレースホルダー 5"/>
          <p:cNvSpPr>
            <a:spLocks noGrp="1"/>
          </p:cNvSpPr>
          <p:nvPr>
            <p:ph type="sldNum" sz="quarter" idx="12"/>
          </p:nvPr>
        </p:nvSpPr>
        <p:spPr/>
        <p:txBody>
          <a:bodyPr/>
          <a:lstStyle>
            <a:lvl1pPr>
              <a:defRPr/>
            </a:lvl1pPr>
          </a:lstStyle>
          <a:p>
            <a:pPr>
              <a:defRPr/>
            </a:pPr>
            <a:fld id="{DAE4A3E1-BD73-4228-A74E-9894C2E48494}" type="slidenum">
              <a:rPr lang="ja-JP" altLang="en-US"/>
              <a:pPr>
                <a:defRPr/>
              </a:pPr>
              <a:t>‹#›</a:t>
            </a:fld>
            <a:endParaRPr lang="en-US" altLang="ja-JP"/>
          </a:p>
        </p:txBody>
      </p:sp>
    </p:spTree>
    <p:extLst>
      <p:ext uri="{BB962C8B-B14F-4D97-AF65-F5344CB8AC3E}">
        <p14:creationId xmlns:p14="http://schemas.microsoft.com/office/powerpoint/2010/main" val="22633066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日付プレースホルダー 3"/>
          <p:cNvSpPr>
            <a:spLocks noGrp="1"/>
          </p:cNvSpPr>
          <p:nvPr>
            <p:ph type="dt" sz="half" idx="10"/>
          </p:nvPr>
        </p:nvSpPr>
        <p:spPr/>
        <p:txBody>
          <a:bodyPr/>
          <a:lstStyle>
            <a:lvl1pPr>
              <a:defRPr/>
            </a:lvl1pPr>
          </a:lstStyle>
          <a:p>
            <a:pPr>
              <a:defRPr/>
            </a:pPr>
            <a:fld id="{9ECD8E4E-50BF-42F3-97FB-830C52E56BDD}" type="datetimeFigureOut">
              <a:rPr lang="ja-JP" altLang="en-US"/>
              <a:pPr>
                <a:defRPr/>
              </a:pPr>
              <a:t>2025/7/7</a:t>
            </a:fld>
            <a:endParaRPr lang="ja-JP" altLang="en-US"/>
          </a:p>
        </p:txBody>
      </p:sp>
      <p:sp>
        <p:nvSpPr>
          <p:cNvPr id="6"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ー 5"/>
          <p:cNvSpPr>
            <a:spLocks noGrp="1"/>
          </p:cNvSpPr>
          <p:nvPr>
            <p:ph type="sldNum" sz="quarter" idx="12"/>
          </p:nvPr>
        </p:nvSpPr>
        <p:spPr/>
        <p:txBody>
          <a:bodyPr/>
          <a:lstStyle>
            <a:lvl1pPr>
              <a:defRPr/>
            </a:lvl1pPr>
          </a:lstStyle>
          <a:p>
            <a:pPr>
              <a:defRPr/>
            </a:pPr>
            <a:fld id="{E188444A-ACCA-48C1-A7D9-91A8914D6277}" type="slidenum">
              <a:rPr lang="ja-JP" altLang="en-US"/>
              <a:pPr>
                <a:defRPr/>
              </a:pPr>
              <a:t>‹#›</a:t>
            </a:fld>
            <a:endParaRPr lang="en-US" altLang="ja-JP"/>
          </a:p>
        </p:txBody>
      </p:sp>
    </p:spTree>
    <p:extLst>
      <p:ext uri="{BB962C8B-B14F-4D97-AF65-F5344CB8AC3E}">
        <p14:creationId xmlns:p14="http://schemas.microsoft.com/office/powerpoint/2010/main" val="673502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日付プレースホルダー 3"/>
          <p:cNvSpPr>
            <a:spLocks noGrp="1"/>
          </p:cNvSpPr>
          <p:nvPr>
            <p:ph type="dt" sz="half" idx="10"/>
          </p:nvPr>
        </p:nvSpPr>
        <p:spPr/>
        <p:txBody>
          <a:bodyPr/>
          <a:lstStyle>
            <a:lvl1pPr>
              <a:defRPr/>
            </a:lvl1pPr>
          </a:lstStyle>
          <a:p>
            <a:pPr>
              <a:defRPr/>
            </a:pPr>
            <a:fld id="{7B2799AB-111C-4BA5-B7CD-50C05D10D2F5}" type="datetimeFigureOut">
              <a:rPr lang="ja-JP" altLang="en-US"/>
              <a:pPr>
                <a:defRPr/>
              </a:pPr>
              <a:t>2025/7/7</a:t>
            </a:fld>
            <a:endParaRPr lang="ja-JP" altLang="en-US"/>
          </a:p>
        </p:txBody>
      </p:sp>
      <p:sp>
        <p:nvSpPr>
          <p:cNvPr id="6"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ー 5"/>
          <p:cNvSpPr>
            <a:spLocks noGrp="1"/>
          </p:cNvSpPr>
          <p:nvPr>
            <p:ph type="sldNum" sz="quarter" idx="12"/>
          </p:nvPr>
        </p:nvSpPr>
        <p:spPr/>
        <p:txBody>
          <a:bodyPr/>
          <a:lstStyle>
            <a:lvl1pPr>
              <a:defRPr/>
            </a:lvl1pPr>
          </a:lstStyle>
          <a:p>
            <a:pPr>
              <a:defRPr/>
            </a:pPr>
            <a:fld id="{F39A9D03-FA28-4755-9862-D96340B71770}" type="slidenum">
              <a:rPr lang="ja-JP" altLang="en-US"/>
              <a:pPr>
                <a:defRPr/>
              </a:pPr>
              <a:t>‹#›</a:t>
            </a:fld>
            <a:endParaRPr lang="en-US" altLang="ja-JP"/>
          </a:p>
        </p:txBody>
      </p:sp>
    </p:spTree>
    <p:extLst>
      <p:ext uri="{BB962C8B-B14F-4D97-AF65-F5344CB8AC3E}">
        <p14:creationId xmlns:p14="http://schemas.microsoft.com/office/powerpoint/2010/main" val="189910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theme" Target="../theme/theme4.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slideLayout" Target="../slideLayouts/slideLayout46.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タイトル プレースホルダー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a:t>マスター タイトルの書式設定</a:t>
            </a:r>
          </a:p>
        </p:txBody>
      </p:sp>
      <p:sp>
        <p:nvSpPr>
          <p:cNvPr id="1027" name="テキスト プレースホルダー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fontAlgn="auto" hangingPunct="1">
              <a:lnSpc>
                <a:spcPct val="100000"/>
              </a:lnSpc>
              <a:spcBef>
                <a:spcPts val="0"/>
              </a:spcBef>
              <a:spcAft>
                <a:spcPts val="0"/>
              </a:spcAft>
              <a:defRPr sz="1200" b="0">
                <a:solidFill>
                  <a:schemeClr val="tx1">
                    <a:tint val="75000"/>
                  </a:schemeClr>
                </a:solidFill>
                <a:latin typeface="+mn-lt"/>
                <a:ea typeface="+mn-ea"/>
              </a:defRPr>
            </a:lvl1pPr>
          </a:lstStyle>
          <a:p>
            <a:pPr>
              <a:defRPr/>
            </a:pPr>
            <a:fld id="{D053A1FA-2E94-42E8-B3E3-4004F1386D26}" type="datetimeFigureOut">
              <a:rPr lang="ja-JP" altLang="en-US"/>
              <a:pPr>
                <a:defRPr/>
              </a:pPr>
              <a:t>2025/7/7</a:t>
            </a:fld>
            <a:endParaRPr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lnSpc>
                <a:spcPct val="100000"/>
              </a:lnSpc>
              <a:spcBef>
                <a:spcPts val="0"/>
              </a:spcBef>
              <a:spcAft>
                <a:spcPts val="0"/>
              </a:spcAft>
              <a:defRPr sz="1200" b="0">
                <a:solidFill>
                  <a:schemeClr val="tx1">
                    <a:tint val="75000"/>
                  </a:schemeClr>
                </a:solidFill>
                <a:latin typeface="+mn-lt"/>
                <a:ea typeface="+mn-ea"/>
              </a:defRPr>
            </a:lvl1pPr>
          </a:lstStyle>
          <a:p>
            <a:pPr>
              <a:defRPr/>
            </a:pPr>
            <a:endParaRPr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b="0">
                <a:solidFill>
                  <a:srgbClr val="898989"/>
                </a:solidFill>
                <a:latin typeface="Calibri" panose="020F0502020204030204" pitchFamily="34" charset="0"/>
                <a:ea typeface="ＭＳ Ｐゴシック" panose="020B0600070205080204" pitchFamily="50" charset="-128"/>
              </a:defRPr>
            </a:lvl1pPr>
          </a:lstStyle>
          <a:p>
            <a:pPr>
              <a:defRPr/>
            </a:pPr>
            <a:fld id="{1D8388A3-81E7-4400-A1E3-0992ABF3F3FA}" type="slidenum">
              <a:rPr lang="ja-JP" altLang="en-US"/>
              <a:pPr>
                <a:defRPr/>
              </a:pPr>
              <a:t>‹#›</a:t>
            </a:fld>
            <a:endParaRPr lang="en-US" altLang="ja-JP"/>
          </a:p>
        </p:txBody>
      </p:sp>
    </p:spTree>
  </p:cSld>
  <p:clrMap bg1="lt1" tx1="dk1" bg2="lt2" tx2="dk2" accent1="accent1" accent2="accent2" accent3="accent3" accent4="accent4" accent5="accent5" accent6="accent6" hlink="hlink" folHlink="folHlink"/>
  <p:sldLayoutIdLst>
    <p:sldLayoutId id="2147487169" r:id="rId1"/>
    <p:sldLayoutId id="2147487170" r:id="rId2"/>
    <p:sldLayoutId id="2147487171" r:id="rId3"/>
    <p:sldLayoutId id="2147487172" r:id="rId4"/>
    <p:sldLayoutId id="2147487173" r:id="rId5"/>
    <p:sldLayoutId id="2147487174" r:id="rId6"/>
    <p:sldLayoutId id="2147487175" r:id="rId7"/>
    <p:sldLayoutId id="2147487176" r:id="rId8"/>
    <p:sldLayoutId id="2147487177" r:id="rId9"/>
    <p:sldLayoutId id="2147487178" r:id="rId10"/>
    <p:sldLayoutId id="2147487179" r:id="rId11"/>
  </p:sldLayoutIdLst>
  <p:txStyles>
    <p:title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5pPr>
      <a:lvl6pPr marL="457200" algn="ctr" rtl="0" fontAlgn="base">
        <a:spcBef>
          <a:spcPct val="0"/>
        </a:spcBef>
        <a:spcAft>
          <a:spcPct val="0"/>
        </a:spcAft>
        <a:defRPr kumimoji="1" sz="4400">
          <a:solidFill>
            <a:schemeClr val="tx1"/>
          </a:solidFill>
          <a:latin typeface="Calibri" pitchFamily="34" charset="0"/>
          <a:ea typeface="ＭＳ Ｐゴシック" pitchFamily="50" charset="-128"/>
        </a:defRPr>
      </a:lvl6pPr>
      <a:lvl7pPr marL="914400" algn="ctr" rtl="0" fontAlgn="base">
        <a:spcBef>
          <a:spcPct val="0"/>
        </a:spcBef>
        <a:spcAft>
          <a:spcPct val="0"/>
        </a:spcAft>
        <a:defRPr kumimoji="1" sz="4400">
          <a:solidFill>
            <a:schemeClr val="tx1"/>
          </a:solidFill>
          <a:latin typeface="Calibri" pitchFamily="34" charset="0"/>
          <a:ea typeface="ＭＳ Ｐゴシック" pitchFamily="50" charset="-128"/>
        </a:defRPr>
      </a:lvl7pPr>
      <a:lvl8pPr marL="1371600" algn="ctr" rtl="0" fontAlgn="base">
        <a:spcBef>
          <a:spcPct val="0"/>
        </a:spcBef>
        <a:spcAft>
          <a:spcPct val="0"/>
        </a:spcAft>
        <a:defRPr kumimoji="1" sz="4400">
          <a:solidFill>
            <a:schemeClr val="tx1"/>
          </a:solidFill>
          <a:latin typeface="Calibri" pitchFamily="34" charset="0"/>
          <a:ea typeface="ＭＳ Ｐゴシック" pitchFamily="50" charset="-128"/>
        </a:defRPr>
      </a:lvl8pPr>
      <a:lvl9pPr marL="1828800" algn="ctr" rtl="0" fontAlgn="base">
        <a:spcBef>
          <a:spcPct val="0"/>
        </a:spcBef>
        <a:spcAft>
          <a:spcPct val="0"/>
        </a:spcAft>
        <a:defRPr kumimoji="1" sz="4400">
          <a:solidFill>
            <a:schemeClr val="tx1"/>
          </a:solidFill>
          <a:latin typeface="Calibri" pitchFamily="34" charset="0"/>
          <a:ea typeface="ＭＳ Ｐゴシック" pitchFamily="50" charset="-128"/>
        </a:defRPr>
      </a:lvl9pPr>
    </p:titleStyle>
    <p:bodyStyle>
      <a:lvl1pPr marL="342900" indent="-342900" algn="l" rtl="0" eaLnBrk="0" fontAlgn="base" hangingPunct="0">
        <a:spcBef>
          <a:spcPct val="20000"/>
        </a:spcBef>
        <a:spcAft>
          <a:spcPct val="0"/>
        </a:spcAft>
        <a:buFont typeface="Arial" panose="020B0604020202020204" pitchFamily="34" charset="0"/>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838" tIns="49212" rIns="96838" bIns="49212" numCol="1" anchor="ctr" anchorCtr="0" compatLnSpc="1">
            <a:prstTxWarp prst="textNoShape">
              <a:avLst/>
            </a:prstTxWarp>
          </a:bodyPr>
          <a:lstStyle/>
          <a:p>
            <a:pPr lvl="0"/>
            <a:r>
              <a:rPr lang="ja-JP" altLang="en-US"/>
              <a:t>マスター タイトルの書式設定</a:t>
            </a:r>
          </a:p>
        </p:txBody>
      </p:sp>
      <p:sp>
        <p:nvSpPr>
          <p:cNvPr id="2051"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838" tIns="49212" rIns="96838" bIns="49212" numCol="1" anchor="t" anchorCtr="0" compatLnSpc="1">
            <a:prstTxWarp prst="textNoShape">
              <a:avLst/>
            </a:prstTxWarp>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6838" tIns="49212" rIns="96838" bIns="49212" numCol="1" anchor="t" anchorCtr="0" compatLnSpc="1">
            <a:prstTxWarp prst="textNoShape">
              <a:avLst/>
            </a:prstTxWarp>
          </a:bodyPr>
          <a:lstStyle>
            <a:lvl1pPr algn="l" eaLnBrk="1" hangingPunct="1">
              <a:lnSpc>
                <a:spcPct val="100000"/>
              </a:lnSpc>
              <a:spcBef>
                <a:spcPct val="0"/>
              </a:spcBef>
              <a:defRPr sz="1500" b="0">
                <a:solidFill>
                  <a:srgbClr val="000000"/>
                </a:solidFill>
                <a:latin typeface="Times New Roman" pitchFamily="18" charset="0"/>
                <a:ea typeface="ＭＳ Ｐゴシック" pitchFamily="50" charset="-128"/>
              </a:defRPr>
            </a:lvl1pPr>
          </a:lstStyle>
          <a:p>
            <a:pPr>
              <a:defRPr/>
            </a:pPr>
            <a:endParaRPr lang="en-US" altLang="ja-JP"/>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6838" tIns="49212" rIns="96838" bIns="49212" numCol="1" anchor="t" anchorCtr="0" compatLnSpc="1">
            <a:prstTxWarp prst="textNoShape">
              <a:avLst/>
            </a:prstTxWarp>
          </a:bodyPr>
          <a:lstStyle>
            <a:lvl1pPr algn="ctr" eaLnBrk="1" hangingPunct="1">
              <a:lnSpc>
                <a:spcPct val="100000"/>
              </a:lnSpc>
              <a:spcBef>
                <a:spcPct val="0"/>
              </a:spcBef>
              <a:defRPr sz="1500" b="0">
                <a:solidFill>
                  <a:srgbClr val="000000"/>
                </a:solidFill>
                <a:latin typeface="Times New Roman" pitchFamily="18" charset="0"/>
                <a:ea typeface="ＭＳ Ｐゴシック" pitchFamily="50" charset="-128"/>
              </a:defRPr>
            </a:lvl1pPr>
          </a:lstStyle>
          <a:p>
            <a:pPr>
              <a:defRPr/>
            </a:pPr>
            <a:endParaRPr lang="en-US" altLang="ja-JP"/>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6838" tIns="49212" rIns="96838" bIns="49212" numCol="1" anchor="t" anchorCtr="0" compatLnSpc="1">
            <a:prstTxWarp prst="textNoShape">
              <a:avLst/>
            </a:prstTxWarp>
          </a:bodyPr>
          <a:lstStyle>
            <a:lvl1pPr algn="r" eaLnBrk="1" hangingPunct="1">
              <a:defRPr sz="1500" b="0">
                <a:ea typeface="ＭＳ Ｐゴシック" panose="020B0600070205080204" pitchFamily="50" charset="-128"/>
              </a:defRPr>
            </a:lvl1pPr>
          </a:lstStyle>
          <a:p>
            <a:pPr>
              <a:defRPr/>
            </a:pPr>
            <a:fld id="{81BFF72C-9BE4-4A01-B19A-FD9FF55AF9DB}" type="slidenum">
              <a:rPr lang="en-US" altLang="ja-JP"/>
              <a:pPr>
                <a:defRPr/>
              </a:pPr>
              <a:t>‹#›</a:t>
            </a:fld>
            <a:endParaRPr lang="en-US" altLang="ja-JP"/>
          </a:p>
        </p:txBody>
      </p:sp>
    </p:spTree>
  </p:cSld>
  <p:clrMap bg1="lt1" tx1="dk1" bg2="lt2" tx2="dk2" accent1="accent1" accent2="accent2" accent3="accent3" accent4="accent4" accent5="accent5" accent6="accent6" hlink="hlink" folHlink="folHlink"/>
  <p:sldLayoutIdLst>
    <p:sldLayoutId id="2147487180" r:id="rId1"/>
    <p:sldLayoutId id="2147487181" r:id="rId2"/>
    <p:sldLayoutId id="2147487182" r:id="rId3"/>
    <p:sldLayoutId id="2147487183" r:id="rId4"/>
    <p:sldLayoutId id="2147487184" r:id="rId5"/>
    <p:sldLayoutId id="2147487185" r:id="rId6"/>
    <p:sldLayoutId id="2147487186" r:id="rId7"/>
    <p:sldLayoutId id="2147487187" r:id="rId8"/>
    <p:sldLayoutId id="2147487188" r:id="rId9"/>
    <p:sldLayoutId id="2147487189" r:id="rId10"/>
    <p:sldLayoutId id="2147487190" r:id="rId11"/>
    <p:sldLayoutId id="2147487191" r:id="rId12"/>
  </p:sldLayoutIdLst>
  <p:txStyles>
    <p:titleStyle>
      <a:lvl1pPr algn="ctr" defTabSz="844550" rtl="0" eaLnBrk="0" fontAlgn="base" hangingPunct="0">
        <a:spcBef>
          <a:spcPct val="0"/>
        </a:spcBef>
        <a:spcAft>
          <a:spcPct val="0"/>
        </a:spcAft>
        <a:defRPr kumimoji="1" sz="4700">
          <a:solidFill>
            <a:schemeClr val="tx2"/>
          </a:solidFill>
          <a:latin typeface="+mj-lt"/>
          <a:ea typeface="+mj-ea"/>
          <a:cs typeface="+mj-cs"/>
        </a:defRPr>
      </a:lvl1pPr>
      <a:lvl2pPr algn="ctr" defTabSz="844550" rtl="0" eaLnBrk="0" fontAlgn="base" hangingPunct="0">
        <a:spcBef>
          <a:spcPct val="0"/>
        </a:spcBef>
        <a:spcAft>
          <a:spcPct val="0"/>
        </a:spcAft>
        <a:defRPr kumimoji="1" sz="4700">
          <a:solidFill>
            <a:schemeClr val="tx2"/>
          </a:solidFill>
          <a:latin typeface="Times New Roman" pitchFamily="18" charset="0"/>
          <a:ea typeface="ＭＳ Ｐゴシック" pitchFamily="50" charset="-128"/>
        </a:defRPr>
      </a:lvl2pPr>
      <a:lvl3pPr algn="ctr" defTabSz="844550" rtl="0" eaLnBrk="0" fontAlgn="base" hangingPunct="0">
        <a:spcBef>
          <a:spcPct val="0"/>
        </a:spcBef>
        <a:spcAft>
          <a:spcPct val="0"/>
        </a:spcAft>
        <a:defRPr kumimoji="1" sz="4700">
          <a:solidFill>
            <a:schemeClr val="tx2"/>
          </a:solidFill>
          <a:latin typeface="Times New Roman" pitchFamily="18" charset="0"/>
          <a:ea typeface="ＭＳ Ｐゴシック" pitchFamily="50" charset="-128"/>
        </a:defRPr>
      </a:lvl3pPr>
      <a:lvl4pPr algn="ctr" defTabSz="844550" rtl="0" eaLnBrk="0" fontAlgn="base" hangingPunct="0">
        <a:spcBef>
          <a:spcPct val="0"/>
        </a:spcBef>
        <a:spcAft>
          <a:spcPct val="0"/>
        </a:spcAft>
        <a:defRPr kumimoji="1" sz="4700">
          <a:solidFill>
            <a:schemeClr val="tx2"/>
          </a:solidFill>
          <a:latin typeface="Times New Roman" pitchFamily="18" charset="0"/>
          <a:ea typeface="ＭＳ Ｐゴシック" pitchFamily="50" charset="-128"/>
        </a:defRPr>
      </a:lvl4pPr>
      <a:lvl5pPr algn="ctr" defTabSz="844550" rtl="0" eaLnBrk="0" fontAlgn="base" hangingPunct="0">
        <a:spcBef>
          <a:spcPct val="0"/>
        </a:spcBef>
        <a:spcAft>
          <a:spcPct val="0"/>
        </a:spcAft>
        <a:defRPr kumimoji="1" sz="4700">
          <a:solidFill>
            <a:schemeClr val="tx2"/>
          </a:solidFill>
          <a:latin typeface="Times New Roman" pitchFamily="18" charset="0"/>
          <a:ea typeface="ＭＳ Ｐゴシック" pitchFamily="50" charset="-128"/>
        </a:defRPr>
      </a:lvl5pPr>
      <a:lvl6pPr marL="457200" algn="ctr" defTabSz="844550" rtl="0" fontAlgn="base">
        <a:spcBef>
          <a:spcPct val="0"/>
        </a:spcBef>
        <a:spcAft>
          <a:spcPct val="0"/>
        </a:spcAft>
        <a:defRPr kumimoji="1" sz="4700">
          <a:solidFill>
            <a:schemeClr val="tx2"/>
          </a:solidFill>
          <a:latin typeface="Times New Roman" pitchFamily="18" charset="0"/>
          <a:ea typeface="ＭＳ Ｐゴシック" pitchFamily="50" charset="-128"/>
        </a:defRPr>
      </a:lvl6pPr>
      <a:lvl7pPr marL="914400" algn="ctr" defTabSz="844550" rtl="0" fontAlgn="base">
        <a:spcBef>
          <a:spcPct val="0"/>
        </a:spcBef>
        <a:spcAft>
          <a:spcPct val="0"/>
        </a:spcAft>
        <a:defRPr kumimoji="1" sz="4700">
          <a:solidFill>
            <a:schemeClr val="tx2"/>
          </a:solidFill>
          <a:latin typeface="Times New Roman" pitchFamily="18" charset="0"/>
          <a:ea typeface="ＭＳ Ｐゴシック" pitchFamily="50" charset="-128"/>
        </a:defRPr>
      </a:lvl7pPr>
      <a:lvl8pPr marL="1371600" algn="ctr" defTabSz="844550" rtl="0" fontAlgn="base">
        <a:spcBef>
          <a:spcPct val="0"/>
        </a:spcBef>
        <a:spcAft>
          <a:spcPct val="0"/>
        </a:spcAft>
        <a:defRPr kumimoji="1" sz="4700">
          <a:solidFill>
            <a:schemeClr val="tx2"/>
          </a:solidFill>
          <a:latin typeface="Times New Roman" pitchFamily="18" charset="0"/>
          <a:ea typeface="ＭＳ Ｐゴシック" pitchFamily="50" charset="-128"/>
        </a:defRPr>
      </a:lvl8pPr>
      <a:lvl9pPr marL="1828800" algn="ctr" defTabSz="844550" rtl="0" fontAlgn="base">
        <a:spcBef>
          <a:spcPct val="0"/>
        </a:spcBef>
        <a:spcAft>
          <a:spcPct val="0"/>
        </a:spcAft>
        <a:defRPr kumimoji="1" sz="4700">
          <a:solidFill>
            <a:schemeClr val="tx2"/>
          </a:solidFill>
          <a:latin typeface="Times New Roman" pitchFamily="18" charset="0"/>
          <a:ea typeface="ＭＳ Ｐゴシック" pitchFamily="50" charset="-128"/>
        </a:defRPr>
      </a:lvl9pPr>
    </p:titleStyle>
    <p:bodyStyle>
      <a:lvl1pPr marL="361950" indent="-361950" algn="l" defTabSz="844550" rtl="0" eaLnBrk="0" fontAlgn="base" hangingPunct="0">
        <a:spcBef>
          <a:spcPct val="20000"/>
        </a:spcBef>
        <a:spcAft>
          <a:spcPct val="0"/>
        </a:spcAft>
        <a:buChar char="•"/>
        <a:defRPr kumimoji="1" sz="3400">
          <a:solidFill>
            <a:schemeClr val="tx1"/>
          </a:solidFill>
          <a:latin typeface="+mn-lt"/>
          <a:ea typeface="+mn-ea"/>
          <a:cs typeface="+mn-cs"/>
        </a:defRPr>
      </a:lvl1pPr>
      <a:lvl2pPr marL="785813" indent="-301625" algn="l" defTabSz="844550" rtl="0" eaLnBrk="0" fontAlgn="base" hangingPunct="0">
        <a:spcBef>
          <a:spcPct val="20000"/>
        </a:spcBef>
        <a:spcAft>
          <a:spcPct val="0"/>
        </a:spcAft>
        <a:buChar char="–"/>
        <a:defRPr kumimoji="1" sz="3000">
          <a:solidFill>
            <a:schemeClr val="tx1"/>
          </a:solidFill>
          <a:latin typeface="+mn-lt"/>
          <a:ea typeface="+mn-ea"/>
        </a:defRPr>
      </a:lvl2pPr>
      <a:lvl3pPr marL="1208088" indent="-242888" algn="l" defTabSz="844550" rtl="0" eaLnBrk="0" fontAlgn="base" hangingPunct="0">
        <a:spcBef>
          <a:spcPct val="20000"/>
        </a:spcBef>
        <a:spcAft>
          <a:spcPct val="0"/>
        </a:spcAft>
        <a:buChar char="•"/>
        <a:defRPr kumimoji="1" sz="2600">
          <a:solidFill>
            <a:schemeClr val="tx1"/>
          </a:solidFill>
          <a:latin typeface="+mn-lt"/>
          <a:ea typeface="+mn-ea"/>
        </a:defRPr>
      </a:lvl3pPr>
      <a:lvl4pPr marL="1690688" indent="-241300" algn="l" defTabSz="844550" rtl="0" eaLnBrk="0" fontAlgn="base" hangingPunct="0">
        <a:spcBef>
          <a:spcPct val="20000"/>
        </a:spcBef>
        <a:spcAft>
          <a:spcPct val="0"/>
        </a:spcAft>
        <a:buChar char="–"/>
        <a:defRPr kumimoji="1" sz="2100">
          <a:solidFill>
            <a:schemeClr val="tx1"/>
          </a:solidFill>
          <a:latin typeface="+mn-lt"/>
          <a:ea typeface="+mn-ea"/>
        </a:defRPr>
      </a:lvl4pPr>
      <a:lvl5pPr marL="2173288" indent="-239713" algn="l" defTabSz="844550" rtl="0" eaLnBrk="0" fontAlgn="base" hangingPunct="0">
        <a:spcBef>
          <a:spcPct val="20000"/>
        </a:spcBef>
        <a:spcAft>
          <a:spcPct val="0"/>
        </a:spcAft>
        <a:buChar char="»"/>
        <a:defRPr kumimoji="1" sz="2100">
          <a:solidFill>
            <a:schemeClr val="tx1"/>
          </a:solidFill>
          <a:latin typeface="+mn-lt"/>
          <a:ea typeface="+mn-ea"/>
        </a:defRPr>
      </a:lvl5pPr>
      <a:lvl6pPr marL="2630488" indent="-239713" algn="l" defTabSz="844550" rtl="0" fontAlgn="base">
        <a:spcBef>
          <a:spcPct val="20000"/>
        </a:spcBef>
        <a:spcAft>
          <a:spcPct val="0"/>
        </a:spcAft>
        <a:buChar char="»"/>
        <a:defRPr kumimoji="1" sz="2100">
          <a:solidFill>
            <a:schemeClr val="tx1"/>
          </a:solidFill>
          <a:latin typeface="+mn-lt"/>
          <a:ea typeface="+mn-ea"/>
        </a:defRPr>
      </a:lvl6pPr>
      <a:lvl7pPr marL="3087688" indent="-239713" algn="l" defTabSz="844550" rtl="0" fontAlgn="base">
        <a:spcBef>
          <a:spcPct val="20000"/>
        </a:spcBef>
        <a:spcAft>
          <a:spcPct val="0"/>
        </a:spcAft>
        <a:buChar char="»"/>
        <a:defRPr kumimoji="1" sz="2100">
          <a:solidFill>
            <a:schemeClr val="tx1"/>
          </a:solidFill>
          <a:latin typeface="+mn-lt"/>
          <a:ea typeface="+mn-ea"/>
        </a:defRPr>
      </a:lvl7pPr>
      <a:lvl8pPr marL="3544888" indent="-239713" algn="l" defTabSz="844550" rtl="0" fontAlgn="base">
        <a:spcBef>
          <a:spcPct val="20000"/>
        </a:spcBef>
        <a:spcAft>
          <a:spcPct val="0"/>
        </a:spcAft>
        <a:buChar char="»"/>
        <a:defRPr kumimoji="1" sz="2100">
          <a:solidFill>
            <a:schemeClr val="tx1"/>
          </a:solidFill>
          <a:latin typeface="+mn-lt"/>
          <a:ea typeface="+mn-ea"/>
        </a:defRPr>
      </a:lvl8pPr>
      <a:lvl9pPr marL="4002088" indent="-239713" algn="l" defTabSz="844550" rtl="0" fontAlgn="base">
        <a:spcBef>
          <a:spcPct val="20000"/>
        </a:spcBef>
        <a:spcAft>
          <a:spcPct val="0"/>
        </a:spcAft>
        <a:buChar char="»"/>
        <a:defRPr kumimoji="1" sz="21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51643673-6DE2-FD0D-2E9C-535A33C81E85}"/>
              </a:ext>
            </a:extLst>
          </p:cNvPr>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3">
            <a:extLst>
              <a:ext uri="{FF2B5EF4-FFF2-40B4-BE49-F238E27FC236}">
                <a16:creationId xmlns:a16="http://schemas.microsoft.com/office/drawing/2014/main" id="{917530BF-5D13-9496-409E-311D7016704B}"/>
              </a:ext>
            </a:extLst>
          </p:cNvPr>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Rectangle 4">
            <a:extLst>
              <a:ext uri="{FF2B5EF4-FFF2-40B4-BE49-F238E27FC236}">
                <a16:creationId xmlns:a16="http://schemas.microsoft.com/office/drawing/2014/main" id="{3F1A0F8A-A587-042E-F475-B401F44D6B37}"/>
              </a:ext>
            </a:extLst>
          </p:cNvPr>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a:lvl1pPr>
          </a:lstStyle>
          <a:p>
            <a:pPr>
              <a:defRPr/>
            </a:pPr>
            <a:fld id="{BA5798AB-DF6C-4CBF-BAE1-9E9E3BD744A8}" type="datetime1">
              <a:rPr lang="en-US" altLang="ja-JP"/>
              <a:pPr>
                <a:defRPr/>
              </a:pPr>
              <a:t>7/7/2025</a:t>
            </a:fld>
            <a:endParaRPr lang="en-US" altLang="ja-JP"/>
          </a:p>
        </p:txBody>
      </p:sp>
      <p:sp>
        <p:nvSpPr>
          <p:cNvPr id="1029" name="Rectangle 5">
            <a:extLst>
              <a:ext uri="{FF2B5EF4-FFF2-40B4-BE49-F238E27FC236}">
                <a16:creationId xmlns:a16="http://schemas.microsoft.com/office/drawing/2014/main" id="{42A24367-2B41-34EF-1DE5-B608DF068858}"/>
              </a:ext>
            </a:extLst>
          </p:cNvPr>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a:lvl1pPr>
          </a:lstStyle>
          <a:p>
            <a:pPr>
              <a:defRPr/>
            </a:pPr>
            <a:endParaRPr lang="en-US" altLang="ja-JP"/>
          </a:p>
        </p:txBody>
      </p:sp>
      <p:sp>
        <p:nvSpPr>
          <p:cNvPr id="1030" name="Rectangle 6">
            <a:extLst>
              <a:ext uri="{FF2B5EF4-FFF2-40B4-BE49-F238E27FC236}">
                <a16:creationId xmlns:a16="http://schemas.microsoft.com/office/drawing/2014/main" id="{8434CD9D-1EB2-83AE-73AD-DDA844A26145}"/>
              </a:ext>
            </a:extLst>
          </p:cNvPr>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a:lvl1pPr>
          </a:lstStyle>
          <a:p>
            <a:fld id="{D63D575D-F2B7-43FA-8D8E-E457B2C41D18}" type="slidenum">
              <a:rPr lang="en-US" altLang="ja-JP"/>
              <a:pPr/>
              <a:t>‹#›</a:t>
            </a:fld>
            <a:endParaRPr lang="en-US" altLang="ja-JP"/>
          </a:p>
        </p:txBody>
      </p:sp>
    </p:spTree>
    <p:extLst>
      <p:ext uri="{BB962C8B-B14F-4D97-AF65-F5344CB8AC3E}">
        <p14:creationId xmlns:p14="http://schemas.microsoft.com/office/powerpoint/2010/main" val="688526583"/>
      </p:ext>
    </p:extLst>
  </p:cSld>
  <p:clrMap bg1="lt1" tx1="dk1" bg2="lt2" tx2="dk2" accent1="accent1" accent2="accent2" accent3="accent3" accent4="accent4" accent5="accent5" accent6="accent6" hlink="hlink" folHlink="folHlink"/>
  <p:sldLayoutIdLst>
    <p:sldLayoutId id="2147487193" r:id="rId1"/>
    <p:sldLayoutId id="2147487194" r:id="rId2"/>
    <p:sldLayoutId id="2147487195" r:id="rId3"/>
    <p:sldLayoutId id="2147487196" r:id="rId4"/>
    <p:sldLayoutId id="2147487197" r:id="rId5"/>
    <p:sldLayoutId id="2147487198" r:id="rId6"/>
    <p:sldLayoutId id="2147487199" r:id="rId7"/>
    <p:sldLayoutId id="2147487200" r:id="rId8"/>
    <p:sldLayoutId id="2147487201" r:id="rId9"/>
    <p:sldLayoutId id="2147487202" r:id="rId10"/>
    <p:sldLayoutId id="2147487203" r:id="rId11"/>
  </p:sldLayoutIdLst>
  <p:hf hdr="0" ftr="0" dt="0"/>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5pPr>
      <a:lvl6pPr marL="457200" algn="ctr" rtl="0" fontAlgn="base">
        <a:spcBef>
          <a:spcPct val="0"/>
        </a:spcBef>
        <a:spcAft>
          <a:spcPct val="0"/>
        </a:spcAft>
        <a:defRPr kumimoji="1" sz="4400">
          <a:solidFill>
            <a:schemeClr val="tx2"/>
          </a:solidFill>
          <a:latin typeface="Times New Roman" pitchFamily="18" charset="0"/>
          <a:ea typeface="ＭＳ Ｐゴシック" pitchFamily="50" charset="-128"/>
        </a:defRPr>
      </a:lvl6pPr>
      <a:lvl7pPr marL="914400" algn="ctr" rtl="0" fontAlgn="base">
        <a:spcBef>
          <a:spcPct val="0"/>
        </a:spcBef>
        <a:spcAft>
          <a:spcPct val="0"/>
        </a:spcAft>
        <a:defRPr kumimoji="1" sz="4400">
          <a:solidFill>
            <a:schemeClr val="tx2"/>
          </a:solidFill>
          <a:latin typeface="Times New Roman" pitchFamily="18" charset="0"/>
          <a:ea typeface="ＭＳ Ｐゴシック" pitchFamily="50" charset="-128"/>
        </a:defRPr>
      </a:lvl7pPr>
      <a:lvl8pPr marL="1371600" algn="ctr" rtl="0" fontAlgn="base">
        <a:spcBef>
          <a:spcPct val="0"/>
        </a:spcBef>
        <a:spcAft>
          <a:spcPct val="0"/>
        </a:spcAft>
        <a:defRPr kumimoji="1" sz="4400">
          <a:solidFill>
            <a:schemeClr val="tx2"/>
          </a:solidFill>
          <a:latin typeface="Times New Roman" pitchFamily="18" charset="0"/>
          <a:ea typeface="ＭＳ Ｐゴシック" pitchFamily="50" charset="-128"/>
        </a:defRPr>
      </a:lvl8pPr>
      <a:lvl9pPr marL="1828800" algn="ctr" rtl="0" fontAlgn="base">
        <a:spcBef>
          <a:spcPct val="0"/>
        </a:spcBef>
        <a:spcAft>
          <a:spcPct val="0"/>
        </a:spcAft>
        <a:defRPr kumimoji="1" sz="4400">
          <a:solidFill>
            <a:schemeClr val="tx2"/>
          </a:solidFill>
          <a:latin typeface="Times New Roman" pitchFamily="18" charset="0"/>
          <a:ea typeface="ＭＳ Ｐゴシック" pitchFamily="50" charset="-128"/>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FC4ED66C-0494-B3CA-0D37-4A55443F228D}"/>
              </a:ext>
            </a:extLst>
          </p:cNvPr>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838" tIns="49212" rIns="96838" bIns="49212" numCol="1" anchor="ctr" anchorCtr="0" compatLnSpc="1">
            <a:prstTxWarp prst="textNoShape">
              <a:avLst/>
            </a:prstTxWarp>
          </a:bodyPr>
          <a:lstStyle/>
          <a:p>
            <a:pPr lvl="0"/>
            <a:r>
              <a:rPr lang="ja-JP" altLang="en-US"/>
              <a:t>マスター タイトルの書式設定</a:t>
            </a:r>
          </a:p>
        </p:txBody>
      </p:sp>
      <p:sp>
        <p:nvSpPr>
          <p:cNvPr id="1027" name="Rectangle 3">
            <a:extLst>
              <a:ext uri="{FF2B5EF4-FFF2-40B4-BE49-F238E27FC236}">
                <a16:creationId xmlns:a16="http://schemas.microsoft.com/office/drawing/2014/main" id="{7F8E75DA-48F3-4D14-14E5-B3E86B1469FE}"/>
              </a:ext>
            </a:extLst>
          </p:cNvPr>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838" tIns="49212" rIns="96838" bIns="49212" numCol="1" anchor="t" anchorCtr="0" compatLnSpc="1">
            <a:prstTxWarp prst="textNoShape">
              <a:avLst/>
            </a:prstTxWarp>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Rectangle 4">
            <a:extLst>
              <a:ext uri="{FF2B5EF4-FFF2-40B4-BE49-F238E27FC236}">
                <a16:creationId xmlns:a16="http://schemas.microsoft.com/office/drawing/2014/main" id="{12833F77-0A77-5572-9647-C97CCB896D26}"/>
              </a:ext>
            </a:extLst>
          </p:cNvPr>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6838" tIns="49212" rIns="96838" bIns="49212" numCol="1" anchor="t" anchorCtr="0" compatLnSpc="1">
            <a:prstTxWarp prst="textNoShape">
              <a:avLst/>
            </a:prstTxWarp>
          </a:bodyPr>
          <a:lstStyle>
            <a:lvl1pPr eaLnBrk="1" hangingPunct="1">
              <a:defRPr sz="1385"/>
            </a:lvl1pPr>
          </a:lstStyle>
          <a:p>
            <a:pPr>
              <a:defRPr/>
            </a:pPr>
            <a:endParaRPr lang="en-US" altLang="ja-JP"/>
          </a:p>
        </p:txBody>
      </p:sp>
      <p:sp>
        <p:nvSpPr>
          <p:cNvPr id="1029" name="Rectangle 5">
            <a:extLst>
              <a:ext uri="{FF2B5EF4-FFF2-40B4-BE49-F238E27FC236}">
                <a16:creationId xmlns:a16="http://schemas.microsoft.com/office/drawing/2014/main" id="{1D4CCAC0-7E0B-1FAA-CEC4-144249035C21}"/>
              </a:ext>
            </a:extLst>
          </p:cNvPr>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6838" tIns="49212" rIns="96838" bIns="49212" numCol="1" anchor="t" anchorCtr="0" compatLnSpc="1">
            <a:prstTxWarp prst="textNoShape">
              <a:avLst/>
            </a:prstTxWarp>
          </a:bodyPr>
          <a:lstStyle>
            <a:lvl1pPr algn="ctr" eaLnBrk="1" hangingPunct="1">
              <a:defRPr sz="1385"/>
            </a:lvl1pPr>
          </a:lstStyle>
          <a:p>
            <a:pPr>
              <a:defRPr/>
            </a:pPr>
            <a:endParaRPr lang="en-US" altLang="ja-JP"/>
          </a:p>
        </p:txBody>
      </p:sp>
      <p:sp>
        <p:nvSpPr>
          <p:cNvPr id="1030" name="Rectangle 6">
            <a:extLst>
              <a:ext uri="{FF2B5EF4-FFF2-40B4-BE49-F238E27FC236}">
                <a16:creationId xmlns:a16="http://schemas.microsoft.com/office/drawing/2014/main" id="{363EBBB2-9D59-267C-8CE5-0DDC54C97CCE}"/>
              </a:ext>
            </a:extLst>
          </p:cNvPr>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6838" tIns="49212" rIns="96838" bIns="49212" numCol="1" anchor="t" anchorCtr="0" compatLnSpc="1">
            <a:prstTxWarp prst="textNoShape">
              <a:avLst/>
            </a:prstTxWarp>
          </a:bodyPr>
          <a:lstStyle>
            <a:lvl1pPr algn="r" eaLnBrk="1" hangingPunct="1">
              <a:defRPr sz="1385"/>
            </a:lvl1pPr>
          </a:lstStyle>
          <a:p>
            <a:fld id="{6F98F104-81DC-40CA-AFD2-6581E6D500C6}" type="slidenum">
              <a:rPr lang="en-US" altLang="ja-JP"/>
              <a:pPr/>
              <a:t>‹#›</a:t>
            </a:fld>
            <a:endParaRPr lang="en-US" altLang="ja-JP"/>
          </a:p>
        </p:txBody>
      </p:sp>
    </p:spTree>
    <p:extLst>
      <p:ext uri="{BB962C8B-B14F-4D97-AF65-F5344CB8AC3E}">
        <p14:creationId xmlns:p14="http://schemas.microsoft.com/office/powerpoint/2010/main" val="3748892257"/>
      </p:ext>
    </p:extLst>
  </p:cSld>
  <p:clrMap bg1="lt1" tx1="dk1" bg2="lt2" tx2="dk2" accent1="accent1" accent2="accent2" accent3="accent3" accent4="accent4" accent5="accent5" accent6="accent6" hlink="hlink" folHlink="folHlink"/>
  <p:sldLayoutIdLst>
    <p:sldLayoutId id="2147487205" r:id="rId1"/>
    <p:sldLayoutId id="2147487206" r:id="rId2"/>
    <p:sldLayoutId id="2147487207" r:id="rId3"/>
    <p:sldLayoutId id="2147487208" r:id="rId4"/>
    <p:sldLayoutId id="2147487209" r:id="rId5"/>
    <p:sldLayoutId id="2147487210" r:id="rId6"/>
    <p:sldLayoutId id="2147487211" r:id="rId7"/>
    <p:sldLayoutId id="2147487212" r:id="rId8"/>
    <p:sldLayoutId id="2147487213" r:id="rId9"/>
    <p:sldLayoutId id="2147487214" r:id="rId10"/>
    <p:sldLayoutId id="2147487215" r:id="rId11"/>
    <p:sldLayoutId id="2147487216" r:id="rId12"/>
  </p:sldLayoutIdLst>
  <p:txStyles>
    <p:titleStyle>
      <a:lvl1pPr algn="ctr" defTabSz="779604" rtl="0" eaLnBrk="0" fontAlgn="base" hangingPunct="0">
        <a:spcBef>
          <a:spcPct val="0"/>
        </a:spcBef>
        <a:spcAft>
          <a:spcPct val="0"/>
        </a:spcAft>
        <a:defRPr kumimoji="1" sz="4339">
          <a:solidFill>
            <a:schemeClr val="tx2"/>
          </a:solidFill>
          <a:latin typeface="+mj-lt"/>
          <a:ea typeface="+mj-ea"/>
          <a:cs typeface="+mj-cs"/>
        </a:defRPr>
      </a:lvl1pPr>
      <a:lvl2pPr algn="ctr" defTabSz="779604" rtl="0" eaLnBrk="0" fontAlgn="base" hangingPunct="0">
        <a:spcBef>
          <a:spcPct val="0"/>
        </a:spcBef>
        <a:spcAft>
          <a:spcPct val="0"/>
        </a:spcAft>
        <a:defRPr kumimoji="1" sz="4339">
          <a:solidFill>
            <a:schemeClr val="tx2"/>
          </a:solidFill>
          <a:latin typeface="Times New Roman" pitchFamily="18" charset="0"/>
          <a:ea typeface="ＭＳ Ｐゴシック" pitchFamily="50" charset="-128"/>
        </a:defRPr>
      </a:lvl2pPr>
      <a:lvl3pPr algn="ctr" defTabSz="779604" rtl="0" eaLnBrk="0" fontAlgn="base" hangingPunct="0">
        <a:spcBef>
          <a:spcPct val="0"/>
        </a:spcBef>
        <a:spcAft>
          <a:spcPct val="0"/>
        </a:spcAft>
        <a:defRPr kumimoji="1" sz="4339">
          <a:solidFill>
            <a:schemeClr val="tx2"/>
          </a:solidFill>
          <a:latin typeface="Times New Roman" pitchFamily="18" charset="0"/>
          <a:ea typeface="ＭＳ Ｐゴシック" pitchFamily="50" charset="-128"/>
        </a:defRPr>
      </a:lvl3pPr>
      <a:lvl4pPr algn="ctr" defTabSz="779604" rtl="0" eaLnBrk="0" fontAlgn="base" hangingPunct="0">
        <a:spcBef>
          <a:spcPct val="0"/>
        </a:spcBef>
        <a:spcAft>
          <a:spcPct val="0"/>
        </a:spcAft>
        <a:defRPr kumimoji="1" sz="4339">
          <a:solidFill>
            <a:schemeClr val="tx2"/>
          </a:solidFill>
          <a:latin typeface="Times New Roman" pitchFamily="18" charset="0"/>
          <a:ea typeface="ＭＳ Ｐゴシック" pitchFamily="50" charset="-128"/>
        </a:defRPr>
      </a:lvl4pPr>
      <a:lvl5pPr algn="ctr" defTabSz="779604" rtl="0" eaLnBrk="0" fontAlgn="base" hangingPunct="0">
        <a:spcBef>
          <a:spcPct val="0"/>
        </a:spcBef>
        <a:spcAft>
          <a:spcPct val="0"/>
        </a:spcAft>
        <a:defRPr kumimoji="1" sz="4339">
          <a:solidFill>
            <a:schemeClr val="tx2"/>
          </a:solidFill>
          <a:latin typeface="Times New Roman" pitchFamily="18" charset="0"/>
          <a:ea typeface="ＭＳ Ｐゴシック" pitchFamily="50" charset="-128"/>
        </a:defRPr>
      </a:lvl5pPr>
      <a:lvl6pPr marL="422041" algn="ctr" defTabSz="779604" rtl="0" fontAlgn="base">
        <a:spcBef>
          <a:spcPct val="0"/>
        </a:spcBef>
        <a:spcAft>
          <a:spcPct val="0"/>
        </a:spcAft>
        <a:defRPr kumimoji="1" sz="4339">
          <a:solidFill>
            <a:schemeClr val="tx2"/>
          </a:solidFill>
          <a:latin typeface="Times New Roman" pitchFamily="18" charset="0"/>
          <a:ea typeface="ＭＳ Ｐゴシック" pitchFamily="50" charset="-128"/>
        </a:defRPr>
      </a:lvl6pPr>
      <a:lvl7pPr marL="844083" algn="ctr" defTabSz="779604" rtl="0" fontAlgn="base">
        <a:spcBef>
          <a:spcPct val="0"/>
        </a:spcBef>
        <a:spcAft>
          <a:spcPct val="0"/>
        </a:spcAft>
        <a:defRPr kumimoji="1" sz="4339">
          <a:solidFill>
            <a:schemeClr val="tx2"/>
          </a:solidFill>
          <a:latin typeface="Times New Roman" pitchFamily="18" charset="0"/>
          <a:ea typeface="ＭＳ Ｐゴシック" pitchFamily="50" charset="-128"/>
        </a:defRPr>
      </a:lvl7pPr>
      <a:lvl8pPr marL="1266124" algn="ctr" defTabSz="779604" rtl="0" fontAlgn="base">
        <a:spcBef>
          <a:spcPct val="0"/>
        </a:spcBef>
        <a:spcAft>
          <a:spcPct val="0"/>
        </a:spcAft>
        <a:defRPr kumimoji="1" sz="4339">
          <a:solidFill>
            <a:schemeClr val="tx2"/>
          </a:solidFill>
          <a:latin typeface="Times New Roman" pitchFamily="18" charset="0"/>
          <a:ea typeface="ＭＳ Ｐゴシック" pitchFamily="50" charset="-128"/>
        </a:defRPr>
      </a:lvl8pPr>
      <a:lvl9pPr marL="1688165" algn="ctr" defTabSz="779604" rtl="0" fontAlgn="base">
        <a:spcBef>
          <a:spcPct val="0"/>
        </a:spcBef>
        <a:spcAft>
          <a:spcPct val="0"/>
        </a:spcAft>
        <a:defRPr kumimoji="1" sz="4339">
          <a:solidFill>
            <a:schemeClr val="tx2"/>
          </a:solidFill>
          <a:latin typeface="Times New Roman" pitchFamily="18" charset="0"/>
          <a:ea typeface="ＭＳ Ｐゴシック" pitchFamily="50" charset="-128"/>
        </a:defRPr>
      </a:lvl9pPr>
    </p:titleStyle>
    <p:bodyStyle>
      <a:lvl1pPr marL="334116" indent="-334116" algn="l" defTabSz="779604" rtl="0" eaLnBrk="0" fontAlgn="base" hangingPunct="0">
        <a:spcBef>
          <a:spcPct val="20000"/>
        </a:spcBef>
        <a:spcAft>
          <a:spcPct val="0"/>
        </a:spcAft>
        <a:buChar char="•"/>
        <a:defRPr kumimoji="1" sz="3139">
          <a:solidFill>
            <a:schemeClr val="tx1"/>
          </a:solidFill>
          <a:latin typeface="+mn-lt"/>
          <a:ea typeface="+mn-ea"/>
          <a:cs typeface="+mn-cs"/>
        </a:defRPr>
      </a:lvl1pPr>
      <a:lvl2pPr marL="725384" indent="-278430" algn="l" defTabSz="779604" rtl="0" eaLnBrk="0" fontAlgn="base" hangingPunct="0">
        <a:spcBef>
          <a:spcPct val="20000"/>
        </a:spcBef>
        <a:spcAft>
          <a:spcPct val="0"/>
        </a:spcAft>
        <a:buChar char="–"/>
        <a:defRPr kumimoji="1" sz="2769">
          <a:solidFill>
            <a:schemeClr val="tx1"/>
          </a:solidFill>
          <a:latin typeface="+mn-lt"/>
          <a:ea typeface="+mn-ea"/>
        </a:defRPr>
      </a:lvl2pPr>
      <a:lvl3pPr marL="1115186" indent="-224210" algn="l" defTabSz="779604" rtl="0" eaLnBrk="0" fontAlgn="base" hangingPunct="0">
        <a:spcBef>
          <a:spcPct val="20000"/>
        </a:spcBef>
        <a:spcAft>
          <a:spcPct val="0"/>
        </a:spcAft>
        <a:buChar char="•"/>
        <a:defRPr kumimoji="1" sz="2400">
          <a:solidFill>
            <a:schemeClr val="tx1"/>
          </a:solidFill>
          <a:latin typeface="+mn-lt"/>
          <a:ea typeface="+mn-ea"/>
        </a:defRPr>
      </a:lvl3pPr>
      <a:lvl4pPr marL="1560674" indent="-222744" algn="l" defTabSz="779604" rtl="0" eaLnBrk="0" fontAlgn="base" hangingPunct="0">
        <a:spcBef>
          <a:spcPct val="20000"/>
        </a:spcBef>
        <a:spcAft>
          <a:spcPct val="0"/>
        </a:spcAft>
        <a:buChar char="–"/>
        <a:defRPr kumimoji="1" sz="1939">
          <a:solidFill>
            <a:schemeClr val="tx1"/>
          </a:solidFill>
          <a:latin typeface="+mn-lt"/>
          <a:ea typeface="+mn-ea"/>
        </a:defRPr>
      </a:lvl4pPr>
      <a:lvl5pPr marL="2006162" indent="-221279" algn="l" defTabSz="779604" rtl="0" eaLnBrk="0" fontAlgn="base" hangingPunct="0">
        <a:spcBef>
          <a:spcPct val="20000"/>
        </a:spcBef>
        <a:spcAft>
          <a:spcPct val="0"/>
        </a:spcAft>
        <a:buChar char="»"/>
        <a:defRPr kumimoji="1" sz="1939">
          <a:solidFill>
            <a:schemeClr val="tx1"/>
          </a:solidFill>
          <a:latin typeface="+mn-lt"/>
          <a:ea typeface="+mn-ea"/>
        </a:defRPr>
      </a:lvl5pPr>
      <a:lvl6pPr marL="2428203" indent="-221279" algn="l" defTabSz="779604" rtl="0" fontAlgn="base">
        <a:spcBef>
          <a:spcPct val="20000"/>
        </a:spcBef>
        <a:spcAft>
          <a:spcPct val="0"/>
        </a:spcAft>
        <a:buChar char="»"/>
        <a:defRPr kumimoji="1" sz="1939">
          <a:solidFill>
            <a:schemeClr val="tx1"/>
          </a:solidFill>
          <a:latin typeface="+mn-lt"/>
          <a:ea typeface="+mn-ea"/>
        </a:defRPr>
      </a:lvl6pPr>
      <a:lvl7pPr marL="2850245" indent="-221279" algn="l" defTabSz="779604" rtl="0" fontAlgn="base">
        <a:spcBef>
          <a:spcPct val="20000"/>
        </a:spcBef>
        <a:spcAft>
          <a:spcPct val="0"/>
        </a:spcAft>
        <a:buChar char="»"/>
        <a:defRPr kumimoji="1" sz="1939">
          <a:solidFill>
            <a:schemeClr val="tx1"/>
          </a:solidFill>
          <a:latin typeface="+mn-lt"/>
          <a:ea typeface="+mn-ea"/>
        </a:defRPr>
      </a:lvl7pPr>
      <a:lvl8pPr marL="3272286" indent="-221279" algn="l" defTabSz="779604" rtl="0" fontAlgn="base">
        <a:spcBef>
          <a:spcPct val="20000"/>
        </a:spcBef>
        <a:spcAft>
          <a:spcPct val="0"/>
        </a:spcAft>
        <a:buChar char="»"/>
        <a:defRPr kumimoji="1" sz="1939">
          <a:solidFill>
            <a:schemeClr val="tx1"/>
          </a:solidFill>
          <a:latin typeface="+mn-lt"/>
          <a:ea typeface="+mn-ea"/>
        </a:defRPr>
      </a:lvl8pPr>
      <a:lvl9pPr marL="3694327" indent="-221279" algn="l" defTabSz="779604" rtl="0" fontAlgn="base">
        <a:spcBef>
          <a:spcPct val="20000"/>
        </a:spcBef>
        <a:spcAft>
          <a:spcPct val="0"/>
        </a:spcAft>
        <a:buChar char="»"/>
        <a:defRPr kumimoji="1" sz="1939">
          <a:solidFill>
            <a:schemeClr val="tx1"/>
          </a:solidFill>
          <a:latin typeface="+mn-lt"/>
          <a:ea typeface="+mn-ea"/>
        </a:defRPr>
      </a:lvl9pPr>
    </p:bodyStyle>
    <p:otherStyle>
      <a:defPPr>
        <a:defRPr lang="ja-JP"/>
      </a:defPPr>
      <a:lvl1pPr marL="0" algn="l" defTabSz="844083" rtl="0" eaLnBrk="1" latinLnBrk="0" hangingPunct="1">
        <a:defRPr kumimoji="1" sz="1662" kern="1200">
          <a:solidFill>
            <a:schemeClr val="tx1"/>
          </a:solidFill>
          <a:latin typeface="+mn-lt"/>
          <a:ea typeface="+mn-ea"/>
          <a:cs typeface="+mn-cs"/>
        </a:defRPr>
      </a:lvl1pPr>
      <a:lvl2pPr marL="422041" algn="l" defTabSz="844083" rtl="0" eaLnBrk="1" latinLnBrk="0" hangingPunct="1">
        <a:defRPr kumimoji="1" sz="1662" kern="1200">
          <a:solidFill>
            <a:schemeClr val="tx1"/>
          </a:solidFill>
          <a:latin typeface="+mn-lt"/>
          <a:ea typeface="+mn-ea"/>
          <a:cs typeface="+mn-cs"/>
        </a:defRPr>
      </a:lvl2pPr>
      <a:lvl3pPr marL="844083" algn="l" defTabSz="844083" rtl="0" eaLnBrk="1" latinLnBrk="0" hangingPunct="1">
        <a:defRPr kumimoji="1" sz="1662" kern="1200">
          <a:solidFill>
            <a:schemeClr val="tx1"/>
          </a:solidFill>
          <a:latin typeface="+mn-lt"/>
          <a:ea typeface="+mn-ea"/>
          <a:cs typeface="+mn-cs"/>
        </a:defRPr>
      </a:lvl3pPr>
      <a:lvl4pPr marL="1266124" algn="l" defTabSz="844083" rtl="0" eaLnBrk="1" latinLnBrk="0" hangingPunct="1">
        <a:defRPr kumimoji="1" sz="1662" kern="1200">
          <a:solidFill>
            <a:schemeClr val="tx1"/>
          </a:solidFill>
          <a:latin typeface="+mn-lt"/>
          <a:ea typeface="+mn-ea"/>
          <a:cs typeface="+mn-cs"/>
        </a:defRPr>
      </a:lvl4pPr>
      <a:lvl5pPr marL="1688165" algn="l" defTabSz="844083" rtl="0" eaLnBrk="1" latinLnBrk="0" hangingPunct="1">
        <a:defRPr kumimoji="1" sz="1662" kern="1200">
          <a:solidFill>
            <a:schemeClr val="tx1"/>
          </a:solidFill>
          <a:latin typeface="+mn-lt"/>
          <a:ea typeface="+mn-ea"/>
          <a:cs typeface="+mn-cs"/>
        </a:defRPr>
      </a:lvl5pPr>
      <a:lvl6pPr marL="2110207" algn="l" defTabSz="844083" rtl="0" eaLnBrk="1" latinLnBrk="0" hangingPunct="1">
        <a:defRPr kumimoji="1" sz="1662" kern="1200">
          <a:solidFill>
            <a:schemeClr val="tx1"/>
          </a:solidFill>
          <a:latin typeface="+mn-lt"/>
          <a:ea typeface="+mn-ea"/>
          <a:cs typeface="+mn-cs"/>
        </a:defRPr>
      </a:lvl6pPr>
      <a:lvl7pPr marL="2532248" algn="l" defTabSz="844083" rtl="0" eaLnBrk="1" latinLnBrk="0" hangingPunct="1">
        <a:defRPr kumimoji="1" sz="1662" kern="1200">
          <a:solidFill>
            <a:schemeClr val="tx1"/>
          </a:solidFill>
          <a:latin typeface="+mn-lt"/>
          <a:ea typeface="+mn-ea"/>
          <a:cs typeface="+mn-cs"/>
        </a:defRPr>
      </a:lvl7pPr>
      <a:lvl8pPr marL="2954289" algn="l" defTabSz="844083" rtl="0" eaLnBrk="1" latinLnBrk="0" hangingPunct="1">
        <a:defRPr kumimoji="1" sz="1662" kern="1200">
          <a:solidFill>
            <a:schemeClr val="tx1"/>
          </a:solidFill>
          <a:latin typeface="+mn-lt"/>
          <a:ea typeface="+mn-ea"/>
          <a:cs typeface="+mn-cs"/>
        </a:defRPr>
      </a:lvl8pPr>
      <a:lvl9pPr marL="3376331" algn="l" defTabSz="844083" rtl="0" eaLnBrk="1" latinLnBrk="0" hangingPunct="1">
        <a:defRPr kumimoji="1" sz="166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30.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image" Target="../media/image10.wmf"/><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image" Target="../media/image12.wmf"/><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 Id="rId4" Type="http://schemas.openxmlformats.org/officeDocument/2006/relationships/image" Target="../media/image25.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png"/><Relationship Id="rId1" Type="http://schemas.openxmlformats.org/officeDocument/2006/relationships/slideLayout" Target="../slideLayouts/slideLayout2.xml"/><Relationship Id="rId4" Type="http://schemas.openxmlformats.org/officeDocument/2006/relationships/image" Target="../media/image30.jpe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5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41.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3">
            <a:extLst>
              <a:ext uri="{FF2B5EF4-FFF2-40B4-BE49-F238E27FC236}">
                <a16:creationId xmlns:a16="http://schemas.microsoft.com/office/drawing/2014/main" id="{0ECB6CFA-221A-BBFF-0711-DEE732968E67}"/>
              </a:ext>
            </a:extLst>
          </p:cNvPr>
          <p:cNvSpPr txBox="1">
            <a:spLocks noChangeArrowheads="1"/>
          </p:cNvSpPr>
          <p:nvPr/>
        </p:nvSpPr>
        <p:spPr bwMode="auto">
          <a:xfrm>
            <a:off x="979488" y="538163"/>
            <a:ext cx="731678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a:ln>
                  <a:noFill/>
                </a:ln>
                <a:solidFill>
                  <a:srgbClr val="000000"/>
                </a:solidFill>
                <a:effectLst/>
                <a:uLnTx/>
                <a:uFillTx/>
                <a:latin typeface="ＭＳ Ｐゴシック" panose="020B0600070205080204" pitchFamily="50" charset="-128"/>
                <a:ea typeface="Meiryo UI" panose="020B0604030504040204" pitchFamily="50" charset="-128"/>
                <a:cs typeface="+mn-cs"/>
              </a:rPr>
              <a:t>各自、席に着きましたら、参加券を名札に作製してください。</a:t>
            </a:r>
          </a:p>
        </p:txBody>
      </p:sp>
      <p:sp>
        <p:nvSpPr>
          <p:cNvPr id="4099" name="Text Box 27">
            <a:extLst>
              <a:ext uri="{FF2B5EF4-FFF2-40B4-BE49-F238E27FC236}">
                <a16:creationId xmlns:a16="http://schemas.microsoft.com/office/drawing/2014/main" id="{2D77E2F9-D812-EC4A-FEC5-D599A2263C83}"/>
              </a:ext>
            </a:extLst>
          </p:cNvPr>
          <p:cNvSpPr txBox="1">
            <a:spLocks noChangeArrowheads="1"/>
          </p:cNvSpPr>
          <p:nvPr/>
        </p:nvSpPr>
        <p:spPr bwMode="auto">
          <a:xfrm>
            <a:off x="955675" y="952500"/>
            <a:ext cx="44592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5000"/>
              </a:spcBef>
              <a:spcAft>
                <a:spcPct val="0"/>
              </a:spcAft>
              <a:buClrTx/>
              <a:buSzTx/>
              <a:buFontTx/>
              <a:buNone/>
              <a:tabLst/>
              <a:defRPr/>
            </a:pPr>
            <a:r>
              <a:rPr kumimoji="1" lang="en-US" altLang="ja-JP" sz="1800" b="0" i="0" u="none" strike="noStrike" kern="1200" cap="none" spc="0" normalizeH="0" baseline="0" noProof="0">
                <a:ln>
                  <a:noFill/>
                </a:ln>
                <a:solidFill>
                  <a:srgbClr val="FF0000"/>
                </a:solidFill>
                <a:effectLst/>
                <a:uLnTx/>
                <a:uFillTx/>
                <a:latin typeface="ＭＳ Ｐゴシック" panose="020B0600070205080204" pitchFamily="50" charset="-128"/>
                <a:ea typeface="Meiryo UI" panose="020B0604030504040204" pitchFamily="50" charset="-128"/>
                <a:cs typeface="+mn-cs"/>
              </a:rPr>
              <a:t>※</a:t>
            </a:r>
            <a:r>
              <a:rPr kumimoji="1" lang="ja-JP" altLang="en-US" sz="1800" b="0" i="0" u="none" strike="noStrike" kern="1200" cap="none" spc="0" normalizeH="0" baseline="0" noProof="0">
                <a:ln>
                  <a:noFill/>
                </a:ln>
                <a:solidFill>
                  <a:srgbClr val="FF0000"/>
                </a:solidFill>
                <a:effectLst/>
                <a:uLnTx/>
                <a:uFillTx/>
                <a:latin typeface="ＭＳ Ｐゴシック" panose="020B0600070205080204" pitchFamily="50" charset="-128"/>
                <a:ea typeface="Meiryo UI" panose="020B0604030504040204" pitchFamily="50" charset="-128"/>
                <a:cs typeface="+mn-cs"/>
              </a:rPr>
              <a:t>氏名にふりがなを入れて下さい。（相手側）</a:t>
            </a:r>
          </a:p>
        </p:txBody>
      </p:sp>
      <p:sp>
        <p:nvSpPr>
          <p:cNvPr id="4100" name="Text Box 30">
            <a:extLst>
              <a:ext uri="{FF2B5EF4-FFF2-40B4-BE49-F238E27FC236}">
                <a16:creationId xmlns:a16="http://schemas.microsoft.com/office/drawing/2014/main" id="{5324D0FC-3590-64CF-F115-49C3D77C5D26}"/>
              </a:ext>
            </a:extLst>
          </p:cNvPr>
          <p:cNvSpPr txBox="1">
            <a:spLocks noChangeArrowheads="1"/>
          </p:cNvSpPr>
          <p:nvPr/>
        </p:nvSpPr>
        <p:spPr bwMode="auto">
          <a:xfrm>
            <a:off x="5038725" y="2157413"/>
            <a:ext cx="3825875"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a:ln>
                  <a:noFill/>
                </a:ln>
                <a:solidFill>
                  <a:srgbClr val="000000"/>
                </a:solidFill>
                <a:effectLst/>
                <a:uLnTx/>
                <a:uFillTx/>
                <a:latin typeface="ＭＳ Ｐゴシック" panose="020B0600070205080204" pitchFamily="50" charset="-128"/>
                <a:ea typeface="Meiryo UI" panose="020B0604030504040204" pitchFamily="50" charset="-128"/>
                <a:cs typeface="+mn-cs"/>
              </a:rPr>
              <a:t>相手（メンバー）に見えるよう</a:t>
            </a:r>
            <a:endParaRPr kumimoji="1" lang="en-US" altLang="ja-JP" sz="2400" b="0" i="0" u="none" strike="noStrike" kern="1200" cap="none" spc="0" normalizeH="0" baseline="0" noProof="0">
              <a:ln>
                <a:noFill/>
              </a:ln>
              <a:solidFill>
                <a:srgbClr val="000000"/>
              </a:solidFill>
              <a:effectLst/>
              <a:uLnTx/>
              <a:uFillTx/>
              <a:latin typeface="ＭＳ Ｐゴシック" panose="020B0600070205080204" pitchFamily="50" charset="-128"/>
              <a:ea typeface="Meiryo UI" panose="020B0604030504040204" pitchFamily="50" charset="-128"/>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a:ln>
                  <a:noFill/>
                </a:ln>
                <a:solidFill>
                  <a:srgbClr val="000000"/>
                </a:solidFill>
                <a:effectLst/>
                <a:uLnTx/>
                <a:uFillTx/>
                <a:latin typeface="ＭＳ Ｐゴシック" panose="020B0600070205080204" pitchFamily="50" charset="-128"/>
                <a:ea typeface="Meiryo UI" panose="020B0604030504040204" pitchFamily="50" charset="-128"/>
                <a:cs typeface="+mn-cs"/>
              </a:rPr>
              <a:t>席上に置いて下さい。</a:t>
            </a:r>
          </a:p>
        </p:txBody>
      </p:sp>
      <p:grpSp>
        <p:nvGrpSpPr>
          <p:cNvPr id="4101" name="グループ化 77">
            <a:extLst>
              <a:ext uri="{FF2B5EF4-FFF2-40B4-BE49-F238E27FC236}">
                <a16:creationId xmlns:a16="http://schemas.microsoft.com/office/drawing/2014/main" id="{32D6F841-CC21-C189-E7CB-5455D6AB0C91}"/>
              </a:ext>
            </a:extLst>
          </p:cNvPr>
          <p:cNvGrpSpPr>
            <a:grpSpLocks noChangeAspect="1"/>
          </p:cNvGrpSpPr>
          <p:nvPr/>
        </p:nvGrpSpPr>
        <p:grpSpPr bwMode="auto">
          <a:xfrm>
            <a:off x="5270500" y="3044825"/>
            <a:ext cx="1920875" cy="1193800"/>
            <a:chOff x="6378228" y="3140968"/>
            <a:chExt cx="4530476" cy="2811884"/>
          </a:xfrm>
        </p:grpSpPr>
        <p:grpSp>
          <p:nvGrpSpPr>
            <p:cNvPr id="4112" name="グループ化 78">
              <a:extLst>
                <a:ext uri="{FF2B5EF4-FFF2-40B4-BE49-F238E27FC236}">
                  <a16:creationId xmlns:a16="http://schemas.microsoft.com/office/drawing/2014/main" id="{12D0979C-CD07-382D-761C-C5D9D6789B12}"/>
                </a:ext>
              </a:extLst>
            </p:cNvPr>
            <p:cNvGrpSpPr>
              <a:grpSpLocks/>
            </p:cNvGrpSpPr>
            <p:nvPr/>
          </p:nvGrpSpPr>
          <p:grpSpPr bwMode="auto">
            <a:xfrm>
              <a:off x="6378228" y="3140968"/>
              <a:ext cx="4530476" cy="2811884"/>
              <a:chOff x="8061970" y="401464"/>
              <a:chExt cx="4530476" cy="2811884"/>
            </a:xfrm>
          </p:grpSpPr>
          <p:grpSp>
            <p:nvGrpSpPr>
              <p:cNvPr id="4117" name="グループ化 83">
                <a:extLst>
                  <a:ext uri="{FF2B5EF4-FFF2-40B4-BE49-F238E27FC236}">
                    <a16:creationId xmlns:a16="http://schemas.microsoft.com/office/drawing/2014/main" id="{FCAC575F-B792-08B5-24CD-8C998C4E45AA}"/>
                  </a:ext>
                </a:extLst>
              </p:cNvPr>
              <p:cNvGrpSpPr>
                <a:grpSpLocks/>
              </p:cNvGrpSpPr>
              <p:nvPr/>
            </p:nvGrpSpPr>
            <p:grpSpPr bwMode="auto">
              <a:xfrm>
                <a:off x="8061970" y="401464"/>
                <a:ext cx="4530476" cy="2811884"/>
                <a:chOff x="8061970" y="401464"/>
                <a:chExt cx="4530476" cy="2811884"/>
              </a:xfrm>
            </p:grpSpPr>
            <p:sp>
              <p:nvSpPr>
                <p:cNvPr id="89" name="正方形/長方形 10">
                  <a:extLst>
                    <a:ext uri="{FF2B5EF4-FFF2-40B4-BE49-F238E27FC236}">
                      <a16:creationId xmlns:a16="http://schemas.microsoft.com/office/drawing/2014/main" id="{CB2ABFD7-2D37-B381-0989-FF898ADFD89B}"/>
                    </a:ext>
                  </a:extLst>
                </p:cNvPr>
                <p:cNvSpPr/>
                <p:nvPr/>
              </p:nvSpPr>
              <p:spPr>
                <a:xfrm rot="19221724" flipV="1">
                  <a:off x="8222972" y="1340006"/>
                  <a:ext cx="4227195" cy="1873342"/>
                </a:xfrm>
                <a:custGeom>
                  <a:avLst/>
                  <a:gdLst>
                    <a:gd name="connsiteX0" fmla="*/ 0 w 3636912"/>
                    <a:gd name="connsiteY0" fmla="*/ 0 h 792088"/>
                    <a:gd name="connsiteX1" fmla="*/ 3636912 w 3636912"/>
                    <a:gd name="connsiteY1" fmla="*/ 0 h 792088"/>
                    <a:gd name="connsiteX2" fmla="*/ 3636912 w 3636912"/>
                    <a:gd name="connsiteY2" fmla="*/ 792088 h 792088"/>
                    <a:gd name="connsiteX3" fmla="*/ 0 w 3636912"/>
                    <a:gd name="connsiteY3" fmla="*/ 792088 h 792088"/>
                    <a:gd name="connsiteX4" fmla="*/ 0 w 3636912"/>
                    <a:gd name="connsiteY4" fmla="*/ 0 h 792088"/>
                    <a:gd name="connsiteX0" fmla="*/ 0 w 4113162"/>
                    <a:gd name="connsiteY0" fmla="*/ 0 h 2611363"/>
                    <a:gd name="connsiteX1" fmla="*/ 4113162 w 4113162"/>
                    <a:gd name="connsiteY1" fmla="*/ 1819275 h 2611363"/>
                    <a:gd name="connsiteX2" fmla="*/ 4113162 w 4113162"/>
                    <a:gd name="connsiteY2" fmla="*/ 2611363 h 2611363"/>
                    <a:gd name="connsiteX3" fmla="*/ 476250 w 4113162"/>
                    <a:gd name="connsiteY3" fmla="*/ 2611363 h 2611363"/>
                    <a:gd name="connsiteX4" fmla="*/ 0 w 4113162"/>
                    <a:gd name="connsiteY4" fmla="*/ 0 h 2611363"/>
                    <a:gd name="connsiteX0" fmla="*/ 0 w 4113162"/>
                    <a:gd name="connsiteY0" fmla="*/ 1352550 h 3963913"/>
                    <a:gd name="connsiteX1" fmla="*/ 3389262 w 4113162"/>
                    <a:gd name="connsiteY1" fmla="*/ 0 h 3963913"/>
                    <a:gd name="connsiteX2" fmla="*/ 4113162 w 4113162"/>
                    <a:gd name="connsiteY2" fmla="*/ 3963913 h 3963913"/>
                    <a:gd name="connsiteX3" fmla="*/ 476250 w 4113162"/>
                    <a:gd name="connsiteY3" fmla="*/ 3963913 h 3963913"/>
                    <a:gd name="connsiteX4" fmla="*/ 0 w 4113162"/>
                    <a:gd name="connsiteY4" fmla="*/ 1352550 h 3963913"/>
                    <a:gd name="connsiteX0" fmla="*/ 0 w 3894087"/>
                    <a:gd name="connsiteY0" fmla="*/ 1352550 h 3963913"/>
                    <a:gd name="connsiteX1" fmla="*/ 3389262 w 3894087"/>
                    <a:gd name="connsiteY1" fmla="*/ 0 h 3963913"/>
                    <a:gd name="connsiteX2" fmla="*/ 3894087 w 3894087"/>
                    <a:gd name="connsiteY2" fmla="*/ 1220713 h 3963913"/>
                    <a:gd name="connsiteX3" fmla="*/ 476250 w 3894087"/>
                    <a:gd name="connsiteY3" fmla="*/ 3963913 h 3963913"/>
                    <a:gd name="connsiteX4" fmla="*/ 0 w 3894087"/>
                    <a:gd name="connsiteY4" fmla="*/ 1352550 h 3963913"/>
                    <a:gd name="connsiteX0" fmla="*/ 0 w 3894087"/>
                    <a:gd name="connsiteY0" fmla="*/ 1352550 h 2154163"/>
                    <a:gd name="connsiteX1" fmla="*/ 3389262 w 3894087"/>
                    <a:gd name="connsiteY1" fmla="*/ 0 h 2154163"/>
                    <a:gd name="connsiteX2" fmla="*/ 3894087 w 3894087"/>
                    <a:gd name="connsiteY2" fmla="*/ 1220713 h 2154163"/>
                    <a:gd name="connsiteX3" fmla="*/ 571500 w 3894087"/>
                    <a:gd name="connsiteY3" fmla="*/ 2154163 h 2154163"/>
                    <a:gd name="connsiteX4" fmla="*/ 0 w 3894087"/>
                    <a:gd name="connsiteY4" fmla="*/ 1352550 h 2154163"/>
                    <a:gd name="connsiteX0" fmla="*/ 0 w 3894087"/>
                    <a:gd name="connsiteY0" fmla="*/ 1352550 h 2601838"/>
                    <a:gd name="connsiteX1" fmla="*/ 3389262 w 3894087"/>
                    <a:gd name="connsiteY1" fmla="*/ 0 h 2601838"/>
                    <a:gd name="connsiteX2" fmla="*/ 3894087 w 3894087"/>
                    <a:gd name="connsiteY2" fmla="*/ 1220713 h 2601838"/>
                    <a:gd name="connsiteX3" fmla="*/ 514350 w 3894087"/>
                    <a:gd name="connsiteY3" fmla="*/ 2601838 h 2601838"/>
                    <a:gd name="connsiteX4" fmla="*/ 0 w 3894087"/>
                    <a:gd name="connsiteY4" fmla="*/ 1352550 h 2601838"/>
                    <a:gd name="connsiteX0" fmla="*/ 0 w 3398787"/>
                    <a:gd name="connsiteY0" fmla="*/ 1352550 h 2601838"/>
                    <a:gd name="connsiteX1" fmla="*/ 3389262 w 3398787"/>
                    <a:gd name="connsiteY1" fmla="*/ 0 h 2601838"/>
                    <a:gd name="connsiteX2" fmla="*/ 3398787 w 3398787"/>
                    <a:gd name="connsiteY2" fmla="*/ 1239763 h 2601838"/>
                    <a:gd name="connsiteX3" fmla="*/ 514350 w 3398787"/>
                    <a:gd name="connsiteY3" fmla="*/ 2601838 h 2601838"/>
                    <a:gd name="connsiteX4" fmla="*/ 0 w 3398787"/>
                    <a:gd name="connsiteY4" fmla="*/ 1352550 h 2601838"/>
                    <a:gd name="connsiteX0" fmla="*/ 0 w 3913137"/>
                    <a:gd name="connsiteY0" fmla="*/ 1352550 h 2601838"/>
                    <a:gd name="connsiteX1" fmla="*/ 3389262 w 3913137"/>
                    <a:gd name="connsiteY1" fmla="*/ 0 h 2601838"/>
                    <a:gd name="connsiteX2" fmla="*/ 3913137 w 3913137"/>
                    <a:gd name="connsiteY2" fmla="*/ 1230238 h 2601838"/>
                    <a:gd name="connsiteX3" fmla="*/ 514350 w 3913137"/>
                    <a:gd name="connsiteY3" fmla="*/ 2601838 h 2601838"/>
                    <a:gd name="connsiteX4" fmla="*/ 0 w 3913137"/>
                    <a:gd name="connsiteY4" fmla="*/ 1352550 h 2601838"/>
                    <a:gd name="connsiteX0" fmla="*/ 0 w 4694187"/>
                    <a:gd name="connsiteY0" fmla="*/ 1352550 h 2601838"/>
                    <a:gd name="connsiteX1" fmla="*/ 3389262 w 4694187"/>
                    <a:gd name="connsiteY1" fmla="*/ 0 h 2601838"/>
                    <a:gd name="connsiteX2" fmla="*/ 4694187 w 4694187"/>
                    <a:gd name="connsiteY2" fmla="*/ 1382638 h 2601838"/>
                    <a:gd name="connsiteX3" fmla="*/ 514350 w 4694187"/>
                    <a:gd name="connsiteY3" fmla="*/ 2601838 h 2601838"/>
                    <a:gd name="connsiteX4" fmla="*/ 0 w 4694187"/>
                    <a:gd name="connsiteY4" fmla="*/ 1352550 h 2601838"/>
                    <a:gd name="connsiteX0" fmla="*/ 0 w 5265687"/>
                    <a:gd name="connsiteY0" fmla="*/ 1066800 h 2316088"/>
                    <a:gd name="connsiteX1" fmla="*/ 5265687 w 5265687"/>
                    <a:gd name="connsiteY1" fmla="*/ 0 h 2316088"/>
                    <a:gd name="connsiteX2" fmla="*/ 4694187 w 5265687"/>
                    <a:gd name="connsiteY2" fmla="*/ 1096888 h 2316088"/>
                    <a:gd name="connsiteX3" fmla="*/ 514350 w 5265687"/>
                    <a:gd name="connsiteY3" fmla="*/ 2316088 h 2316088"/>
                    <a:gd name="connsiteX4" fmla="*/ 0 w 5265687"/>
                    <a:gd name="connsiteY4" fmla="*/ 1066800 h 2316088"/>
                    <a:gd name="connsiteX0" fmla="*/ 0 w 5265687"/>
                    <a:gd name="connsiteY0" fmla="*/ 1066800 h 2468488"/>
                    <a:gd name="connsiteX1" fmla="*/ 5265687 w 5265687"/>
                    <a:gd name="connsiteY1" fmla="*/ 0 h 2468488"/>
                    <a:gd name="connsiteX2" fmla="*/ 4694187 w 5265687"/>
                    <a:gd name="connsiteY2" fmla="*/ 1096888 h 2468488"/>
                    <a:gd name="connsiteX3" fmla="*/ 1266825 w 5265687"/>
                    <a:gd name="connsiteY3" fmla="*/ 2468488 h 2468488"/>
                    <a:gd name="connsiteX4" fmla="*/ 0 w 5265687"/>
                    <a:gd name="connsiteY4" fmla="*/ 1066800 h 2468488"/>
                    <a:gd name="connsiteX0" fmla="*/ 819150 w 3998862"/>
                    <a:gd name="connsiteY0" fmla="*/ 1390650 h 2468488"/>
                    <a:gd name="connsiteX1" fmla="*/ 3998862 w 3998862"/>
                    <a:gd name="connsiteY1" fmla="*/ 0 h 2468488"/>
                    <a:gd name="connsiteX2" fmla="*/ 3427362 w 3998862"/>
                    <a:gd name="connsiteY2" fmla="*/ 1096888 h 2468488"/>
                    <a:gd name="connsiteX3" fmla="*/ 0 w 3998862"/>
                    <a:gd name="connsiteY3" fmla="*/ 2468488 h 2468488"/>
                    <a:gd name="connsiteX4" fmla="*/ 819150 w 3998862"/>
                    <a:gd name="connsiteY4" fmla="*/ 1390650 h 2468488"/>
                    <a:gd name="connsiteX0" fmla="*/ 619125 w 3998862"/>
                    <a:gd name="connsiteY0" fmla="*/ 1362075 h 2468488"/>
                    <a:gd name="connsiteX1" fmla="*/ 3998862 w 3998862"/>
                    <a:gd name="connsiteY1" fmla="*/ 0 h 2468488"/>
                    <a:gd name="connsiteX2" fmla="*/ 3427362 w 3998862"/>
                    <a:gd name="connsiteY2" fmla="*/ 1096888 h 2468488"/>
                    <a:gd name="connsiteX3" fmla="*/ 0 w 3998862"/>
                    <a:gd name="connsiteY3" fmla="*/ 2468488 h 2468488"/>
                    <a:gd name="connsiteX4" fmla="*/ 619125 w 3998862"/>
                    <a:gd name="connsiteY4" fmla="*/ 1362075 h 2468488"/>
                    <a:gd name="connsiteX0" fmla="*/ 859490 w 4239227"/>
                    <a:gd name="connsiteY0" fmla="*/ 1362075 h 2519504"/>
                    <a:gd name="connsiteX1" fmla="*/ 4239227 w 4239227"/>
                    <a:gd name="connsiteY1" fmla="*/ 0 h 2519504"/>
                    <a:gd name="connsiteX2" fmla="*/ 3667727 w 4239227"/>
                    <a:gd name="connsiteY2" fmla="*/ 1096888 h 2519504"/>
                    <a:gd name="connsiteX3" fmla="*/ 0 w 4239227"/>
                    <a:gd name="connsiteY3" fmla="*/ 2519504 h 2519504"/>
                    <a:gd name="connsiteX4" fmla="*/ 859490 w 4239227"/>
                    <a:gd name="connsiteY4" fmla="*/ 1362075 h 2519504"/>
                    <a:gd name="connsiteX0" fmla="*/ 745904 w 4239227"/>
                    <a:gd name="connsiteY0" fmla="*/ 1437939 h 2519504"/>
                    <a:gd name="connsiteX1" fmla="*/ 4239227 w 4239227"/>
                    <a:gd name="connsiteY1" fmla="*/ 0 h 2519504"/>
                    <a:gd name="connsiteX2" fmla="*/ 3667727 w 4239227"/>
                    <a:gd name="connsiteY2" fmla="*/ 1096888 h 2519504"/>
                    <a:gd name="connsiteX3" fmla="*/ 0 w 4239227"/>
                    <a:gd name="connsiteY3" fmla="*/ 2519504 h 2519504"/>
                    <a:gd name="connsiteX4" fmla="*/ 745904 w 4239227"/>
                    <a:gd name="connsiteY4" fmla="*/ 1437939 h 2519504"/>
                    <a:gd name="connsiteX0" fmla="*/ 745904 w 4239227"/>
                    <a:gd name="connsiteY0" fmla="*/ 1437939 h 2519504"/>
                    <a:gd name="connsiteX1" fmla="*/ 4239227 w 4239227"/>
                    <a:gd name="connsiteY1" fmla="*/ 0 h 2519504"/>
                    <a:gd name="connsiteX2" fmla="*/ 3399110 w 4239227"/>
                    <a:gd name="connsiteY2" fmla="*/ 685089 h 2519504"/>
                    <a:gd name="connsiteX3" fmla="*/ 0 w 4239227"/>
                    <a:gd name="connsiteY3" fmla="*/ 2519504 h 2519504"/>
                    <a:gd name="connsiteX4" fmla="*/ 745904 w 4239227"/>
                    <a:gd name="connsiteY4" fmla="*/ 1437939 h 2519504"/>
                    <a:gd name="connsiteX0" fmla="*/ 745904 w 4239227"/>
                    <a:gd name="connsiteY0" fmla="*/ 1437939 h 2519504"/>
                    <a:gd name="connsiteX1" fmla="*/ 4239227 w 4239227"/>
                    <a:gd name="connsiteY1" fmla="*/ 0 h 2519504"/>
                    <a:gd name="connsiteX2" fmla="*/ 3482485 w 4239227"/>
                    <a:gd name="connsiteY2" fmla="*/ 1037718 h 2519504"/>
                    <a:gd name="connsiteX3" fmla="*/ 0 w 4239227"/>
                    <a:gd name="connsiteY3" fmla="*/ 2519504 h 2519504"/>
                    <a:gd name="connsiteX4" fmla="*/ 745904 w 4239227"/>
                    <a:gd name="connsiteY4" fmla="*/ 1437939 h 2519504"/>
                    <a:gd name="connsiteX0" fmla="*/ 745904 w 3924687"/>
                    <a:gd name="connsiteY0" fmla="*/ 1486246 h 2567811"/>
                    <a:gd name="connsiteX1" fmla="*/ 3924687 w 3924687"/>
                    <a:gd name="connsiteY1" fmla="*/ 0 h 2567811"/>
                    <a:gd name="connsiteX2" fmla="*/ 3482485 w 3924687"/>
                    <a:gd name="connsiteY2" fmla="*/ 1086025 h 2567811"/>
                    <a:gd name="connsiteX3" fmla="*/ 0 w 3924687"/>
                    <a:gd name="connsiteY3" fmla="*/ 2567811 h 2567811"/>
                    <a:gd name="connsiteX4" fmla="*/ 745904 w 3924687"/>
                    <a:gd name="connsiteY4" fmla="*/ 1486246 h 2567811"/>
                    <a:gd name="connsiteX0" fmla="*/ 745904 w 4233150"/>
                    <a:gd name="connsiteY0" fmla="*/ 1447704 h 2529269"/>
                    <a:gd name="connsiteX1" fmla="*/ 4233150 w 4233150"/>
                    <a:gd name="connsiteY1" fmla="*/ 0 h 2529269"/>
                    <a:gd name="connsiteX2" fmla="*/ 3482485 w 4233150"/>
                    <a:gd name="connsiteY2" fmla="*/ 1047483 h 2529269"/>
                    <a:gd name="connsiteX3" fmla="*/ 0 w 4233150"/>
                    <a:gd name="connsiteY3" fmla="*/ 2529269 h 2529269"/>
                    <a:gd name="connsiteX4" fmla="*/ 745904 w 4233150"/>
                    <a:gd name="connsiteY4" fmla="*/ 1447704 h 2529269"/>
                    <a:gd name="connsiteX0" fmla="*/ 773985 w 4261231"/>
                    <a:gd name="connsiteY0" fmla="*/ 1447704 h 2543772"/>
                    <a:gd name="connsiteX1" fmla="*/ 4261231 w 4261231"/>
                    <a:gd name="connsiteY1" fmla="*/ 0 h 2543772"/>
                    <a:gd name="connsiteX2" fmla="*/ 3510566 w 4261231"/>
                    <a:gd name="connsiteY2" fmla="*/ 1047483 h 2543772"/>
                    <a:gd name="connsiteX3" fmla="*/ 0 w 4261231"/>
                    <a:gd name="connsiteY3" fmla="*/ 2543771 h 2543772"/>
                    <a:gd name="connsiteX4" fmla="*/ 773985 w 4261231"/>
                    <a:gd name="connsiteY4" fmla="*/ 1447704 h 2543772"/>
                    <a:gd name="connsiteX0" fmla="*/ 750092 w 4261231"/>
                    <a:gd name="connsiteY0" fmla="*/ 1498750 h 2543771"/>
                    <a:gd name="connsiteX1" fmla="*/ 4261231 w 4261231"/>
                    <a:gd name="connsiteY1" fmla="*/ 0 h 2543771"/>
                    <a:gd name="connsiteX2" fmla="*/ 3510566 w 4261231"/>
                    <a:gd name="connsiteY2" fmla="*/ 1047483 h 2543771"/>
                    <a:gd name="connsiteX3" fmla="*/ 0 w 4261231"/>
                    <a:gd name="connsiteY3" fmla="*/ 2543771 h 2543771"/>
                    <a:gd name="connsiteX4" fmla="*/ 750092 w 4261231"/>
                    <a:gd name="connsiteY4" fmla="*/ 1498750 h 2543771"/>
                    <a:gd name="connsiteX0" fmla="*/ 750092 w 4235594"/>
                    <a:gd name="connsiteY0" fmla="*/ 1486945 h 2531966"/>
                    <a:gd name="connsiteX1" fmla="*/ 4235594 w 4235594"/>
                    <a:gd name="connsiteY1" fmla="*/ 0 h 2531966"/>
                    <a:gd name="connsiteX2" fmla="*/ 3510566 w 4235594"/>
                    <a:gd name="connsiteY2" fmla="*/ 1035678 h 2531966"/>
                    <a:gd name="connsiteX3" fmla="*/ 0 w 4235594"/>
                    <a:gd name="connsiteY3" fmla="*/ 2531966 h 2531966"/>
                    <a:gd name="connsiteX4" fmla="*/ 750092 w 4235594"/>
                    <a:gd name="connsiteY4" fmla="*/ 1486945 h 2531966"/>
                    <a:gd name="connsiteX0" fmla="*/ 750092 w 4235594"/>
                    <a:gd name="connsiteY0" fmla="*/ 1486945 h 2531966"/>
                    <a:gd name="connsiteX1" fmla="*/ 4235594 w 4235594"/>
                    <a:gd name="connsiteY1" fmla="*/ 0 h 2531966"/>
                    <a:gd name="connsiteX2" fmla="*/ 3506862 w 4235594"/>
                    <a:gd name="connsiteY2" fmla="*/ 1056229 h 2531966"/>
                    <a:gd name="connsiteX3" fmla="*/ 0 w 4235594"/>
                    <a:gd name="connsiteY3" fmla="*/ 2531966 h 2531966"/>
                    <a:gd name="connsiteX4" fmla="*/ 750092 w 4235594"/>
                    <a:gd name="connsiteY4" fmla="*/ 1486945 h 2531966"/>
                    <a:gd name="connsiteX0" fmla="*/ 750092 w 4222703"/>
                    <a:gd name="connsiteY0" fmla="*/ 1448029 h 2493050"/>
                    <a:gd name="connsiteX1" fmla="*/ 4222703 w 4222703"/>
                    <a:gd name="connsiteY1" fmla="*/ 0 h 2493050"/>
                    <a:gd name="connsiteX2" fmla="*/ 3506862 w 4222703"/>
                    <a:gd name="connsiteY2" fmla="*/ 1017313 h 2493050"/>
                    <a:gd name="connsiteX3" fmla="*/ 0 w 4222703"/>
                    <a:gd name="connsiteY3" fmla="*/ 2493050 h 2493050"/>
                    <a:gd name="connsiteX4" fmla="*/ 750092 w 4222703"/>
                    <a:gd name="connsiteY4" fmla="*/ 1448029 h 2493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22703" h="2493050">
                      <a:moveTo>
                        <a:pt x="750092" y="1448029"/>
                      </a:moveTo>
                      <a:lnTo>
                        <a:pt x="4222703" y="0"/>
                      </a:lnTo>
                      <a:lnTo>
                        <a:pt x="3506862" y="1017313"/>
                      </a:lnTo>
                      <a:lnTo>
                        <a:pt x="0" y="2493050"/>
                      </a:lnTo>
                      <a:lnTo>
                        <a:pt x="750092" y="1448029"/>
                      </a:lnTo>
                      <a:close/>
                    </a:path>
                  </a:pathLst>
                </a:custGeom>
                <a:solidFill>
                  <a:schemeClr val="bg1">
                    <a:lumMod val="6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1" lang="en-US" sz="1101" b="0" i="0" u="none" strike="noStrike" kern="1200" cap="none" spc="0" normalizeH="0" baseline="0" noProof="0">
                    <a:ln>
                      <a:noFill/>
                    </a:ln>
                    <a:solidFill>
                      <a:srgbClr val="FFFFFF"/>
                    </a:solidFill>
                    <a:effectLst/>
                    <a:uLnTx/>
                    <a:uFillTx/>
                    <a:latin typeface="ＭＳ Ｐゴシック"/>
                    <a:ea typeface="ＭＳ Ｐゴシック"/>
                    <a:cs typeface="+mn-cs"/>
                  </a:endParaRPr>
                </a:p>
              </p:txBody>
            </p:sp>
            <p:sp>
              <p:nvSpPr>
                <p:cNvPr id="90" name="正方形/長方形 10">
                  <a:extLst>
                    <a:ext uri="{FF2B5EF4-FFF2-40B4-BE49-F238E27FC236}">
                      <a16:creationId xmlns:a16="http://schemas.microsoft.com/office/drawing/2014/main" id="{7463EACD-7F3B-A73B-87C5-EBFAA126FF88}"/>
                    </a:ext>
                  </a:extLst>
                </p:cNvPr>
                <p:cNvSpPr/>
                <p:nvPr/>
              </p:nvSpPr>
              <p:spPr>
                <a:xfrm rot="19221724" flipV="1">
                  <a:off x="8181784" y="1302614"/>
                  <a:ext cx="4238429" cy="1903255"/>
                </a:xfrm>
                <a:custGeom>
                  <a:avLst/>
                  <a:gdLst>
                    <a:gd name="connsiteX0" fmla="*/ 0 w 3636912"/>
                    <a:gd name="connsiteY0" fmla="*/ 0 h 792088"/>
                    <a:gd name="connsiteX1" fmla="*/ 3636912 w 3636912"/>
                    <a:gd name="connsiteY1" fmla="*/ 0 h 792088"/>
                    <a:gd name="connsiteX2" fmla="*/ 3636912 w 3636912"/>
                    <a:gd name="connsiteY2" fmla="*/ 792088 h 792088"/>
                    <a:gd name="connsiteX3" fmla="*/ 0 w 3636912"/>
                    <a:gd name="connsiteY3" fmla="*/ 792088 h 792088"/>
                    <a:gd name="connsiteX4" fmla="*/ 0 w 3636912"/>
                    <a:gd name="connsiteY4" fmla="*/ 0 h 792088"/>
                    <a:gd name="connsiteX0" fmla="*/ 0 w 4113162"/>
                    <a:gd name="connsiteY0" fmla="*/ 0 h 2611363"/>
                    <a:gd name="connsiteX1" fmla="*/ 4113162 w 4113162"/>
                    <a:gd name="connsiteY1" fmla="*/ 1819275 h 2611363"/>
                    <a:gd name="connsiteX2" fmla="*/ 4113162 w 4113162"/>
                    <a:gd name="connsiteY2" fmla="*/ 2611363 h 2611363"/>
                    <a:gd name="connsiteX3" fmla="*/ 476250 w 4113162"/>
                    <a:gd name="connsiteY3" fmla="*/ 2611363 h 2611363"/>
                    <a:gd name="connsiteX4" fmla="*/ 0 w 4113162"/>
                    <a:gd name="connsiteY4" fmla="*/ 0 h 2611363"/>
                    <a:gd name="connsiteX0" fmla="*/ 0 w 4113162"/>
                    <a:gd name="connsiteY0" fmla="*/ 1352550 h 3963913"/>
                    <a:gd name="connsiteX1" fmla="*/ 3389262 w 4113162"/>
                    <a:gd name="connsiteY1" fmla="*/ 0 h 3963913"/>
                    <a:gd name="connsiteX2" fmla="*/ 4113162 w 4113162"/>
                    <a:gd name="connsiteY2" fmla="*/ 3963913 h 3963913"/>
                    <a:gd name="connsiteX3" fmla="*/ 476250 w 4113162"/>
                    <a:gd name="connsiteY3" fmla="*/ 3963913 h 3963913"/>
                    <a:gd name="connsiteX4" fmla="*/ 0 w 4113162"/>
                    <a:gd name="connsiteY4" fmla="*/ 1352550 h 3963913"/>
                    <a:gd name="connsiteX0" fmla="*/ 0 w 3894087"/>
                    <a:gd name="connsiteY0" fmla="*/ 1352550 h 3963913"/>
                    <a:gd name="connsiteX1" fmla="*/ 3389262 w 3894087"/>
                    <a:gd name="connsiteY1" fmla="*/ 0 h 3963913"/>
                    <a:gd name="connsiteX2" fmla="*/ 3894087 w 3894087"/>
                    <a:gd name="connsiteY2" fmla="*/ 1220713 h 3963913"/>
                    <a:gd name="connsiteX3" fmla="*/ 476250 w 3894087"/>
                    <a:gd name="connsiteY3" fmla="*/ 3963913 h 3963913"/>
                    <a:gd name="connsiteX4" fmla="*/ 0 w 3894087"/>
                    <a:gd name="connsiteY4" fmla="*/ 1352550 h 3963913"/>
                    <a:gd name="connsiteX0" fmla="*/ 0 w 3894087"/>
                    <a:gd name="connsiteY0" fmla="*/ 1352550 h 2154163"/>
                    <a:gd name="connsiteX1" fmla="*/ 3389262 w 3894087"/>
                    <a:gd name="connsiteY1" fmla="*/ 0 h 2154163"/>
                    <a:gd name="connsiteX2" fmla="*/ 3894087 w 3894087"/>
                    <a:gd name="connsiteY2" fmla="*/ 1220713 h 2154163"/>
                    <a:gd name="connsiteX3" fmla="*/ 571500 w 3894087"/>
                    <a:gd name="connsiteY3" fmla="*/ 2154163 h 2154163"/>
                    <a:gd name="connsiteX4" fmla="*/ 0 w 3894087"/>
                    <a:gd name="connsiteY4" fmla="*/ 1352550 h 2154163"/>
                    <a:gd name="connsiteX0" fmla="*/ 0 w 3894087"/>
                    <a:gd name="connsiteY0" fmla="*/ 1352550 h 2601838"/>
                    <a:gd name="connsiteX1" fmla="*/ 3389262 w 3894087"/>
                    <a:gd name="connsiteY1" fmla="*/ 0 h 2601838"/>
                    <a:gd name="connsiteX2" fmla="*/ 3894087 w 3894087"/>
                    <a:gd name="connsiteY2" fmla="*/ 1220713 h 2601838"/>
                    <a:gd name="connsiteX3" fmla="*/ 514350 w 3894087"/>
                    <a:gd name="connsiteY3" fmla="*/ 2601838 h 2601838"/>
                    <a:gd name="connsiteX4" fmla="*/ 0 w 3894087"/>
                    <a:gd name="connsiteY4" fmla="*/ 1352550 h 2601838"/>
                    <a:gd name="connsiteX0" fmla="*/ 0 w 3398787"/>
                    <a:gd name="connsiteY0" fmla="*/ 1352550 h 2601838"/>
                    <a:gd name="connsiteX1" fmla="*/ 3389262 w 3398787"/>
                    <a:gd name="connsiteY1" fmla="*/ 0 h 2601838"/>
                    <a:gd name="connsiteX2" fmla="*/ 3398787 w 3398787"/>
                    <a:gd name="connsiteY2" fmla="*/ 1239763 h 2601838"/>
                    <a:gd name="connsiteX3" fmla="*/ 514350 w 3398787"/>
                    <a:gd name="connsiteY3" fmla="*/ 2601838 h 2601838"/>
                    <a:gd name="connsiteX4" fmla="*/ 0 w 3398787"/>
                    <a:gd name="connsiteY4" fmla="*/ 1352550 h 2601838"/>
                    <a:gd name="connsiteX0" fmla="*/ 0 w 3913137"/>
                    <a:gd name="connsiteY0" fmla="*/ 1352550 h 2601838"/>
                    <a:gd name="connsiteX1" fmla="*/ 3389262 w 3913137"/>
                    <a:gd name="connsiteY1" fmla="*/ 0 h 2601838"/>
                    <a:gd name="connsiteX2" fmla="*/ 3913137 w 3913137"/>
                    <a:gd name="connsiteY2" fmla="*/ 1230238 h 2601838"/>
                    <a:gd name="connsiteX3" fmla="*/ 514350 w 3913137"/>
                    <a:gd name="connsiteY3" fmla="*/ 2601838 h 2601838"/>
                    <a:gd name="connsiteX4" fmla="*/ 0 w 3913137"/>
                    <a:gd name="connsiteY4" fmla="*/ 1352550 h 2601838"/>
                    <a:gd name="connsiteX0" fmla="*/ 0 w 4694187"/>
                    <a:gd name="connsiteY0" fmla="*/ 1352550 h 2601838"/>
                    <a:gd name="connsiteX1" fmla="*/ 3389262 w 4694187"/>
                    <a:gd name="connsiteY1" fmla="*/ 0 h 2601838"/>
                    <a:gd name="connsiteX2" fmla="*/ 4694187 w 4694187"/>
                    <a:gd name="connsiteY2" fmla="*/ 1382638 h 2601838"/>
                    <a:gd name="connsiteX3" fmla="*/ 514350 w 4694187"/>
                    <a:gd name="connsiteY3" fmla="*/ 2601838 h 2601838"/>
                    <a:gd name="connsiteX4" fmla="*/ 0 w 4694187"/>
                    <a:gd name="connsiteY4" fmla="*/ 1352550 h 2601838"/>
                    <a:gd name="connsiteX0" fmla="*/ 0 w 5265687"/>
                    <a:gd name="connsiteY0" fmla="*/ 1066800 h 2316088"/>
                    <a:gd name="connsiteX1" fmla="*/ 5265687 w 5265687"/>
                    <a:gd name="connsiteY1" fmla="*/ 0 h 2316088"/>
                    <a:gd name="connsiteX2" fmla="*/ 4694187 w 5265687"/>
                    <a:gd name="connsiteY2" fmla="*/ 1096888 h 2316088"/>
                    <a:gd name="connsiteX3" fmla="*/ 514350 w 5265687"/>
                    <a:gd name="connsiteY3" fmla="*/ 2316088 h 2316088"/>
                    <a:gd name="connsiteX4" fmla="*/ 0 w 5265687"/>
                    <a:gd name="connsiteY4" fmla="*/ 1066800 h 2316088"/>
                    <a:gd name="connsiteX0" fmla="*/ 0 w 5265687"/>
                    <a:gd name="connsiteY0" fmla="*/ 1066800 h 2468488"/>
                    <a:gd name="connsiteX1" fmla="*/ 5265687 w 5265687"/>
                    <a:gd name="connsiteY1" fmla="*/ 0 h 2468488"/>
                    <a:gd name="connsiteX2" fmla="*/ 4694187 w 5265687"/>
                    <a:gd name="connsiteY2" fmla="*/ 1096888 h 2468488"/>
                    <a:gd name="connsiteX3" fmla="*/ 1266825 w 5265687"/>
                    <a:gd name="connsiteY3" fmla="*/ 2468488 h 2468488"/>
                    <a:gd name="connsiteX4" fmla="*/ 0 w 5265687"/>
                    <a:gd name="connsiteY4" fmla="*/ 1066800 h 2468488"/>
                    <a:gd name="connsiteX0" fmla="*/ 819150 w 3998862"/>
                    <a:gd name="connsiteY0" fmla="*/ 1390650 h 2468488"/>
                    <a:gd name="connsiteX1" fmla="*/ 3998862 w 3998862"/>
                    <a:gd name="connsiteY1" fmla="*/ 0 h 2468488"/>
                    <a:gd name="connsiteX2" fmla="*/ 3427362 w 3998862"/>
                    <a:gd name="connsiteY2" fmla="*/ 1096888 h 2468488"/>
                    <a:gd name="connsiteX3" fmla="*/ 0 w 3998862"/>
                    <a:gd name="connsiteY3" fmla="*/ 2468488 h 2468488"/>
                    <a:gd name="connsiteX4" fmla="*/ 819150 w 3998862"/>
                    <a:gd name="connsiteY4" fmla="*/ 1390650 h 2468488"/>
                    <a:gd name="connsiteX0" fmla="*/ 619125 w 3998862"/>
                    <a:gd name="connsiteY0" fmla="*/ 1362075 h 2468488"/>
                    <a:gd name="connsiteX1" fmla="*/ 3998862 w 3998862"/>
                    <a:gd name="connsiteY1" fmla="*/ 0 h 2468488"/>
                    <a:gd name="connsiteX2" fmla="*/ 3427362 w 3998862"/>
                    <a:gd name="connsiteY2" fmla="*/ 1096888 h 2468488"/>
                    <a:gd name="connsiteX3" fmla="*/ 0 w 3998862"/>
                    <a:gd name="connsiteY3" fmla="*/ 2468488 h 2468488"/>
                    <a:gd name="connsiteX4" fmla="*/ 619125 w 3998862"/>
                    <a:gd name="connsiteY4" fmla="*/ 1362075 h 2468488"/>
                    <a:gd name="connsiteX0" fmla="*/ 859490 w 4239227"/>
                    <a:gd name="connsiteY0" fmla="*/ 1362075 h 2519504"/>
                    <a:gd name="connsiteX1" fmla="*/ 4239227 w 4239227"/>
                    <a:gd name="connsiteY1" fmla="*/ 0 h 2519504"/>
                    <a:gd name="connsiteX2" fmla="*/ 3667727 w 4239227"/>
                    <a:gd name="connsiteY2" fmla="*/ 1096888 h 2519504"/>
                    <a:gd name="connsiteX3" fmla="*/ 0 w 4239227"/>
                    <a:gd name="connsiteY3" fmla="*/ 2519504 h 2519504"/>
                    <a:gd name="connsiteX4" fmla="*/ 859490 w 4239227"/>
                    <a:gd name="connsiteY4" fmla="*/ 1362075 h 2519504"/>
                    <a:gd name="connsiteX0" fmla="*/ 745904 w 4239227"/>
                    <a:gd name="connsiteY0" fmla="*/ 1437939 h 2519504"/>
                    <a:gd name="connsiteX1" fmla="*/ 4239227 w 4239227"/>
                    <a:gd name="connsiteY1" fmla="*/ 0 h 2519504"/>
                    <a:gd name="connsiteX2" fmla="*/ 3667727 w 4239227"/>
                    <a:gd name="connsiteY2" fmla="*/ 1096888 h 2519504"/>
                    <a:gd name="connsiteX3" fmla="*/ 0 w 4239227"/>
                    <a:gd name="connsiteY3" fmla="*/ 2519504 h 2519504"/>
                    <a:gd name="connsiteX4" fmla="*/ 745904 w 4239227"/>
                    <a:gd name="connsiteY4" fmla="*/ 1437939 h 2519504"/>
                    <a:gd name="connsiteX0" fmla="*/ 745904 w 4239227"/>
                    <a:gd name="connsiteY0" fmla="*/ 1437939 h 2519504"/>
                    <a:gd name="connsiteX1" fmla="*/ 4239227 w 4239227"/>
                    <a:gd name="connsiteY1" fmla="*/ 0 h 2519504"/>
                    <a:gd name="connsiteX2" fmla="*/ 3399110 w 4239227"/>
                    <a:gd name="connsiteY2" fmla="*/ 685089 h 2519504"/>
                    <a:gd name="connsiteX3" fmla="*/ 0 w 4239227"/>
                    <a:gd name="connsiteY3" fmla="*/ 2519504 h 2519504"/>
                    <a:gd name="connsiteX4" fmla="*/ 745904 w 4239227"/>
                    <a:gd name="connsiteY4" fmla="*/ 1437939 h 2519504"/>
                    <a:gd name="connsiteX0" fmla="*/ 745904 w 4239227"/>
                    <a:gd name="connsiteY0" fmla="*/ 1437939 h 2519504"/>
                    <a:gd name="connsiteX1" fmla="*/ 4239227 w 4239227"/>
                    <a:gd name="connsiteY1" fmla="*/ 0 h 2519504"/>
                    <a:gd name="connsiteX2" fmla="*/ 3482485 w 4239227"/>
                    <a:gd name="connsiteY2" fmla="*/ 1037718 h 2519504"/>
                    <a:gd name="connsiteX3" fmla="*/ 0 w 4239227"/>
                    <a:gd name="connsiteY3" fmla="*/ 2519504 h 2519504"/>
                    <a:gd name="connsiteX4" fmla="*/ 745904 w 4239227"/>
                    <a:gd name="connsiteY4" fmla="*/ 1437939 h 2519504"/>
                    <a:gd name="connsiteX0" fmla="*/ 745904 w 3924687"/>
                    <a:gd name="connsiteY0" fmla="*/ 1486246 h 2567811"/>
                    <a:gd name="connsiteX1" fmla="*/ 3924687 w 3924687"/>
                    <a:gd name="connsiteY1" fmla="*/ 0 h 2567811"/>
                    <a:gd name="connsiteX2" fmla="*/ 3482485 w 3924687"/>
                    <a:gd name="connsiteY2" fmla="*/ 1086025 h 2567811"/>
                    <a:gd name="connsiteX3" fmla="*/ 0 w 3924687"/>
                    <a:gd name="connsiteY3" fmla="*/ 2567811 h 2567811"/>
                    <a:gd name="connsiteX4" fmla="*/ 745904 w 3924687"/>
                    <a:gd name="connsiteY4" fmla="*/ 1486246 h 2567811"/>
                    <a:gd name="connsiteX0" fmla="*/ 745904 w 4233150"/>
                    <a:gd name="connsiteY0" fmla="*/ 1447704 h 2529269"/>
                    <a:gd name="connsiteX1" fmla="*/ 4233150 w 4233150"/>
                    <a:gd name="connsiteY1" fmla="*/ 0 h 2529269"/>
                    <a:gd name="connsiteX2" fmla="*/ 3482485 w 4233150"/>
                    <a:gd name="connsiteY2" fmla="*/ 1047483 h 2529269"/>
                    <a:gd name="connsiteX3" fmla="*/ 0 w 4233150"/>
                    <a:gd name="connsiteY3" fmla="*/ 2529269 h 2529269"/>
                    <a:gd name="connsiteX4" fmla="*/ 745904 w 4233150"/>
                    <a:gd name="connsiteY4" fmla="*/ 1447704 h 2529269"/>
                    <a:gd name="connsiteX0" fmla="*/ 773985 w 4261231"/>
                    <a:gd name="connsiteY0" fmla="*/ 1447704 h 2543772"/>
                    <a:gd name="connsiteX1" fmla="*/ 4261231 w 4261231"/>
                    <a:gd name="connsiteY1" fmla="*/ 0 h 2543772"/>
                    <a:gd name="connsiteX2" fmla="*/ 3510566 w 4261231"/>
                    <a:gd name="connsiteY2" fmla="*/ 1047483 h 2543772"/>
                    <a:gd name="connsiteX3" fmla="*/ 0 w 4261231"/>
                    <a:gd name="connsiteY3" fmla="*/ 2543771 h 2543772"/>
                    <a:gd name="connsiteX4" fmla="*/ 773985 w 4261231"/>
                    <a:gd name="connsiteY4" fmla="*/ 1447704 h 2543772"/>
                    <a:gd name="connsiteX0" fmla="*/ 750092 w 4261231"/>
                    <a:gd name="connsiteY0" fmla="*/ 1498750 h 2543771"/>
                    <a:gd name="connsiteX1" fmla="*/ 4261231 w 4261231"/>
                    <a:gd name="connsiteY1" fmla="*/ 0 h 2543771"/>
                    <a:gd name="connsiteX2" fmla="*/ 3510566 w 4261231"/>
                    <a:gd name="connsiteY2" fmla="*/ 1047483 h 2543771"/>
                    <a:gd name="connsiteX3" fmla="*/ 0 w 4261231"/>
                    <a:gd name="connsiteY3" fmla="*/ 2543771 h 2543771"/>
                    <a:gd name="connsiteX4" fmla="*/ 750092 w 4261231"/>
                    <a:gd name="connsiteY4" fmla="*/ 1498750 h 2543771"/>
                    <a:gd name="connsiteX0" fmla="*/ 750092 w 4235594"/>
                    <a:gd name="connsiteY0" fmla="*/ 1486945 h 2531966"/>
                    <a:gd name="connsiteX1" fmla="*/ 4235594 w 4235594"/>
                    <a:gd name="connsiteY1" fmla="*/ 0 h 2531966"/>
                    <a:gd name="connsiteX2" fmla="*/ 3510566 w 4235594"/>
                    <a:gd name="connsiteY2" fmla="*/ 1035678 h 2531966"/>
                    <a:gd name="connsiteX3" fmla="*/ 0 w 4235594"/>
                    <a:gd name="connsiteY3" fmla="*/ 2531966 h 2531966"/>
                    <a:gd name="connsiteX4" fmla="*/ 750092 w 4235594"/>
                    <a:gd name="connsiteY4" fmla="*/ 1486945 h 2531966"/>
                    <a:gd name="connsiteX0" fmla="*/ 750092 w 4235594"/>
                    <a:gd name="connsiteY0" fmla="*/ 1486945 h 2531966"/>
                    <a:gd name="connsiteX1" fmla="*/ 4235594 w 4235594"/>
                    <a:gd name="connsiteY1" fmla="*/ 0 h 2531966"/>
                    <a:gd name="connsiteX2" fmla="*/ 3506862 w 4235594"/>
                    <a:gd name="connsiteY2" fmla="*/ 1056229 h 2531966"/>
                    <a:gd name="connsiteX3" fmla="*/ 0 w 4235594"/>
                    <a:gd name="connsiteY3" fmla="*/ 2531966 h 2531966"/>
                    <a:gd name="connsiteX4" fmla="*/ 750092 w 4235594"/>
                    <a:gd name="connsiteY4" fmla="*/ 1486945 h 25319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5594" h="2531966">
                      <a:moveTo>
                        <a:pt x="750092" y="1486945"/>
                      </a:moveTo>
                      <a:lnTo>
                        <a:pt x="4235594" y="0"/>
                      </a:lnTo>
                      <a:lnTo>
                        <a:pt x="3506862" y="1056229"/>
                      </a:lnTo>
                      <a:lnTo>
                        <a:pt x="0" y="2531966"/>
                      </a:lnTo>
                      <a:lnTo>
                        <a:pt x="750092" y="1486945"/>
                      </a:lnTo>
                      <a:close/>
                    </a:path>
                  </a:pathLst>
                </a:custGeom>
                <a:solidFill>
                  <a:schemeClr val="bg1">
                    <a:lumMod val="8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1" lang="en-US" sz="1101" b="0" i="0" u="none" strike="noStrike" kern="1200" cap="none" spc="0" normalizeH="0" baseline="0" noProof="0">
                    <a:ln>
                      <a:noFill/>
                    </a:ln>
                    <a:solidFill>
                      <a:srgbClr val="FFFFFF"/>
                    </a:solidFill>
                    <a:effectLst/>
                    <a:uLnTx/>
                    <a:uFillTx/>
                    <a:latin typeface="ＭＳ Ｐゴシック"/>
                    <a:ea typeface="ＭＳ Ｐゴシック"/>
                    <a:cs typeface="+mn-cs"/>
                  </a:endParaRPr>
                </a:p>
              </p:txBody>
            </p:sp>
            <p:sp>
              <p:nvSpPr>
                <p:cNvPr id="91" name="正方形/長方形 10">
                  <a:extLst>
                    <a:ext uri="{FF2B5EF4-FFF2-40B4-BE49-F238E27FC236}">
                      <a16:creationId xmlns:a16="http://schemas.microsoft.com/office/drawing/2014/main" id="{A7093B46-9E4A-17C7-8845-C00EAA78CAAB}"/>
                    </a:ext>
                  </a:extLst>
                </p:cNvPr>
                <p:cNvSpPr/>
                <p:nvPr/>
              </p:nvSpPr>
              <p:spPr>
                <a:xfrm>
                  <a:off x="8061970" y="405204"/>
                  <a:ext cx="3998800" cy="2467877"/>
                </a:xfrm>
                <a:custGeom>
                  <a:avLst/>
                  <a:gdLst>
                    <a:gd name="connsiteX0" fmla="*/ 0 w 3636912"/>
                    <a:gd name="connsiteY0" fmla="*/ 0 h 792088"/>
                    <a:gd name="connsiteX1" fmla="*/ 3636912 w 3636912"/>
                    <a:gd name="connsiteY1" fmla="*/ 0 h 792088"/>
                    <a:gd name="connsiteX2" fmla="*/ 3636912 w 3636912"/>
                    <a:gd name="connsiteY2" fmla="*/ 792088 h 792088"/>
                    <a:gd name="connsiteX3" fmla="*/ 0 w 3636912"/>
                    <a:gd name="connsiteY3" fmla="*/ 792088 h 792088"/>
                    <a:gd name="connsiteX4" fmla="*/ 0 w 3636912"/>
                    <a:gd name="connsiteY4" fmla="*/ 0 h 792088"/>
                    <a:gd name="connsiteX0" fmla="*/ 0 w 4113162"/>
                    <a:gd name="connsiteY0" fmla="*/ 0 h 2611363"/>
                    <a:gd name="connsiteX1" fmla="*/ 4113162 w 4113162"/>
                    <a:gd name="connsiteY1" fmla="*/ 1819275 h 2611363"/>
                    <a:gd name="connsiteX2" fmla="*/ 4113162 w 4113162"/>
                    <a:gd name="connsiteY2" fmla="*/ 2611363 h 2611363"/>
                    <a:gd name="connsiteX3" fmla="*/ 476250 w 4113162"/>
                    <a:gd name="connsiteY3" fmla="*/ 2611363 h 2611363"/>
                    <a:gd name="connsiteX4" fmla="*/ 0 w 4113162"/>
                    <a:gd name="connsiteY4" fmla="*/ 0 h 2611363"/>
                    <a:gd name="connsiteX0" fmla="*/ 0 w 4113162"/>
                    <a:gd name="connsiteY0" fmla="*/ 1352550 h 3963913"/>
                    <a:gd name="connsiteX1" fmla="*/ 3389262 w 4113162"/>
                    <a:gd name="connsiteY1" fmla="*/ 0 h 3963913"/>
                    <a:gd name="connsiteX2" fmla="*/ 4113162 w 4113162"/>
                    <a:gd name="connsiteY2" fmla="*/ 3963913 h 3963913"/>
                    <a:gd name="connsiteX3" fmla="*/ 476250 w 4113162"/>
                    <a:gd name="connsiteY3" fmla="*/ 3963913 h 3963913"/>
                    <a:gd name="connsiteX4" fmla="*/ 0 w 4113162"/>
                    <a:gd name="connsiteY4" fmla="*/ 1352550 h 3963913"/>
                    <a:gd name="connsiteX0" fmla="*/ 0 w 3894087"/>
                    <a:gd name="connsiteY0" fmla="*/ 1352550 h 3963913"/>
                    <a:gd name="connsiteX1" fmla="*/ 3389262 w 3894087"/>
                    <a:gd name="connsiteY1" fmla="*/ 0 h 3963913"/>
                    <a:gd name="connsiteX2" fmla="*/ 3894087 w 3894087"/>
                    <a:gd name="connsiteY2" fmla="*/ 1220713 h 3963913"/>
                    <a:gd name="connsiteX3" fmla="*/ 476250 w 3894087"/>
                    <a:gd name="connsiteY3" fmla="*/ 3963913 h 3963913"/>
                    <a:gd name="connsiteX4" fmla="*/ 0 w 3894087"/>
                    <a:gd name="connsiteY4" fmla="*/ 1352550 h 3963913"/>
                    <a:gd name="connsiteX0" fmla="*/ 0 w 3894087"/>
                    <a:gd name="connsiteY0" fmla="*/ 1352550 h 2154163"/>
                    <a:gd name="connsiteX1" fmla="*/ 3389262 w 3894087"/>
                    <a:gd name="connsiteY1" fmla="*/ 0 h 2154163"/>
                    <a:gd name="connsiteX2" fmla="*/ 3894087 w 3894087"/>
                    <a:gd name="connsiteY2" fmla="*/ 1220713 h 2154163"/>
                    <a:gd name="connsiteX3" fmla="*/ 571500 w 3894087"/>
                    <a:gd name="connsiteY3" fmla="*/ 2154163 h 2154163"/>
                    <a:gd name="connsiteX4" fmla="*/ 0 w 3894087"/>
                    <a:gd name="connsiteY4" fmla="*/ 1352550 h 2154163"/>
                    <a:gd name="connsiteX0" fmla="*/ 0 w 3894087"/>
                    <a:gd name="connsiteY0" fmla="*/ 1352550 h 2601838"/>
                    <a:gd name="connsiteX1" fmla="*/ 3389262 w 3894087"/>
                    <a:gd name="connsiteY1" fmla="*/ 0 h 2601838"/>
                    <a:gd name="connsiteX2" fmla="*/ 3894087 w 3894087"/>
                    <a:gd name="connsiteY2" fmla="*/ 1220713 h 2601838"/>
                    <a:gd name="connsiteX3" fmla="*/ 514350 w 3894087"/>
                    <a:gd name="connsiteY3" fmla="*/ 2601838 h 2601838"/>
                    <a:gd name="connsiteX4" fmla="*/ 0 w 3894087"/>
                    <a:gd name="connsiteY4" fmla="*/ 1352550 h 2601838"/>
                    <a:gd name="connsiteX0" fmla="*/ 0 w 3398787"/>
                    <a:gd name="connsiteY0" fmla="*/ 1352550 h 2601838"/>
                    <a:gd name="connsiteX1" fmla="*/ 3389262 w 3398787"/>
                    <a:gd name="connsiteY1" fmla="*/ 0 h 2601838"/>
                    <a:gd name="connsiteX2" fmla="*/ 3398787 w 3398787"/>
                    <a:gd name="connsiteY2" fmla="*/ 1239763 h 2601838"/>
                    <a:gd name="connsiteX3" fmla="*/ 514350 w 3398787"/>
                    <a:gd name="connsiteY3" fmla="*/ 2601838 h 2601838"/>
                    <a:gd name="connsiteX4" fmla="*/ 0 w 3398787"/>
                    <a:gd name="connsiteY4" fmla="*/ 1352550 h 2601838"/>
                    <a:gd name="connsiteX0" fmla="*/ 0 w 3913137"/>
                    <a:gd name="connsiteY0" fmla="*/ 1352550 h 2601838"/>
                    <a:gd name="connsiteX1" fmla="*/ 3389262 w 3913137"/>
                    <a:gd name="connsiteY1" fmla="*/ 0 h 2601838"/>
                    <a:gd name="connsiteX2" fmla="*/ 3913137 w 3913137"/>
                    <a:gd name="connsiteY2" fmla="*/ 1230238 h 2601838"/>
                    <a:gd name="connsiteX3" fmla="*/ 514350 w 3913137"/>
                    <a:gd name="connsiteY3" fmla="*/ 2601838 h 2601838"/>
                    <a:gd name="connsiteX4" fmla="*/ 0 w 3913137"/>
                    <a:gd name="connsiteY4" fmla="*/ 1352550 h 2601838"/>
                    <a:gd name="connsiteX0" fmla="*/ 0 w 4694187"/>
                    <a:gd name="connsiteY0" fmla="*/ 1352550 h 2601838"/>
                    <a:gd name="connsiteX1" fmla="*/ 3389262 w 4694187"/>
                    <a:gd name="connsiteY1" fmla="*/ 0 h 2601838"/>
                    <a:gd name="connsiteX2" fmla="*/ 4694187 w 4694187"/>
                    <a:gd name="connsiteY2" fmla="*/ 1382638 h 2601838"/>
                    <a:gd name="connsiteX3" fmla="*/ 514350 w 4694187"/>
                    <a:gd name="connsiteY3" fmla="*/ 2601838 h 2601838"/>
                    <a:gd name="connsiteX4" fmla="*/ 0 w 4694187"/>
                    <a:gd name="connsiteY4" fmla="*/ 1352550 h 2601838"/>
                    <a:gd name="connsiteX0" fmla="*/ 0 w 5265687"/>
                    <a:gd name="connsiteY0" fmla="*/ 1066800 h 2316088"/>
                    <a:gd name="connsiteX1" fmla="*/ 5265687 w 5265687"/>
                    <a:gd name="connsiteY1" fmla="*/ 0 h 2316088"/>
                    <a:gd name="connsiteX2" fmla="*/ 4694187 w 5265687"/>
                    <a:gd name="connsiteY2" fmla="*/ 1096888 h 2316088"/>
                    <a:gd name="connsiteX3" fmla="*/ 514350 w 5265687"/>
                    <a:gd name="connsiteY3" fmla="*/ 2316088 h 2316088"/>
                    <a:gd name="connsiteX4" fmla="*/ 0 w 5265687"/>
                    <a:gd name="connsiteY4" fmla="*/ 1066800 h 2316088"/>
                    <a:gd name="connsiteX0" fmla="*/ 0 w 5265687"/>
                    <a:gd name="connsiteY0" fmla="*/ 1066800 h 2468488"/>
                    <a:gd name="connsiteX1" fmla="*/ 5265687 w 5265687"/>
                    <a:gd name="connsiteY1" fmla="*/ 0 h 2468488"/>
                    <a:gd name="connsiteX2" fmla="*/ 4694187 w 5265687"/>
                    <a:gd name="connsiteY2" fmla="*/ 1096888 h 2468488"/>
                    <a:gd name="connsiteX3" fmla="*/ 1266825 w 5265687"/>
                    <a:gd name="connsiteY3" fmla="*/ 2468488 h 2468488"/>
                    <a:gd name="connsiteX4" fmla="*/ 0 w 5265687"/>
                    <a:gd name="connsiteY4" fmla="*/ 1066800 h 2468488"/>
                    <a:gd name="connsiteX0" fmla="*/ 819150 w 3998862"/>
                    <a:gd name="connsiteY0" fmla="*/ 1390650 h 2468488"/>
                    <a:gd name="connsiteX1" fmla="*/ 3998862 w 3998862"/>
                    <a:gd name="connsiteY1" fmla="*/ 0 h 2468488"/>
                    <a:gd name="connsiteX2" fmla="*/ 3427362 w 3998862"/>
                    <a:gd name="connsiteY2" fmla="*/ 1096888 h 2468488"/>
                    <a:gd name="connsiteX3" fmla="*/ 0 w 3998862"/>
                    <a:gd name="connsiteY3" fmla="*/ 2468488 h 2468488"/>
                    <a:gd name="connsiteX4" fmla="*/ 819150 w 3998862"/>
                    <a:gd name="connsiteY4" fmla="*/ 1390650 h 2468488"/>
                    <a:gd name="connsiteX0" fmla="*/ 619125 w 3998862"/>
                    <a:gd name="connsiteY0" fmla="*/ 1362075 h 2468488"/>
                    <a:gd name="connsiteX1" fmla="*/ 3998862 w 3998862"/>
                    <a:gd name="connsiteY1" fmla="*/ 0 h 2468488"/>
                    <a:gd name="connsiteX2" fmla="*/ 3427362 w 3998862"/>
                    <a:gd name="connsiteY2" fmla="*/ 1096888 h 2468488"/>
                    <a:gd name="connsiteX3" fmla="*/ 0 w 3998862"/>
                    <a:gd name="connsiteY3" fmla="*/ 2468488 h 2468488"/>
                    <a:gd name="connsiteX4" fmla="*/ 619125 w 3998862"/>
                    <a:gd name="connsiteY4" fmla="*/ 1362075 h 24684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98862" h="2468488">
                      <a:moveTo>
                        <a:pt x="619125" y="1362075"/>
                      </a:moveTo>
                      <a:lnTo>
                        <a:pt x="3998862" y="0"/>
                      </a:lnTo>
                      <a:lnTo>
                        <a:pt x="3427362" y="1096888"/>
                      </a:lnTo>
                      <a:lnTo>
                        <a:pt x="0" y="2468488"/>
                      </a:lnTo>
                      <a:lnTo>
                        <a:pt x="619125" y="1362075"/>
                      </a:lnTo>
                      <a:close/>
                    </a:path>
                  </a:pathLst>
                </a:custGeom>
                <a:solidFill>
                  <a:schemeClr val="bg1">
                    <a:lumMod val="9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1" lang="en-US" sz="1101" b="0" i="0" u="none" strike="noStrike" kern="1200" cap="none" spc="0" normalizeH="0" baseline="0" noProof="0">
                    <a:ln>
                      <a:noFill/>
                    </a:ln>
                    <a:solidFill>
                      <a:srgbClr val="FFFFFF"/>
                    </a:solidFill>
                    <a:effectLst/>
                    <a:uLnTx/>
                    <a:uFillTx/>
                    <a:latin typeface="ＭＳ Ｐゴシック"/>
                    <a:ea typeface="ＭＳ Ｐゴシック"/>
                    <a:cs typeface="+mn-cs"/>
                  </a:endParaRPr>
                </a:p>
              </p:txBody>
            </p:sp>
            <p:sp>
              <p:nvSpPr>
                <p:cNvPr id="92" name="正方形/長方形 10">
                  <a:extLst>
                    <a:ext uri="{FF2B5EF4-FFF2-40B4-BE49-F238E27FC236}">
                      <a16:creationId xmlns:a16="http://schemas.microsoft.com/office/drawing/2014/main" id="{FEC1A633-1DBD-2CD1-2FD3-A1209E8F1208}"/>
                    </a:ext>
                  </a:extLst>
                </p:cNvPr>
                <p:cNvSpPr/>
                <p:nvPr/>
              </p:nvSpPr>
              <p:spPr>
                <a:xfrm>
                  <a:off x="8676018" y="401464"/>
                  <a:ext cx="3916428" cy="2617445"/>
                </a:xfrm>
                <a:custGeom>
                  <a:avLst/>
                  <a:gdLst>
                    <a:gd name="connsiteX0" fmla="*/ 0 w 3636912"/>
                    <a:gd name="connsiteY0" fmla="*/ 0 h 792088"/>
                    <a:gd name="connsiteX1" fmla="*/ 3636912 w 3636912"/>
                    <a:gd name="connsiteY1" fmla="*/ 0 h 792088"/>
                    <a:gd name="connsiteX2" fmla="*/ 3636912 w 3636912"/>
                    <a:gd name="connsiteY2" fmla="*/ 792088 h 792088"/>
                    <a:gd name="connsiteX3" fmla="*/ 0 w 3636912"/>
                    <a:gd name="connsiteY3" fmla="*/ 792088 h 792088"/>
                    <a:gd name="connsiteX4" fmla="*/ 0 w 3636912"/>
                    <a:gd name="connsiteY4" fmla="*/ 0 h 792088"/>
                    <a:gd name="connsiteX0" fmla="*/ 0 w 4113162"/>
                    <a:gd name="connsiteY0" fmla="*/ 0 h 2611363"/>
                    <a:gd name="connsiteX1" fmla="*/ 4113162 w 4113162"/>
                    <a:gd name="connsiteY1" fmla="*/ 1819275 h 2611363"/>
                    <a:gd name="connsiteX2" fmla="*/ 4113162 w 4113162"/>
                    <a:gd name="connsiteY2" fmla="*/ 2611363 h 2611363"/>
                    <a:gd name="connsiteX3" fmla="*/ 476250 w 4113162"/>
                    <a:gd name="connsiteY3" fmla="*/ 2611363 h 2611363"/>
                    <a:gd name="connsiteX4" fmla="*/ 0 w 4113162"/>
                    <a:gd name="connsiteY4" fmla="*/ 0 h 2611363"/>
                    <a:gd name="connsiteX0" fmla="*/ 0 w 4113162"/>
                    <a:gd name="connsiteY0" fmla="*/ 1352550 h 3963913"/>
                    <a:gd name="connsiteX1" fmla="*/ 3389262 w 4113162"/>
                    <a:gd name="connsiteY1" fmla="*/ 0 h 3963913"/>
                    <a:gd name="connsiteX2" fmla="*/ 4113162 w 4113162"/>
                    <a:gd name="connsiteY2" fmla="*/ 3963913 h 3963913"/>
                    <a:gd name="connsiteX3" fmla="*/ 476250 w 4113162"/>
                    <a:gd name="connsiteY3" fmla="*/ 3963913 h 3963913"/>
                    <a:gd name="connsiteX4" fmla="*/ 0 w 4113162"/>
                    <a:gd name="connsiteY4" fmla="*/ 1352550 h 3963913"/>
                    <a:gd name="connsiteX0" fmla="*/ 0 w 3894087"/>
                    <a:gd name="connsiteY0" fmla="*/ 1352550 h 3963913"/>
                    <a:gd name="connsiteX1" fmla="*/ 3389262 w 3894087"/>
                    <a:gd name="connsiteY1" fmla="*/ 0 h 3963913"/>
                    <a:gd name="connsiteX2" fmla="*/ 3894087 w 3894087"/>
                    <a:gd name="connsiteY2" fmla="*/ 1220713 h 3963913"/>
                    <a:gd name="connsiteX3" fmla="*/ 476250 w 3894087"/>
                    <a:gd name="connsiteY3" fmla="*/ 3963913 h 3963913"/>
                    <a:gd name="connsiteX4" fmla="*/ 0 w 3894087"/>
                    <a:gd name="connsiteY4" fmla="*/ 1352550 h 3963913"/>
                    <a:gd name="connsiteX0" fmla="*/ 0 w 3894087"/>
                    <a:gd name="connsiteY0" fmla="*/ 1352550 h 2154163"/>
                    <a:gd name="connsiteX1" fmla="*/ 3389262 w 3894087"/>
                    <a:gd name="connsiteY1" fmla="*/ 0 h 2154163"/>
                    <a:gd name="connsiteX2" fmla="*/ 3894087 w 3894087"/>
                    <a:gd name="connsiteY2" fmla="*/ 1220713 h 2154163"/>
                    <a:gd name="connsiteX3" fmla="*/ 571500 w 3894087"/>
                    <a:gd name="connsiteY3" fmla="*/ 2154163 h 2154163"/>
                    <a:gd name="connsiteX4" fmla="*/ 0 w 3894087"/>
                    <a:gd name="connsiteY4" fmla="*/ 1352550 h 2154163"/>
                    <a:gd name="connsiteX0" fmla="*/ 0 w 3894087"/>
                    <a:gd name="connsiteY0" fmla="*/ 1352550 h 2601838"/>
                    <a:gd name="connsiteX1" fmla="*/ 3389262 w 3894087"/>
                    <a:gd name="connsiteY1" fmla="*/ 0 h 2601838"/>
                    <a:gd name="connsiteX2" fmla="*/ 3894087 w 3894087"/>
                    <a:gd name="connsiteY2" fmla="*/ 1220713 h 2601838"/>
                    <a:gd name="connsiteX3" fmla="*/ 514350 w 3894087"/>
                    <a:gd name="connsiteY3" fmla="*/ 2601838 h 2601838"/>
                    <a:gd name="connsiteX4" fmla="*/ 0 w 3894087"/>
                    <a:gd name="connsiteY4" fmla="*/ 1352550 h 2601838"/>
                    <a:gd name="connsiteX0" fmla="*/ 0 w 3398787"/>
                    <a:gd name="connsiteY0" fmla="*/ 1352550 h 2601838"/>
                    <a:gd name="connsiteX1" fmla="*/ 3389262 w 3398787"/>
                    <a:gd name="connsiteY1" fmla="*/ 0 h 2601838"/>
                    <a:gd name="connsiteX2" fmla="*/ 3398787 w 3398787"/>
                    <a:gd name="connsiteY2" fmla="*/ 1239763 h 2601838"/>
                    <a:gd name="connsiteX3" fmla="*/ 514350 w 3398787"/>
                    <a:gd name="connsiteY3" fmla="*/ 2601838 h 2601838"/>
                    <a:gd name="connsiteX4" fmla="*/ 0 w 3398787"/>
                    <a:gd name="connsiteY4" fmla="*/ 1352550 h 2601838"/>
                    <a:gd name="connsiteX0" fmla="*/ 0 w 3913137"/>
                    <a:gd name="connsiteY0" fmla="*/ 1352550 h 2601838"/>
                    <a:gd name="connsiteX1" fmla="*/ 3389262 w 3913137"/>
                    <a:gd name="connsiteY1" fmla="*/ 0 h 2601838"/>
                    <a:gd name="connsiteX2" fmla="*/ 3913137 w 3913137"/>
                    <a:gd name="connsiteY2" fmla="*/ 1230238 h 2601838"/>
                    <a:gd name="connsiteX3" fmla="*/ 514350 w 3913137"/>
                    <a:gd name="connsiteY3" fmla="*/ 2601838 h 2601838"/>
                    <a:gd name="connsiteX4" fmla="*/ 0 w 3913137"/>
                    <a:gd name="connsiteY4" fmla="*/ 1352550 h 2601838"/>
                    <a:gd name="connsiteX0" fmla="*/ 0 w 3913137"/>
                    <a:gd name="connsiteY0" fmla="*/ 1371600 h 2620888"/>
                    <a:gd name="connsiteX1" fmla="*/ 3386881 w 3913137"/>
                    <a:gd name="connsiteY1" fmla="*/ 0 h 2620888"/>
                    <a:gd name="connsiteX2" fmla="*/ 3913137 w 3913137"/>
                    <a:gd name="connsiteY2" fmla="*/ 1249288 h 2620888"/>
                    <a:gd name="connsiteX3" fmla="*/ 514350 w 3913137"/>
                    <a:gd name="connsiteY3" fmla="*/ 2620888 h 2620888"/>
                    <a:gd name="connsiteX4" fmla="*/ 0 w 3913137"/>
                    <a:gd name="connsiteY4" fmla="*/ 1371600 h 26208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13137" h="2620888">
                      <a:moveTo>
                        <a:pt x="0" y="1371600"/>
                      </a:moveTo>
                      <a:lnTo>
                        <a:pt x="3386881" y="0"/>
                      </a:lnTo>
                      <a:lnTo>
                        <a:pt x="3913137" y="1249288"/>
                      </a:lnTo>
                      <a:lnTo>
                        <a:pt x="514350" y="2620888"/>
                      </a:lnTo>
                      <a:lnTo>
                        <a:pt x="0" y="1371600"/>
                      </a:lnTo>
                      <a:close/>
                    </a:path>
                  </a:pathLst>
                </a:cu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1" lang="en-US" sz="1101" b="0" i="0" u="none" strike="noStrike" kern="1200" cap="none" spc="0" normalizeH="0" baseline="0" noProof="0">
                    <a:ln>
                      <a:noFill/>
                    </a:ln>
                    <a:solidFill>
                      <a:srgbClr val="FFFFFF"/>
                    </a:solidFill>
                    <a:effectLst/>
                    <a:uLnTx/>
                    <a:uFillTx/>
                    <a:latin typeface="ＭＳ Ｐゴシック"/>
                    <a:ea typeface="ＭＳ Ｐゴシック"/>
                    <a:cs typeface="+mn-cs"/>
                  </a:endParaRPr>
                </a:p>
              </p:txBody>
            </p:sp>
          </p:grpSp>
          <p:sp>
            <p:nvSpPr>
              <p:cNvPr id="85" name="Line 6">
                <a:extLst>
                  <a:ext uri="{FF2B5EF4-FFF2-40B4-BE49-F238E27FC236}">
                    <a16:creationId xmlns:a16="http://schemas.microsoft.com/office/drawing/2014/main" id="{5853F42C-717A-5F04-3DD1-F9B0D63524AE}"/>
                  </a:ext>
                </a:extLst>
              </p:cNvPr>
              <p:cNvSpPr>
                <a:spLocks noChangeShapeType="1"/>
              </p:cNvSpPr>
              <p:nvPr/>
            </p:nvSpPr>
            <p:spPr bwMode="auto">
              <a:xfrm>
                <a:off x="8676018" y="1770014"/>
                <a:ext cx="505468" cy="1230200"/>
              </a:xfrm>
              <a:prstGeom prst="line">
                <a:avLst/>
              </a:prstGeom>
              <a:noFill/>
              <a:ln w="9525">
                <a:solidFill>
                  <a:schemeClr val="tx1"/>
                </a:solidFill>
                <a:round/>
                <a:headEnd/>
                <a:tailEn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1" lang="en-US" sz="1101" b="0" i="0" u="none" strike="noStrike" kern="1200" cap="none" spc="0" normalizeH="0" baseline="0" noProof="0">
                  <a:ln>
                    <a:noFill/>
                  </a:ln>
                  <a:solidFill>
                    <a:srgbClr val="000000"/>
                  </a:solidFill>
                  <a:effectLst/>
                  <a:uLnTx/>
                  <a:uFillTx/>
                  <a:latin typeface="ＭＳ Ｐゴシック"/>
                  <a:ea typeface="ＭＳ Ｐゴシック"/>
                  <a:cs typeface="Meiryo UI" panose="020B0604030504040204" pitchFamily="50" charset="-128"/>
                </a:endParaRPr>
              </a:p>
            </p:txBody>
          </p:sp>
          <p:sp>
            <p:nvSpPr>
              <p:cNvPr id="86" name="Line 11">
                <a:extLst>
                  <a:ext uri="{FF2B5EF4-FFF2-40B4-BE49-F238E27FC236}">
                    <a16:creationId xmlns:a16="http://schemas.microsoft.com/office/drawing/2014/main" id="{D245709D-B1EC-2896-2088-222ADDF288E8}"/>
                  </a:ext>
                </a:extLst>
              </p:cNvPr>
              <p:cNvSpPr>
                <a:spLocks noChangeShapeType="1"/>
              </p:cNvSpPr>
              <p:nvPr/>
            </p:nvSpPr>
            <p:spPr bwMode="auto">
              <a:xfrm flipH="1">
                <a:off x="11484164" y="405204"/>
                <a:ext cx="576606" cy="1080630"/>
              </a:xfrm>
              <a:prstGeom prst="line">
                <a:avLst/>
              </a:prstGeom>
              <a:noFill/>
              <a:ln w="9525">
                <a:solidFill>
                  <a:schemeClr val="tx1"/>
                </a:solidFill>
                <a:prstDash val="dash"/>
                <a:round/>
                <a:headEnd/>
                <a:tailEn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1" lang="en-US" sz="1101" b="0" i="0" u="none" strike="noStrike" kern="1200" cap="none" spc="0" normalizeH="0" baseline="0" noProof="0">
                  <a:ln>
                    <a:noFill/>
                  </a:ln>
                  <a:solidFill>
                    <a:srgbClr val="000000"/>
                  </a:solidFill>
                  <a:effectLst/>
                  <a:uLnTx/>
                  <a:uFillTx/>
                  <a:latin typeface="ＭＳ Ｐゴシック"/>
                  <a:ea typeface="ＭＳ Ｐゴシック"/>
                  <a:cs typeface="Meiryo UI" panose="020B0604030504040204" pitchFamily="50" charset="-128"/>
                </a:endParaRPr>
              </a:p>
            </p:txBody>
          </p:sp>
          <p:sp>
            <p:nvSpPr>
              <p:cNvPr id="87" name="Line 12">
                <a:extLst>
                  <a:ext uri="{FF2B5EF4-FFF2-40B4-BE49-F238E27FC236}">
                    <a16:creationId xmlns:a16="http://schemas.microsoft.com/office/drawing/2014/main" id="{7CBEE99E-93F5-0B98-8959-C93C4B3CA9A5}"/>
                  </a:ext>
                </a:extLst>
              </p:cNvPr>
              <p:cNvSpPr>
                <a:spLocks noChangeShapeType="1"/>
              </p:cNvSpPr>
              <p:nvPr/>
            </p:nvSpPr>
            <p:spPr bwMode="auto">
              <a:xfrm flipH="1" flipV="1">
                <a:off x="11484164" y="1485834"/>
                <a:ext cx="1082074" cy="142090"/>
              </a:xfrm>
              <a:prstGeom prst="line">
                <a:avLst/>
              </a:prstGeom>
              <a:noFill/>
              <a:ln w="9525">
                <a:solidFill>
                  <a:schemeClr val="tx1"/>
                </a:solidFill>
                <a:prstDash val="dash"/>
                <a:round/>
                <a:headEnd/>
                <a:tailEn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1" lang="en-US" sz="1101" b="0" i="0" u="none" strike="noStrike" kern="1200" cap="none" spc="0" normalizeH="0" baseline="0" noProof="0">
                  <a:ln>
                    <a:noFill/>
                  </a:ln>
                  <a:solidFill>
                    <a:srgbClr val="000000"/>
                  </a:solidFill>
                  <a:effectLst/>
                  <a:uLnTx/>
                  <a:uFillTx/>
                  <a:latin typeface="ＭＳ Ｐゴシック"/>
                  <a:ea typeface="ＭＳ Ｐゴシック"/>
                  <a:cs typeface="Meiryo UI" panose="020B0604030504040204" pitchFamily="50" charset="-128"/>
                </a:endParaRPr>
              </a:p>
            </p:txBody>
          </p:sp>
          <p:sp>
            <p:nvSpPr>
              <p:cNvPr id="88" name="Line 13">
                <a:extLst>
                  <a:ext uri="{FF2B5EF4-FFF2-40B4-BE49-F238E27FC236}">
                    <a16:creationId xmlns:a16="http://schemas.microsoft.com/office/drawing/2014/main" id="{9DA81FD7-4F9B-3D98-DFFE-52AE0445CE8A}"/>
                  </a:ext>
                </a:extLst>
              </p:cNvPr>
              <p:cNvSpPr>
                <a:spLocks noChangeShapeType="1"/>
              </p:cNvSpPr>
              <p:nvPr/>
            </p:nvSpPr>
            <p:spPr bwMode="auto">
              <a:xfrm flipV="1">
                <a:off x="8983042" y="1485834"/>
                <a:ext cx="2501122" cy="1017064"/>
              </a:xfrm>
              <a:prstGeom prst="line">
                <a:avLst/>
              </a:prstGeom>
              <a:noFill/>
              <a:ln w="9525">
                <a:solidFill>
                  <a:schemeClr val="tx1"/>
                </a:solidFill>
                <a:prstDash val="dash"/>
                <a:round/>
                <a:headEnd/>
                <a:tailEn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1" lang="en-US" sz="1101" b="0" i="0" u="none" strike="noStrike" kern="1200" cap="none" spc="0" normalizeH="0" baseline="0" noProof="0">
                  <a:ln>
                    <a:noFill/>
                  </a:ln>
                  <a:solidFill>
                    <a:srgbClr val="000000"/>
                  </a:solidFill>
                  <a:effectLst/>
                  <a:uLnTx/>
                  <a:uFillTx/>
                  <a:latin typeface="ＭＳ Ｐゴシック"/>
                  <a:ea typeface="ＭＳ Ｐゴシック"/>
                  <a:cs typeface="Meiryo UI" panose="020B0604030504040204" pitchFamily="50" charset="-128"/>
                </a:endParaRPr>
              </a:p>
            </p:txBody>
          </p:sp>
        </p:grpSp>
        <p:sp>
          <p:nvSpPr>
            <p:cNvPr id="4113" name="WordArt 16">
              <a:extLst>
                <a:ext uri="{FF2B5EF4-FFF2-40B4-BE49-F238E27FC236}">
                  <a16:creationId xmlns:a16="http://schemas.microsoft.com/office/drawing/2014/main" id="{3BA488CB-40ED-976C-B6A0-AA6D2F67ECCA}"/>
                </a:ext>
              </a:extLst>
            </p:cNvPr>
            <p:cNvSpPr>
              <a:spLocks noChangeArrowheads="1" noChangeShapeType="1" noTextEdit="1"/>
            </p:cNvSpPr>
            <p:nvPr/>
          </p:nvSpPr>
          <p:spPr bwMode="auto">
            <a:xfrm rot="-1320000">
              <a:off x="7092229" y="4216648"/>
              <a:ext cx="1825351" cy="322354"/>
            </a:xfrm>
            <a:prstGeom prst="rect">
              <a:avLst/>
            </a:prstGeom>
          </p:spPr>
          <p:txBody>
            <a:bodyPr wrap="none" fromWordArt="1">
              <a:prstTxWarp prst="textSlantUp">
                <a:avLst>
                  <a:gd name="adj" fmla="val 0"/>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ja-JP" altLang="en-US" sz="2831" b="0" i="0" u="none" strike="noStrike" kern="10" cap="none" spc="0" normalizeH="0" baseline="0" noProof="0">
                  <a:ln w="9525">
                    <a:solidFill>
                      <a:srgbClr val="000000"/>
                    </a:solidFill>
                    <a:round/>
                    <a:headEnd/>
                    <a:tailEnd/>
                  </a:ln>
                  <a:solidFill>
                    <a:srgbClr val="000000"/>
                  </a:solidFill>
                  <a:effectLst/>
                  <a:uLnTx/>
                  <a:uFillTx/>
                  <a:latin typeface="Meiryo UI" panose="020B0604030504040204" pitchFamily="50" charset="-128"/>
                  <a:ea typeface="Meiryo UI" panose="020B0604030504040204" pitchFamily="50" charset="-128"/>
                  <a:cs typeface="+mn-cs"/>
                </a:rPr>
                <a:t>○○◇◇㈱</a:t>
              </a:r>
            </a:p>
          </p:txBody>
        </p:sp>
        <p:sp>
          <p:nvSpPr>
            <p:cNvPr id="81" name="Rectangle 19">
              <a:extLst>
                <a:ext uri="{FF2B5EF4-FFF2-40B4-BE49-F238E27FC236}">
                  <a16:creationId xmlns:a16="http://schemas.microsoft.com/office/drawing/2014/main" id="{22F80BE0-D40E-2BD0-2FEF-DF9860844152}"/>
                </a:ext>
              </a:extLst>
            </p:cNvPr>
            <p:cNvSpPr>
              <a:spLocks noChangeArrowheads="1"/>
            </p:cNvSpPr>
            <p:nvPr/>
          </p:nvSpPr>
          <p:spPr bwMode="auto">
            <a:xfrm rot="20247819">
              <a:off x="7673719" y="4229079"/>
              <a:ext cx="2680844" cy="792712"/>
            </a:xfrm>
            <a:prstGeom prst="rect">
              <a:avLst/>
            </a:prstGeom>
            <a:solidFill>
              <a:schemeClr val="bg1"/>
            </a:solidFill>
            <a:ln>
              <a:noFill/>
            </a:ln>
            <a:effectLst/>
          </p:spPr>
          <p:txBody>
            <a:bodyPr wrap="none" anchor="ct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6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1875" b="0" i="0" u="none" strike="noStrike" kern="1200" cap="none" spc="0" normalizeH="0" baseline="0" noProof="0">
                <a:ln>
                  <a:noFill/>
                </a:ln>
                <a:solidFill>
                  <a:srgbClr val="000000"/>
                </a:solidFill>
                <a:effectLst/>
                <a:uLnTx/>
                <a:uFillTx/>
                <a:latin typeface="ＭＳ Ｐゴシック" panose="020B0600070205080204" pitchFamily="50" charset="-128"/>
                <a:ea typeface="Meiryo UI" panose="020B0604030504040204" pitchFamily="50" charset="-128"/>
                <a:cs typeface="+mn-cs"/>
              </a:endParaRPr>
            </a:p>
          </p:txBody>
        </p:sp>
        <p:sp>
          <p:nvSpPr>
            <p:cNvPr id="4115" name="WordArt 17">
              <a:extLst>
                <a:ext uri="{FF2B5EF4-FFF2-40B4-BE49-F238E27FC236}">
                  <a16:creationId xmlns:a16="http://schemas.microsoft.com/office/drawing/2014/main" id="{806613D5-D31C-D567-6255-28A0082E449D}"/>
                </a:ext>
              </a:extLst>
            </p:cNvPr>
            <p:cNvSpPr>
              <a:spLocks noChangeArrowheads="1" noChangeShapeType="1" noTextEdit="1"/>
            </p:cNvSpPr>
            <p:nvPr/>
          </p:nvSpPr>
          <p:spPr bwMode="auto">
            <a:xfrm rot="-1320000">
              <a:off x="8047550" y="4490422"/>
              <a:ext cx="2232025" cy="504000"/>
            </a:xfrm>
            <a:prstGeom prst="rect">
              <a:avLst/>
            </a:prstGeom>
          </p:spPr>
          <p:txBody>
            <a:bodyPr wrap="none" fromWordArt="1">
              <a:prstTxWarp prst="textSlantUp">
                <a:avLst>
                  <a:gd name="adj" fmla="val 0"/>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ja-JP" altLang="en-US" sz="2831" b="0" i="0" u="none" strike="noStrike" kern="10" cap="none" spc="0" normalizeH="0" baseline="0" noProof="0">
                  <a:ln w="9525">
                    <a:solidFill>
                      <a:srgbClr val="000000"/>
                    </a:solidFill>
                    <a:round/>
                    <a:headEnd/>
                    <a:tailEnd/>
                  </a:ln>
                  <a:solidFill>
                    <a:srgbClr val="000000"/>
                  </a:solidFill>
                  <a:effectLst/>
                  <a:uLnTx/>
                  <a:uFillTx/>
                  <a:latin typeface="Meiryo UI" panose="020B0604030504040204" pitchFamily="50" charset="-128"/>
                  <a:ea typeface="Meiryo UI" panose="020B0604030504040204" pitchFamily="50" charset="-128"/>
                  <a:cs typeface="+mn-cs"/>
                </a:rPr>
                <a:t>愛知　太郎</a:t>
              </a:r>
            </a:p>
          </p:txBody>
        </p:sp>
        <p:sp>
          <p:nvSpPr>
            <p:cNvPr id="4116" name="WordArt 18">
              <a:extLst>
                <a:ext uri="{FF2B5EF4-FFF2-40B4-BE49-F238E27FC236}">
                  <a16:creationId xmlns:a16="http://schemas.microsoft.com/office/drawing/2014/main" id="{EDDFC370-91F6-EEE7-0FE4-97AAF948BD8A}"/>
                </a:ext>
              </a:extLst>
            </p:cNvPr>
            <p:cNvSpPr>
              <a:spLocks noChangeArrowheads="1" noChangeShapeType="1" noTextEdit="1"/>
            </p:cNvSpPr>
            <p:nvPr/>
          </p:nvSpPr>
          <p:spPr bwMode="auto">
            <a:xfrm rot="-1320000">
              <a:off x="7977382" y="4283353"/>
              <a:ext cx="1980000" cy="216000"/>
            </a:xfrm>
            <a:prstGeom prst="rect">
              <a:avLst/>
            </a:prstGeom>
          </p:spPr>
          <p:txBody>
            <a:bodyPr wrap="none" fromWordArt="1">
              <a:prstTxWarp prst="textSlantUp">
                <a:avLst>
                  <a:gd name="adj" fmla="val 0"/>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ja-JP" altLang="en-US" sz="2831" b="0" i="0" u="none" strike="noStrike" kern="10" cap="none" spc="0" normalizeH="0" baseline="0" noProof="0">
                  <a:ln w="9525">
                    <a:solidFill>
                      <a:srgbClr val="000000"/>
                    </a:solidFill>
                    <a:round/>
                    <a:headEnd/>
                    <a:tailEnd/>
                  </a:ln>
                  <a:solidFill>
                    <a:srgbClr val="000000"/>
                  </a:solidFill>
                  <a:effectLst/>
                  <a:uLnTx/>
                  <a:uFillTx/>
                  <a:latin typeface="Meiryo UI" panose="020B0604030504040204" pitchFamily="50" charset="-128"/>
                  <a:ea typeface="Meiryo UI" panose="020B0604030504040204" pitchFamily="50" charset="-128"/>
                  <a:cs typeface="+mn-cs"/>
                </a:rPr>
                <a:t>あいち　　　たろう</a:t>
              </a:r>
            </a:p>
          </p:txBody>
        </p:sp>
      </p:grpSp>
      <p:sp>
        <p:nvSpPr>
          <p:cNvPr id="94" name="Text Box 31">
            <a:extLst>
              <a:ext uri="{FF2B5EF4-FFF2-40B4-BE49-F238E27FC236}">
                <a16:creationId xmlns:a16="http://schemas.microsoft.com/office/drawing/2014/main" id="{E2AAEF0E-A6F0-4A78-764A-690F8C4CF7B1}"/>
              </a:ext>
            </a:extLst>
          </p:cNvPr>
          <p:cNvSpPr txBox="1">
            <a:spLocks noChangeArrowheads="1"/>
          </p:cNvSpPr>
          <p:nvPr/>
        </p:nvSpPr>
        <p:spPr bwMode="auto">
          <a:xfrm>
            <a:off x="7391400" y="3076575"/>
            <a:ext cx="1528763" cy="812800"/>
          </a:xfrm>
          <a:prstGeom prst="rect">
            <a:avLst/>
          </a:prstGeom>
          <a:noFill/>
          <a:ln>
            <a:noFill/>
          </a:ln>
          <a:effectLst/>
        </p:spPr>
        <p:txBody>
          <a:bodyPr>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6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4687" b="0" i="0" u="none" strike="noStrike" kern="1200" cap="none" spc="0" normalizeH="0" baseline="0" noProof="0" dirty="0">
                <a:ln>
                  <a:noFill/>
                </a:ln>
                <a:solidFill>
                  <a:srgbClr val="0000FF"/>
                </a:solidFill>
                <a:effectLst/>
                <a:uLnTx/>
                <a:uFillTx/>
                <a:latin typeface="ＭＳ Ｐゴシック" panose="020B0600070205080204" pitchFamily="50" charset="-128"/>
                <a:ea typeface="Meiryo UI" panose="020B0604030504040204" pitchFamily="50" charset="-128"/>
                <a:cs typeface="+mn-cs"/>
              </a:rPr>
              <a:t>完成</a:t>
            </a:r>
            <a:endParaRPr kumimoji="1" lang="en-US" altLang="ja-JP" sz="4687" b="0" i="0" u="none" strike="noStrike" kern="1200" cap="none" spc="0" normalizeH="0" baseline="0" noProof="0" dirty="0">
              <a:ln>
                <a:noFill/>
              </a:ln>
              <a:solidFill>
                <a:srgbClr val="0000FF"/>
              </a:solidFill>
              <a:effectLst/>
              <a:uLnTx/>
              <a:uFillTx/>
              <a:latin typeface="ＭＳ Ｐゴシック" panose="020B0600070205080204" pitchFamily="50" charset="-128"/>
              <a:ea typeface="Meiryo UI" panose="020B0604030504040204" pitchFamily="50" charset="-128"/>
              <a:cs typeface="+mn-cs"/>
            </a:endParaRPr>
          </a:p>
        </p:txBody>
      </p:sp>
      <p:grpSp>
        <p:nvGrpSpPr>
          <p:cNvPr id="4103" name="グループ化 2">
            <a:extLst>
              <a:ext uri="{FF2B5EF4-FFF2-40B4-BE49-F238E27FC236}">
                <a16:creationId xmlns:a16="http://schemas.microsoft.com/office/drawing/2014/main" id="{1EB1886B-B520-805C-547B-EBAE08485F3A}"/>
              </a:ext>
            </a:extLst>
          </p:cNvPr>
          <p:cNvGrpSpPr>
            <a:grpSpLocks/>
          </p:cNvGrpSpPr>
          <p:nvPr/>
        </p:nvGrpSpPr>
        <p:grpSpPr bwMode="auto">
          <a:xfrm>
            <a:off x="338138" y="1716088"/>
            <a:ext cx="4259262" cy="4121150"/>
            <a:chOff x="1062525" y="1276232"/>
            <a:chExt cx="4612838" cy="4464000"/>
          </a:xfrm>
        </p:grpSpPr>
        <p:pic>
          <p:nvPicPr>
            <p:cNvPr id="4105" name="図 4">
              <a:extLst>
                <a:ext uri="{FF2B5EF4-FFF2-40B4-BE49-F238E27FC236}">
                  <a16:creationId xmlns:a16="http://schemas.microsoft.com/office/drawing/2014/main" id="{032075E9-FD30-617B-9E3F-F4E4B529DF4E}"/>
                </a:ext>
              </a:extLst>
            </p:cNvPr>
            <p:cNvPicPr>
              <a:picLocks noChangeAspect="1"/>
            </p:cNvPicPr>
            <p:nvPr/>
          </p:nvPicPr>
          <p:blipFill>
            <a:blip r:embed="rId3">
              <a:extLst>
                <a:ext uri="{28A0092B-C50C-407E-A947-70E740481C1C}">
                  <a14:useLocalDpi xmlns:a14="http://schemas.microsoft.com/office/drawing/2010/main" val="0"/>
                </a:ext>
              </a:extLst>
            </a:blip>
            <a:srcRect b="591"/>
            <a:stretch>
              <a:fillRect/>
            </a:stretch>
          </p:blipFill>
          <p:spPr bwMode="auto">
            <a:xfrm>
              <a:off x="2442937" y="1276232"/>
              <a:ext cx="2880000" cy="4464000"/>
            </a:xfrm>
            <a:prstGeom prst="rect">
              <a:avLst/>
            </a:prstGeom>
            <a:noFill/>
            <a:ln w="15875">
              <a:solidFill>
                <a:schemeClr val="accent1"/>
              </a:solidFill>
              <a:miter lim="800000"/>
              <a:headEnd/>
              <a:tailEnd/>
            </a:ln>
            <a:extLst>
              <a:ext uri="{909E8E84-426E-40DD-AFC4-6F175D3DCCD1}">
                <a14:hiddenFill xmlns:a14="http://schemas.microsoft.com/office/drawing/2010/main">
                  <a:solidFill>
                    <a:srgbClr val="FFFFFF"/>
                  </a:solidFill>
                </a14:hiddenFill>
              </a:ext>
            </a:extLst>
          </p:spPr>
        </p:pic>
        <p:sp>
          <p:nvSpPr>
            <p:cNvPr id="16" name="Line 13">
              <a:extLst>
                <a:ext uri="{FF2B5EF4-FFF2-40B4-BE49-F238E27FC236}">
                  <a16:creationId xmlns:a16="http://schemas.microsoft.com/office/drawing/2014/main" id="{6BC40B9D-95AD-BCAE-B8FE-87920C65E6C6}"/>
                </a:ext>
              </a:extLst>
            </p:cNvPr>
            <p:cNvSpPr>
              <a:spLocks noChangeShapeType="1"/>
            </p:cNvSpPr>
            <p:nvPr/>
          </p:nvSpPr>
          <p:spPr bwMode="auto">
            <a:xfrm flipV="1">
              <a:off x="2075183" y="3573576"/>
              <a:ext cx="3600180" cy="0"/>
            </a:xfrm>
            <a:prstGeom prst="line">
              <a:avLst/>
            </a:prstGeom>
            <a:noFill/>
            <a:ln w="25400">
              <a:solidFill>
                <a:srgbClr val="0000FF"/>
              </a:solidFill>
              <a:prstDash val="lgDashDot"/>
              <a:round/>
              <a:headEnd/>
              <a:tailEn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1" lang="en-US" sz="1101" b="0" i="0" u="none" strike="noStrike" kern="1200" cap="none" spc="0" normalizeH="0" baseline="0" noProof="0">
                <a:ln>
                  <a:solidFill>
                    <a:srgbClr val="FFFFFF"/>
                  </a:solidFill>
                </a:ln>
                <a:solidFill>
                  <a:srgbClr val="000000"/>
                </a:solidFill>
                <a:effectLst/>
                <a:uLnTx/>
                <a:uFillTx/>
                <a:latin typeface="ＭＳ Ｐゴシック"/>
                <a:ea typeface="ＭＳ Ｐゴシック"/>
                <a:cs typeface="Meiryo UI" panose="020B0604030504040204" pitchFamily="50" charset="-128"/>
              </a:endParaRPr>
            </a:p>
          </p:txBody>
        </p:sp>
        <p:sp>
          <p:nvSpPr>
            <p:cNvPr id="17" name="Line 13">
              <a:extLst>
                <a:ext uri="{FF2B5EF4-FFF2-40B4-BE49-F238E27FC236}">
                  <a16:creationId xmlns:a16="http://schemas.microsoft.com/office/drawing/2014/main" id="{ECB0B752-F59A-7CB5-ADF5-3504161A7998}"/>
                </a:ext>
              </a:extLst>
            </p:cNvPr>
            <p:cNvSpPr>
              <a:spLocks noChangeShapeType="1"/>
            </p:cNvSpPr>
            <p:nvPr/>
          </p:nvSpPr>
          <p:spPr bwMode="auto">
            <a:xfrm flipV="1">
              <a:off x="2075183" y="4746321"/>
              <a:ext cx="3600180" cy="0"/>
            </a:xfrm>
            <a:prstGeom prst="line">
              <a:avLst/>
            </a:prstGeom>
            <a:noFill/>
            <a:ln w="25400">
              <a:solidFill>
                <a:srgbClr val="FF0000"/>
              </a:solidFill>
              <a:prstDash val="lgDashDot"/>
              <a:round/>
              <a:headEnd/>
              <a:tailEn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1" lang="en-US" sz="1101" b="0" i="0" u="none" strike="noStrike" kern="1200" cap="none" spc="0" normalizeH="0" baseline="0" noProof="0">
                <a:ln>
                  <a:solidFill>
                    <a:srgbClr val="FFFFFF"/>
                  </a:solidFill>
                </a:ln>
                <a:solidFill>
                  <a:srgbClr val="000000"/>
                </a:solidFill>
                <a:effectLst/>
                <a:uLnTx/>
                <a:uFillTx/>
                <a:latin typeface="ＭＳ Ｐゴシック"/>
                <a:ea typeface="ＭＳ Ｐゴシック"/>
                <a:cs typeface="Meiryo UI" panose="020B0604030504040204" pitchFamily="50" charset="-128"/>
              </a:endParaRPr>
            </a:p>
          </p:txBody>
        </p:sp>
        <p:sp>
          <p:nvSpPr>
            <p:cNvPr id="18" name="Line 13">
              <a:extLst>
                <a:ext uri="{FF2B5EF4-FFF2-40B4-BE49-F238E27FC236}">
                  <a16:creationId xmlns:a16="http://schemas.microsoft.com/office/drawing/2014/main" id="{83CF32DF-4C66-4515-0C74-92969DACBAA5}"/>
                </a:ext>
              </a:extLst>
            </p:cNvPr>
            <p:cNvSpPr>
              <a:spLocks noChangeShapeType="1"/>
            </p:cNvSpPr>
            <p:nvPr/>
          </p:nvSpPr>
          <p:spPr bwMode="auto">
            <a:xfrm flipV="1">
              <a:off x="2075183" y="2277021"/>
              <a:ext cx="3600180" cy="0"/>
            </a:xfrm>
            <a:prstGeom prst="line">
              <a:avLst/>
            </a:prstGeom>
            <a:noFill/>
            <a:ln w="25400">
              <a:solidFill>
                <a:srgbClr val="FF0000"/>
              </a:solidFill>
              <a:prstDash val="lgDashDot"/>
              <a:round/>
              <a:headEnd/>
              <a:tailEn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1" lang="en-US" sz="1101" b="0" i="0" u="none" strike="noStrike" kern="1200" cap="none" spc="0" normalizeH="0" baseline="0" noProof="0">
                <a:ln>
                  <a:solidFill>
                    <a:srgbClr val="FFFFFF"/>
                  </a:solidFill>
                </a:ln>
                <a:solidFill>
                  <a:srgbClr val="000000"/>
                </a:solidFill>
                <a:effectLst/>
                <a:uLnTx/>
                <a:uFillTx/>
                <a:latin typeface="ＭＳ Ｐゴシック"/>
                <a:ea typeface="ＭＳ Ｐゴシック"/>
                <a:cs typeface="Meiryo UI" panose="020B0604030504040204" pitchFamily="50" charset="-128"/>
              </a:endParaRPr>
            </a:p>
          </p:txBody>
        </p:sp>
        <p:sp>
          <p:nvSpPr>
            <p:cNvPr id="4109" name="Text Box 25">
              <a:extLst>
                <a:ext uri="{FF2B5EF4-FFF2-40B4-BE49-F238E27FC236}">
                  <a16:creationId xmlns:a16="http://schemas.microsoft.com/office/drawing/2014/main" id="{95C48FD1-433A-DFA1-47C9-D3C38B292C04}"/>
                </a:ext>
              </a:extLst>
            </p:cNvPr>
            <p:cNvSpPr txBox="1">
              <a:spLocks noChangeArrowheads="1"/>
            </p:cNvSpPr>
            <p:nvPr/>
          </p:nvSpPr>
          <p:spPr bwMode="auto">
            <a:xfrm>
              <a:off x="1079718" y="3350032"/>
              <a:ext cx="1007500" cy="4677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6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215" b="0" i="0" u="none" strike="noStrike" kern="1200" cap="none" spc="0" normalizeH="0" baseline="0" noProof="0">
                  <a:ln>
                    <a:noFill/>
                  </a:ln>
                  <a:solidFill>
                    <a:srgbClr val="000000"/>
                  </a:solidFill>
                  <a:effectLst/>
                  <a:uLnTx/>
                  <a:uFillTx/>
                  <a:latin typeface="ＭＳ Ｐゴシック" panose="020B0600070205080204" pitchFamily="50" charset="-128"/>
                  <a:ea typeface="Meiryo UI" panose="020B0604030504040204" pitchFamily="50" charset="-128"/>
                  <a:cs typeface="+mn-cs"/>
                </a:rPr>
                <a:t>山折り</a:t>
              </a:r>
              <a:endParaRPr kumimoji="1" lang="ja-JP" altLang="en-US" sz="1108" b="0" i="0" u="none" strike="noStrike" kern="1200" cap="none" spc="0" normalizeH="0" baseline="0" noProof="0">
                <a:ln>
                  <a:noFill/>
                </a:ln>
                <a:solidFill>
                  <a:srgbClr val="000000"/>
                </a:solidFill>
                <a:effectLst/>
                <a:uLnTx/>
                <a:uFillTx/>
                <a:latin typeface="ＭＳ Ｐゴシック" panose="020B0600070205080204" pitchFamily="50" charset="-128"/>
                <a:ea typeface="Meiryo UI" panose="020B0604030504040204" pitchFamily="50" charset="-128"/>
                <a:cs typeface="+mn-cs"/>
              </a:endParaRPr>
            </a:p>
          </p:txBody>
        </p:sp>
        <p:sp>
          <p:nvSpPr>
            <p:cNvPr id="4110" name="Text Box 25">
              <a:extLst>
                <a:ext uri="{FF2B5EF4-FFF2-40B4-BE49-F238E27FC236}">
                  <a16:creationId xmlns:a16="http://schemas.microsoft.com/office/drawing/2014/main" id="{65752336-0940-7C71-046B-867923E3B939}"/>
                </a:ext>
              </a:extLst>
            </p:cNvPr>
            <p:cNvSpPr txBox="1">
              <a:spLocks noChangeArrowheads="1"/>
            </p:cNvSpPr>
            <p:nvPr/>
          </p:nvSpPr>
          <p:spPr bwMode="auto">
            <a:xfrm>
              <a:off x="1079718" y="2053477"/>
              <a:ext cx="1007500" cy="469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6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215" b="0" i="0" u="none" strike="noStrike" kern="1200" cap="none" spc="0" normalizeH="0" baseline="0" noProof="0" dirty="0">
                  <a:ln>
                    <a:noFill/>
                  </a:ln>
                  <a:solidFill>
                    <a:srgbClr val="000000"/>
                  </a:solidFill>
                  <a:effectLst/>
                  <a:uLnTx/>
                  <a:uFillTx/>
                  <a:latin typeface="ＭＳ Ｐゴシック" panose="020B0600070205080204" pitchFamily="50" charset="-128"/>
                  <a:ea typeface="Meiryo UI" panose="020B0604030504040204" pitchFamily="50" charset="-128"/>
                  <a:cs typeface="+mn-cs"/>
                </a:rPr>
                <a:t>山折り</a:t>
              </a:r>
              <a:endParaRPr kumimoji="1" lang="ja-JP" altLang="en-US" sz="1108" b="0" i="0" u="none" strike="noStrike" kern="1200" cap="none" spc="0" normalizeH="0" baseline="0" noProof="0" dirty="0">
                <a:ln>
                  <a:noFill/>
                </a:ln>
                <a:solidFill>
                  <a:srgbClr val="000000"/>
                </a:solidFill>
                <a:effectLst/>
                <a:uLnTx/>
                <a:uFillTx/>
                <a:latin typeface="ＭＳ Ｐゴシック" panose="020B0600070205080204" pitchFamily="50" charset="-128"/>
                <a:ea typeface="Meiryo UI" panose="020B0604030504040204" pitchFamily="50" charset="-128"/>
                <a:cs typeface="+mn-cs"/>
              </a:endParaRPr>
            </a:p>
          </p:txBody>
        </p:sp>
        <p:sp>
          <p:nvSpPr>
            <p:cNvPr id="4111" name="Text Box 25">
              <a:extLst>
                <a:ext uri="{FF2B5EF4-FFF2-40B4-BE49-F238E27FC236}">
                  <a16:creationId xmlns:a16="http://schemas.microsoft.com/office/drawing/2014/main" id="{745AB79A-D8F4-E33E-44CB-9282F29D6C7C}"/>
                </a:ext>
              </a:extLst>
            </p:cNvPr>
            <p:cNvSpPr txBox="1">
              <a:spLocks noChangeArrowheads="1"/>
            </p:cNvSpPr>
            <p:nvPr/>
          </p:nvSpPr>
          <p:spPr bwMode="auto">
            <a:xfrm>
              <a:off x="1062525" y="4522777"/>
              <a:ext cx="1007500" cy="469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6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215" b="0" i="0" u="none" strike="noStrike" kern="1200" cap="none" spc="0" normalizeH="0" baseline="0" noProof="0">
                  <a:ln>
                    <a:noFill/>
                  </a:ln>
                  <a:solidFill>
                    <a:srgbClr val="000000"/>
                  </a:solidFill>
                  <a:effectLst/>
                  <a:uLnTx/>
                  <a:uFillTx/>
                  <a:latin typeface="ＭＳ Ｐゴシック" panose="020B0600070205080204" pitchFamily="50" charset="-128"/>
                  <a:ea typeface="Meiryo UI" panose="020B0604030504040204" pitchFamily="50" charset="-128"/>
                  <a:cs typeface="+mn-cs"/>
                </a:rPr>
                <a:t>山折り</a:t>
              </a:r>
              <a:endParaRPr kumimoji="1" lang="ja-JP" altLang="en-US" sz="1108" b="0" i="0" u="none" strike="noStrike" kern="1200" cap="none" spc="0" normalizeH="0" baseline="0" noProof="0">
                <a:ln>
                  <a:noFill/>
                </a:ln>
                <a:solidFill>
                  <a:srgbClr val="000000"/>
                </a:solidFill>
                <a:effectLst/>
                <a:uLnTx/>
                <a:uFillTx/>
                <a:latin typeface="ＭＳ Ｐゴシック" panose="020B0600070205080204" pitchFamily="50" charset="-128"/>
                <a:ea typeface="Meiryo UI" panose="020B0604030504040204" pitchFamily="50" charset="-128"/>
                <a:cs typeface="+mn-cs"/>
              </a:endParaRPr>
            </a:p>
          </p:txBody>
        </p:sp>
      </p:grpSp>
      <p:sp>
        <p:nvSpPr>
          <p:cNvPr id="77" name="Text Box 25">
            <a:extLst>
              <a:ext uri="{FF2B5EF4-FFF2-40B4-BE49-F238E27FC236}">
                <a16:creationId xmlns:a16="http://schemas.microsoft.com/office/drawing/2014/main" id="{6F4D1D74-0169-C687-FCAD-FAD94FC0A540}"/>
              </a:ext>
            </a:extLst>
          </p:cNvPr>
          <p:cNvSpPr txBox="1">
            <a:spLocks noChangeArrowheads="1"/>
          </p:cNvSpPr>
          <p:nvPr/>
        </p:nvSpPr>
        <p:spPr bwMode="auto">
          <a:xfrm>
            <a:off x="6499225" y="3940175"/>
            <a:ext cx="2100263" cy="328613"/>
          </a:xfrm>
          <a:prstGeom prst="rect">
            <a:avLst/>
          </a:prstGeom>
          <a:solidFill>
            <a:srgbClr val="FFFF00"/>
          </a:solidFill>
          <a:ln w="9525">
            <a:noFill/>
            <a:miter lim="800000"/>
            <a:headEnd/>
            <a:tailEnd/>
          </a:ln>
          <a:effectLst/>
        </p:spPr>
        <p:txBody>
          <a:bodyPr wrap="none">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6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534" b="0" i="0" u="none" strike="noStrike" kern="1200" cap="none" spc="0" normalizeH="0" baseline="0" noProof="0" dirty="0">
                <a:ln>
                  <a:noFill/>
                </a:ln>
                <a:solidFill>
                  <a:srgbClr val="000000"/>
                </a:solidFill>
                <a:effectLst/>
                <a:uLnTx/>
                <a:uFillTx/>
                <a:latin typeface="ＭＳ Ｐゴシック" panose="020B0600070205080204" pitchFamily="50" charset="-128"/>
                <a:ea typeface="Meiryo UI" panose="020B0604030504040204" pitchFamily="50" charset="-128"/>
                <a:cs typeface="+mn-cs"/>
              </a:rPr>
              <a:t>開かないようテープを貼る</a:t>
            </a:r>
            <a:endParaRPr kumimoji="1" lang="en-US" altLang="ja-JP" sz="1534" b="0" i="0" u="none" strike="noStrike" kern="1200" cap="none" spc="0" normalizeH="0" baseline="0" noProof="0" dirty="0">
              <a:ln>
                <a:noFill/>
              </a:ln>
              <a:solidFill>
                <a:srgbClr val="000000"/>
              </a:solidFill>
              <a:effectLst/>
              <a:uLnTx/>
              <a:uFillTx/>
              <a:latin typeface="ＭＳ Ｐゴシック" panose="020B0600070205080204" pitchFamily="50" charset="-128"/>
              <a:ea typeface="Meiryo UI" panose="020B0604030504040204" pitchFamily="50" charset="-128"/>
              <a:cs typeface="+mn-cs"/>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図 5"/>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84325" y="728663"/>
            <a:ext cx="6083300" cy="45434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34" name="正方形/長方形 33"/>
          <p:cNvSpPr/>
          <p:nvPr/>
        </p:nvSpPr>
        <p:spPr>
          <a:xfrm>
            <a:off x="1508125" y="549275"/>
            <a:ext cx="6159500" cy="475138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31748" name="Text Box 183"/>
          <p:cNvSpPr txBox="1">
            <a:spLocks noChangeArrowheads="1"/>
          </p:cNvSpPr>
          <p:nvPr/>
        </p:nvSpPr>
        <p:spPr bwMode="auto">
          <a:xfrm>
            <a:off x="395288" y="115888"/>
            <a:ext cx="45370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50000"/>
              </a:spcBef>
              <a:buFontTx/>
              <a:buNone/>
            </a:pPr>
            <a:r>
              <a:rPr lang="ja-JP" altLang="en-US" sz="2000">
                <a:solidFill>
                  <a:srgbClr val="0000FF"/>
                </a:solidFill>
                <a:latin typeface="Meiryo UI" panose="020B0604030504040204" pitchFamily="50" charset="-128"/>
                <a:ea typeface="Meiryo UI" panose="020B0604030504040204" pitchFamily="50" charset="-128"/>
              </a:rPr>
              <a:t>グループの旗づくり　発表資料①</a:t>
            </a:r>
            <a:endParaRPr lang="ja-JP" altLang="en-US" sz="1600">
              <a:solidFill>
                <a:srgbClr val="0000FF"/>
              </a:solidFill>
              <a:latin typeface="Meiryo UI" panose="020B0604030504040204" pitchFamily="50" charset="-128"/>
              <a:ea typeface="Meiryo UI" panose="020B0604030504040204" pitchFamily="50" charset="-128"/>
            </a:endParaRPr>
          </a:p>
        </p:txBody>
      </p:sp>
      <p:sp>
        <p:nvSpPr>
          <p:cNvPr id="73732" name="Text Box 185"/>
          <p:cNvSpPr txBox="1">
            <a:spLocks noChangeArrowheads="1"/>
          </p:cNvSpPr>
          <p:nvPr/>
        </p:nvSpPr>
        <p:spPr bwMode="auto">
          <a:xfrm>
            <a:off x="360363" y="5373688"/>
            <a:ext cx="8748712" cy="144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Arial" pitchFamily="34" charset="0"/>
                <a:ea typeface="ＭＳ Ｐゴシック" pitchFamily="50" charset="-128"/>
              </a:defRPr>
            </a:lvl1pPr>
            <a:lvl2pPr marL="742950" indent="-285750" eaLnBrk="0" hangingPunct="0">
              <a:spcBef>
                <a:spcPct val="20000"/>
              </a:spcBef>
              <a:buChar char="–"/>
              <a:defRPr kumimoji="1" sz="2800">
                <a:solidFill>
                  <a:schemeClr val="tx1"/>
                </a:solidFill>
                <a:latin typeface="Arial" pitchFamily="34" charset="0"/>
                <a:ea typeface="ＭＳ Ｐゴシック" pitchFamily="50" charset="-128"/>
              </a:defRPr>
            </a:lvl2pPr>
            <a:lvl3pPr marL="1143000" indent="-228600" eaLnBrk="0" hangingPunct="0">
              <a:spcBef>
                <a:spcPct val="20000"/>
              </a:spcBef>
              <a:buChar char="•"/>
              <a:defRPr kumimoji="1" sz="2400">
                <a:solidFill>
                  <a:schemeClr val="tx1"/>
                </a:solidFill>
                <a:latin typeface="Arial" pitchFamily="34" charset="0"/>
                <a:ea typeface="ＭＳ Ｐゴシック" pitchFamily="50" charset="-128"/>
              </a:defRPr>
            </a:lvl3pPr>
            <a:lvl4pPr marL="1600200" indent="-228600" eaLnBrk="0" hangingPunct="0">
              <a:spcBef>
                <a:spcPct val="20000"/>
              </a:spcBef>
              <a:buChar char="–"/>
              <a:defRPr kumimoji="1" sz="2000">
                <a:solidFill>
                  <a:schemeClr val="tx1"/>
                </a:solidFill>
                <a:latin typeface="Arial" pitchFamily="34" charset="0"/>
                <a:ea typeface="ＭＳ Ｐゴシック" pitchFamily="50" charset="-128"/>
              </a:defRPr>
            </a:lvl4pPr>
            <a:lvl5pPr marL="2057400" indent="-228600" eaLnBrk="0" hangingPunct="0">
              <a:spcBef>
                <a:spcPct val="20000"/>
              </a:spcBef>
              <a:buChar char="»"/>
              <a:defRPr kumimoji="1" sz="2000">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9pPr>
          </a:lstStyle>
          <a:p>
            <a:pPr eaLnBrk="1" hangingPunct="1">
              <a:lnSpc>
                <a:spcPct val="80000"/>
              </a:lnSpc>
              <a:spcBef>
                <a:spcPct val="30000"/>
              </a:spcBef>
              <a:buFontTx/>
              <a:buNone/>
              <a:defRPr/>
            </a:pPr>
            <a:r>
              <a:rPr lang="ja-JP" altLang="en-US" sz="1800" u="sng" dirty="0">
                <a:solidFill>
                  <a:srgbClr val="000000"/>
                </a:solidFill>
                <a:latin typeface="Meiryo UI" panose="020B0604030504040204" pitchFamily="50" charset="-128"/>
                <a:ea typeface="Meiryo UI" panose="020B0604030504040204" pitchFamily="50" charset="-128"/>
              </a:rPr>
              <a:t>（グループ意思決定の際の注意事項）</a:t>
            </a:r>
            <a:endParaRPr lang="ja-JP" altLang="en-US" sz="1800" dirty="0">
              <a:latin typeface="Meiryo UI" panose="020B0604030504040204" pitchFamily="50" charset="-128"/>
              <a:ea typeface="Meiryo UI" panose="020B0604030504040204" pitchFamily="50" charset="-128"/>
            </a:endParaRPr>
          </a:p>
          <a:p>
            <a:pPr eaLnBrk="1" hangingPunct="1">
              <a:lnSpc>
                <a:spcPct val="80000"/>
              </a:lnSpc>
              <a:spcBef>
                <a:spcPct val="30000"/>
              </a:spcBef>
              <a:buFontTx/>
              <a:buNone/>
              <a:defRPr/>
            </a:pPr>
            <a:r>
              <a:rPr lang="ja-JP" altLang="en-US" sz="1800" dirty="0">
                <a:solidFill>
                  <a:srgbClr val="000000"/>
                </a:solidFill>
                <a:latin typeface="Meiryo UI" panose="020B0604030504040204" pitchFamily="50" charset="-128"/>
                <a:ea typeface="Meiryo UI" panose="020B0604030504040204" pitchFamily="50" charset="-128"/>
              </a:rPr>
              <a:t>① </a:t>
            </a:r>
            <a:r>
              <a:rPr lang="ja-JP" altLang="en-US" sz="1800" dirty="0">
                <a:solidFill>
                  <a:srgbClr val="0000FF"/>
                </a:solidFill>
                <a:latin typeface="Meiryo UI" panose="020B0604030504040204" pitchFamily="50" charset="-128"/>
                <a:ea typeface="Meiryo UI" panose="020B0604030504040204" pitchFamily="50" charset="-128"/>
              </a:rPr>
              <a:t>結論･方向づけは原則として、全員一致で決定すること。</a:t>
            </a:r>
            <a:endParaRPr lang="ja-JP" altLang="en-US" sz="1800" dirty="0">
              <a:latin typeface="Meiryo UI" panose="020B0604030504040204" pitchFamily="50" charset="-128"/>
              <a:ea typeface="Meiryo UI" panose="020B0604030504040204" pitchFamily="50" charset="-128"/>
            </a:endParaRPr>
          </a:p>
          <a:p>
            <a:pPr marL="261938" indent="-261938" eaLnBrk="1" hangingPunct="1">
              <a:lnSpc>
                <a:spcPct val="80000"/>
              </a:lnSpc>
              <a:spcBef>
                <a:spcPct val="30000"/>
              </a:spcBef>
              <a:buFontTx/>
              <a:buNone/>
              <a:defRPr/>
            </a:pPr>
            <a:r>
              <a:rPr lang="ja-JP" altLang="en-US" sz="1800" dirty="0">
                <a:solidFill>
                  <a:srgbClr val="000000"/>
                </a:solidFill>
                <a:latin typeface="Meiryo UI" panose="020B0604030504040204" pitchFamily="50" charset="-128"/>
                <a:ea typeface="Meiryo UI" panose="020B0604030504040204" pitchFamily="50" charset="-128"/>
              </a:rPr>
              <a:t>② 少数意見はグループにとって、決定する障害ではなく、むしろ他のメンバーの気づかなかった観点を教えてくれているというように、</a:t>
            </a:r>
            <a:r>
              <a:rPr lang="ja-JP" altLang="en-US" sz="1800" dirty="0">
                <a:solidFill>
                  <a:srgbClr val="0000FF"/>
                </a:solidFill>
                <a:latin typeface="Meiryo UI" panose="020B0604030504040204" pitchFamily="50" charset="-128"/>
                <a:ea typeface="Meiryo UI" panose="020B0604030504040204" pitchFamily="50" charset="-128"/>
              </a:rPr>
              <a:t>少数意見も大切に扱う</a:t>
            </a:r>
          </a:p>
          <a:p>
            <a:pPr eaLnBrk="1" hangingPunct="1">
              <a:lnSpc>
                <a:spcPct val="80000"/>
              </a:lnSpc>
              <a:spcBef>
                <a:spcPct val="30000"/>
              </a:spcBef>
              <a:buFontTx/>
              <a:buNone/>
              <a:defRPr/>
            </a:pPr>
            <a:r>
              <a:rPr lang="ja-JP" altLang="en-US" sz="1800" dirty="0">
                <a:latin typeface="Meiryo UI" panose="020B0604030504040204" pitchFamily="50" charset="-128"/>
                <a:ea typeface="Meiryo UI" panose="020B0604030504040204" pitchFamily="50" charset="-128"/>
              </a:rPr>
              <a:t>③</a:t>
            </a:r>
            <a:r>
              <a:rPr lang="ja-JP" altLang="en-US" sz="1800" dirty="0">
                <a:solidFill>
                  <a:schemeClr val="accent2"/>
                </a:solidFill>
                <a:latin typeface="Meiryo UI" panose="020B0604030504040204" pitchFamily="50" charset="-128"/>
                <a:ea typeface="Meiryo UI" panose="020B0604030504040204" pitchFamily="50" charset="-128"/>
              </a:rPr>
              <a:t> </a:t>
            </a:r>
            <a:r>
              <a:rPr lang="ja-JP" altLang="en-US" sz="1800" dirty="0">
                <a:solidFill>
                  <a:srgbClr val="0000FF"/>
                </a:solidFill>
                <a:latin typeface="Meiryo UI" panose="020B0604030504040204" pitchFamily="50" charset="-128"/>
                <a:ea typeface="Meiryo UI" panose="020B0604030504040204" pitchFamily="50" charset="-128"/>
              </a:rPr>
              <a:t>各個人の考え方、実情を十分に理解し、学ぶことに心掛けてください</a:t>
            </a:r>
          </a:p>
        </p:txBody>
      </p:sp>
      <p:grpSp>
        <p:nvGrpSpPr>
          <p:cNvPr id="31750" name="グループ化 4"/>
          <p:cNvGrpSpPr>
            <a:grpSpLocks/>
          </p:cNvGrpSpPr>
          <p:nvPr/>
        </p:nvGrpSpPr>
        <p:grpSpPr bwMode="auto">
          <a:xfrm>
            <a:off x="3898900" y="1412875"/>
            <a:ext cx="1609725" cy="1017588"/>
            <a:chOff x="3711443" y="1412776"/>
            <a:chExt cx="1608721" cy="1018376"/>
          </a:xfrm>
        </p:grpSpPr>
        <p:sp>
          <p:nvSpPr>
            <p:cNvPr id="2" name="星 7 1"/>
            <p:cNvSpPr/>
            <p:nvPr/>
          </p:nvSpPr>
          <p:spPr>
            <a:xfrm>
              <a:off x="3711443" y="1412776"/>
              <a:ext cx="1608721" cy="1018376"/>
            </a:xfrm>
            <a:prstGeom prst="star7">
              <a:avLst/>
            </a:prstGeom>
            <a:ln>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a:defRPr/>
              </a:pPr>
              <a:endParaRPr lang="ja-JP" altLang="en-US"/>
            </a:p>
          </p:txBody>
        </p:sp>
        <p:pic>
          <p:nvPicPr>
            <p:cNvPr id="31774" name="図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139952" y="1573540"/>
              <a:ext cx="702694" cy="72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1751" name="テキスト ボックス 13"/>
          <p:cNvSpPr txBox="1">
            <a:spLocks noChangeArrowheads="1"/>
          </p:cNvSpPr>
          <p:nvPr/>
        </p:nvSpPr>
        <p:spPr bwMode="auto">
          <a:xfrm>
            <a:off x="2771775" y="1341438"/>
            <a:ext cx="179388"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400">
                <a:solidFill>
                  <a:srgbClr val="000000"/>
                </a:solidFill>
                <a:latin typeface="Times New Roman" panose="02020603050405020304" pitchFamily="18" charset="0"/>
                <a:ea typeface="HGP創英角ｺﾞｼｯｸUB" panose="020B0900000000000000" pitchFamily="50" charset="-128"/>
              </a:rPr>
              <a:t>８</a:t>
            </a:r>
          </a:p>
        </p:txBody>
      </p:sp>
      <p:sp>
        <p:nvSpPr>
          <p:cNvPr id="31752" name="テキスト ボックス 14"/>
          <p:cNvSpPr txBox="1">
            <a:spLocks noChangeArrowheads="1"/>
          </p:cNvSpPr>
          <p:nvPr/>
        </p:nvSpPr>
        <p:spPr bwMode="auto">
          <a:xfrm>
            <a:off x="6343650" y="1773238"/>
            <a:ext cx="820738"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600">
                <a:solidFill>
                  <a:srgbClr val="000000"/>
                </a:solidFill>
                <a:latin typeface="Times New Roman" panose="02020603050405020304" pitchFamily="18" charset="0"/>
                <a:ea typeface="HGP創英角ｺﾞｼｯｸUB" panose="020B0900000000000000" pitchFamily="50" charset="-128"/>
              </a:rPr>
              <a:t>○○○○</a:t>
            </a:r>
          </a:p>
        </p:txBody>
      </p:sp>
      <p:sp>
        <p:nvSpPr>
          <p:cNvPr id="31753" name="テキスト ボックス 15"/>
          <p:cNvSpPr txBox="1">
            <a:spLocks noChangeArrowheads="1"/>
          </p:cNvSpPr>
          <p:nvPr/>
        </p:nvSpPr>
        <p:spPr bwMode="auto">
          <a:xfrm>
            <a:off x="6343650" y="2281238"/>
            <a:ext cx="820738"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600">
                <a:solidFill>
                  <a:srgbClr val="000000"/>
                </a:solidFill>
                <a:latin typeface="Times New Roman" panose="02020603050405020304" pitchFamily="18" charset="0"/>
                <a:ea typeface="HGP創英角ｺﾞｼｯｸUB" panose="020B0900000000000000" pitchFamily="50" charset="-128"/>
              </a:rPr>
              <a:t>○○○○</a:t>
            </a:r>
          </a:p>
        </p:txBody>
      </p:sp>
      <p:sp>
        <p:nvSpPr>
          <p:cNvPr id="31754" name="テキスト ボックス 16"/>
          <p:cNvSpPr txBox="1">
            <a:spLocks noChangeArrowheads="1"/>
          </p:cNvSpPr>
          <p:nvPr/>
        </p:nvSpPr>
        <p:spPr bwMode="auto">
          <a:xfrm>
            <a:off x="3076575" y="3213100"/>
            <a:ext cx="614363"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200">
                <a:solidFill>
                  <a:srgbClr val="000000"/>
                </a:solidFill>
                <a:latin typeface="Times New Roman" panose="02020603050405020304" pitchFamily="18" charset="0"/>
                <a:ea typeface="HGP創英角ｺﾞｼｯｸUB" panose="020B0900000000000000" pitchFamily="50" charset="-128"/>
              </a:rPr>
              <a:t>○○○○</a:t>
            </a:r>
          </a:p>
        </p:txBody>
      </p:sp>
      <p:sp>
        <p:nvSpPr>
          <p:cNvPr id="31755" name="テキスト ボックス 17"/>
          <p:cNvSpPr txBox="1">
            <a:spLocks noChangeArrowheads="1"/>
          </p:cNvSpPr>
          <p:nvPr/>
        </p:nvSpPr>
        <p:spPr bwMode="auto">
          <a:xfrm>
            <a:off x="3076575" y="3667125"/>
            <a:ext cx="614363"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200">
                <a:solidFill>
                  <a:srgbClr val="000000"/>
                </a:solidFill>
                <a:latin typeface="Times New Roman" panose="02020603050405020304" pitchFamily="18" charset="0"/>
                <a:ea typeface="HGP創英角ｺﾞｼｯｸUB" panose="020B0900000000000000" pitchFamily="50" charset="-128"/>
              </a:rPr>
              <a:t>○○○○</a:t>
            </a:r>
          </a:p>
        </p:txBody>
      </p:sp>
      <p:sp>
        <p:nvSpPr>
          <p:cNvPr id="31756" name="テキスト ボックス 18"/>
          <p:cNvSpPr txBox="1">
            <a:spLocks noChangeArrowheads="1"/>
          </p:cNvSpPr>
          <p:nvPr/>
        </p:nvSpPr>
        <p:spPr bwMode="auto">
          <a:xfrm>
            <a:off x="3076575" y="3870325"/>
            <a:ext cx="614363"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200">
                <a:solidFill>
                  <a:srgbClr val="000000"/>
                </a:solidFill>
                <a:latin typeface="Times New Roman" panose="02020603050405020304" pitchFamily="18" charset="0"/>
                <a:ea typeface="HGP創英角ｺﾞｼｯｸUB" panose="020B0900000000000000" pitchFamily="50" charset="-128"/>
              </a:rPr>
              <a:t>○○○○</a:t>
            </a:r>
          </a:p>
        </p:txBody>
      </p:sp>
      <p:sp>
        <p:nvSpPr>
          <p:cNvPr id="31757" name="テキスト ボックス 19"/>
          <p:cNvSpPr txBox="1">
            <a:spLocks noChangeArrowheads="1"/>
          </p:cNvSpPr>
          <p:nvPr/>
        </p:nvSpPr>
        <p:spPr bwMode="auto">
          <a:xfrm>
            <a:off x="3076575" y="4094163"/>
            <a:ext cx="614363"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200">
                <a:solidFill>
                  <a:srgbClr val="000000"/>
                </a:solidFill>
                <a:latin typeface="Times New Roman" panose="02020603050405020304" pitchFamily="18" charset="0"/>
                <a:ea typeface="HGP創英角ｺﾞｼｯｸUB" panose="020B0900000000000000" pitchFamily="50" charset="-128"/>
              </a:rPr>
              <a:t>○○○○</a:t>
            </a:r>
          </a:p>
        </p:txBody>
      </p:sp>
      <p:sp>
        <p:nvSpPr>
          <p:cNvPr id="31758" name="テキスト ボックス 20"/>
          <p:cNvSpPr txBox="1">
            <a:spLocks noChangeArrowheads="1"/>
          </p:cNvSpPr>
          <p:nvPr/>
        </p:nvSpPr>
        <p:spPr bwMode="auto">
          <a:xfrm>
            <a:off x="3076575" y="4313238"/>
            <a:ext cx="614363"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200">
                <a:solidFill>
                  <a:srgbClr val="000000"/>
                </a:solidFill>
                <a:latin typeface="Times New Roman" panose="02020603050405020304" pitchFamily="18" charset="0"/>
                <a:ea typeface="HGP創英角ｺﾞｼｯｸUB" panose="020B0900000000000000" pitchFamily="50" charset="-128"/>
              </a:rPr>
              <a:t>○○○○</a:t>
            </a:r>
          </a:p>
        </p:txBody>
      </p:sp>
      <p:sp>
        <p:nvSpPr>
          <p:cNvPr id="31759" name="テキスト ボックス 21"/>
          <p:cNvSpPr txBox="1">
            <a:spLocks noChangeArrowheads="1"/>
          </p:cNvSpPr>
          <p:nvPr/>
        </p:nvSpPr>
        <p:spPr bwMode="auto">
          <a:xfrm>
            <a:off x="3076575" y="4540250"/>
            <a:ext cx="614363"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200">
                <a:solidFill>
                  <a:srgbClr val="000000"/>
                </a:solidFill>
                <a:latin typeface="Times New Roman" panose="02020603050405020304" pitchFamily="18" charset="0"/>
                <a:ea typeface="HGP創英角ｺﾞｼｯｸUB" panose="020B0900000000000000" pitchFamily="50" charset="-128"/>
              </a:rPr>
              <a:t>○○○○</a:t>
            </a:r>
          </a:p>
        </p:txBody>
      </p:sp>
      <p:sp>
        <p:nvSpPr>
          <p:cNvPr id="31760" name="テキスト ボックス 23"/>
          <p:cNvSpPr txBox="1">
            <a:spLocks noChangeArrowheads="1"/>
          </p:cNvSpPr>
          <p:nvPr/>
        </p:nvSpPr>
        <p:spPr bwMode="auto">
          <a:xfrm>
            <a:off x="3914775" y="3213100"/>
            <a:ext cx="1230313"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200">
                <a:solidFill>
                  <a:srgbClr val="000000"/>
                </a:solidFill>
                <a:latin typeface="Times New Roman" panose="02020603050405020304" pitchFamily="18" charset="0"/>
                <a:ea typeface="HGP創英角ｺﾞｼｯｸUB" panose="020B0900000000000000" pitchFamily="50" charset="-128"/>
              </a:rPr>
              <a:t>○○○○○○○○</a:t>
            </a:r>
          </a:p>
        </p:txBody>
      </p:sp>
      <p:sp>
        <p:nvSpPr>
          <p:cNvPr id="31761" name="テキスト ボックス 24"/>
          <p:cNvSpPr txBox="1">
            <a:spLocks noChangeArrowheads="1"/>
          </p:cNvSpPr>
          <p:nvPr/>
        </p:nvSpPr>
        <p:spPr bwMode="auto">
          <a:xfrm>
            <a:off x="3914775" y="3667125"/>
            <a:ext cx="1230313"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200">
                <a:solidFill>
                  <a:srgbClr val="000000"/>
                </a:solidFill>
                <a:latin typeface="Times New Roman" panose="02020603050405020304" pitchFamily="18" charset="0"/>
                <a:ea typeface="HGP創英角ｺﾞｼｯｸUB" panose="020B0900000000000000" pitchFamily="50" charset="-128"/>
              </a:rPr>
              <a:t>○○○○○○○○</a:t>
            </a:r>
          </a:p>
        </p:txBody>
      </p:sp>
      <p:sp>
        <p:nvSpPr>
          <p:cNvPr id="31762" name="テキスト ボックス 25"/>
          <p:cNvSpPr txBox="1">
            <a:spLocks noChangeArrowheads="1"/>
          </p:cNvSpPr>
          <p:nvPr/>
        </p:nvSpPr>
        <p:spPr bwMode="auto">
          <a:xfrm>
            <a:off x="3914775" y="3870325"/>
            <a:ext cx="1230313"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200">
                <a:solidFill>
                  <a:srgbClr val="000000"/>
                </a:solidFill>
                <a:latin typeface="Times New Roman" panose="02020603050405020304" pitchFamily="18" charset="0"/>
                <a:ea typeface="HGP創英角ｺﾞｼｯｸUB" panose="020B0900000000000000" pitchFamily="50" charset="-128"/>
              </a:rPr>
              <a:t>○○○○○○○○</a:t>
            </a:r>
          </a:p>
        </p:txBody>
      </p:sp>
      <p:sp>
        <p:nvSpPr>
          <p:cNvPr id="31763" name="テキスト ボックス 26"/>
          <p:cNvSpPr txBox="1">
            <a:spLocks noChangeArrowheads="1"/>
          </p:cNvSpPr>
          <p:nvPr/>
        </p:nvSpPr>
        <p:spPr bwMode="auto">
          <a:xfrm>
            <a:off x="3914775" y="4094163"/>
            <a:ext cx="1230313"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200">
                <a:solidFill>
                  <a:srgbClr val="000000"/>
                </a:solidFill>
                <a:latin typeface="Times New Roman" panose="02020603050405020304" pitchFamily="18" charset="0"/>
                <a:ea typeface="HGP創英角ｺﾞｼｯｸUB" panose="020B0900000000000000" pitchFamily="50" charset="-128"/>
              </a:rPr>
              <a:t>○○○○○○○○</a:t>
            </a:r>
          </a:p>
        </p:txBody>
      </p:sp>
      <p:sp>
        <p:nvSpPr>
          <p:cNvPr id="31764" name="テキスト ボックス 27"/>
          <p:cNvSpPr txBox="1">
            <a:spLocks noChangeArrowheads="1"/>
          </p:cNvSpPr>
          <p:nvPr/>
        </p:nvSpPr>
        <p:spPr bwMode="auto">
          <a:xfrm>
            <a:off x="3914775" y="4313238"/>
            <a:ext cx="1230313"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200">
                <a:solidFill>
                  <a:srgbClr val="000000"/>
                </a:solidFill>
                <a:latin typeface="Times New Roman" panose="02020603050405020304" pitchFamily="18" charset="0"/>
                <a:ea typeface="HGP創英角ｺﾞｼｯｸUB" panose="020B0900000000000000" pitchFamily="50" charset="-128"/>
              </a:rPr>
              <a:t>○○○○○○○○</a:t>
            </a:r>
          </a:p>
        </p:txBody>
      </p:sp>
      <p:sp>
        <p:nvSpPr>
          <p:cNvPr id="31765" name="テキスト ボックス 28"/>
          <p:cNvSpPr txBox="1">
            <a:spLocks noChangeArrowheads="1"/>
          </p:cNvSpPr>
          <p:nvPr/>
        </p:nvSpPr>
        <p:spPr bwMode="auto">
          <a:xfrm>
            <a:off x="3914775" y="4540250"/>
            <a:ext cx="1230313"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200">
                <a:solidFill>
                  <a:srgbClr val="000000"/>
                </a:solidFill>
                <a:latin typeface="Times New Roman" panose="02020603050405020304" pitchFamily="18" charset="0"/>
                <a:ea typeface="HGP創英角ｺﾞｼｯｸUB" panose="020B0900000000000000" pitchFamily="50" charset="-128"/>
              </a:rPr>
              <a:t>○○○○○○○○</a:t>
            </a:r>
          </a:p>
        </p:txBody>
      </p:sp>
      <p:sp>
        <p:nvSpPr>
          <p:cNvPr id="31766" name="テキスト ボックス 31"/>
          <p:cNvSpPr txBox="1">
            <a:spLocks noChangeArrowheads="1"/>
          </p:cNvSpPr>
          <p:nvPr/>
        </p:nvSpPr>
        <p:spPr bwMode="auto">
          <a:xfrm>
            <a:off x="5651500" y="4059238"/>
            <a:ext cx="123190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200">
                <a:solidFill>
                  <a:srgbClr val="000000"/>
                </a:solidFill>
                <a:latin typeface="Times New Roman" panose="02020603050405020304" pitchFamily="18" charset="0"/>
                <a:ea typeface="HGP創英角ｺﾞｼｯｸUB" panose="020B0900000000000000" pitchFamily="50" charset="-128"/>
              </a:rPr>
              <a:t>○○○○○○○○</a:t>
            </a:r>
          </a:p>
        </p:txBody>
      </p:sp>
      <p:sp>
        <p:nvSpPr>
          <p:cNvPr id="31767" name="テキスト ボックス 36"/>
          <p:cNvSpPr txBox="1">
            <a:spLocks noChangeArrowheads="1"/>
          </p:cNvSpPr>
          <p:nvPr/>
        </p:nvSpPr>
        <p:spPr bwMode="auto">
          <a:xfrm>
            <a:off x="1952625" y="2184400"/>
            <a:ext cx="15398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2000">
                <a:solidFill>
                  <a:srgbClr val="000000"/>
                </a:solidFill>
                <a:latin typeface="Times New Roman" panose="02020603050405020304" pitchFamily="18" charset="0"/>
                <a:ea typeface="HGP創英角ｺﾞｼｯｸUB" panose="020B0900000000000000" pitchFamily="50" charset="-128"/>
              </a:rPr>
              <a:t>○○○○○○</a:t>
            </a:r>
          </a:p>
        </p:txBody>
      </p:sp>
      <p:sp>
        <p:nvSpPr>
          <p:cNvPr id="31768" name="テキスト ボックス 37"/>
          <p:cNvSpPr txBox="1">
            <a:spLocks noChangeArrowheads="1"/>
          </p:cNvSpPr>
          <p:nvPr/>
        </p:nvSpPr>
        <p:spPr bwMode="auto">
          <a:xfrm>
            <a:off x="3076575" y="3443288"/>
            <a:ext cx="614363"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200">
                <a:solidFill>
                  <a:srgbClr val="000000"/>
                </a:solidFill>
                <a:latin typeface="Times New Roman" panose="02020603050405020304" pitchFamily="18" charset="0"/>
                <a:ea typeface="HGP創英角ｺﾞｼｯｸUB" panose="020B0900000000000000" pitchFamily="50" charset="-128"/>
              </a:rPr>
              <a:t>○○○○</a:t>
            </a:r>
          </a:p>
        </p:txBody>
      </p:sp>
      <p:sp>
        <p:nvSpPr>
          <p:cNvPr id="31769" name="テキスト ボックス 38"/>
          <p:cNvSpPr txBox="1">
            <a:spLocks noChangeArrowheads="1"/>
          </p:cNvSpPr>
          <p:nvPr/>
        </p:nvSpPr>
        <p:spPr bwMode="auto">
          <a:xfrm>
            <a:off x="3914775" y="3443288"/>
            <a:ext cx="1230313"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200">
                <a:solidFill>
                  <a:srgbClr val="000000"/>
                </a:solidFill>
                <a:latin typeface="Times New Roman" panose="02020603050405020304" pitchFamily="18" charset="0"/>
                <a:ea typeface="HGP創英角ｺﾞｼｯｸUB" panose="020B0900000000000000" pitchFamily="50" charset="-128"/>
              </a:rPr>
              <a:t>○○○○○○○○</a:t>
            </a:r>
          </a:p>
        </p:txBody>
      </p:sp>
      <p:sp>
        <p:nvSpPr>
          <p:cNvPr id="31770" name="角丸四角形吹き出し 40"/>
          <p:cNvSpPr>
            <a:spLocks noChangeArrowheads="1"/>
          </p:cNvSpPr>
          <p:nvPr/>
        </p:nvSpPr>
        <p:spPr bwMode="auto">
          <a:xfrm>
            <a:off x="5918200" y="4511675"/>
            <a:ext cx="2736850" cy="504825"/>
          </a:xfrm>
          <a:prstGeom prst="wedgeRoundRectCallout">
            <a:avLst>
              <a:gd name="adj1" fmla="val 2380"/>
              <a:gd name="adj2" fmla="val -180435"/>
              <a:gd name="adj3" fmla="val 16667"/>
            </a:avLst>
          </a:prstGeom>
          <a:solidFill>
            <a:srgbClr val="FFFF99"/>
          </a:solidFill>
          <a:ln w="12700" algn="ctr">
            <a:solidFill>
              <a:schemeClr val="tx1"/>
            </a:solidFill>
            <a:round/>
            <a:headEnd type="none" w="sm" len="sm"/>
            <a:tailEnd type="none" w="sm" len="sm"/>
          </a:ln>
        </p:spPr>
        <p:txBody>
          <a:bodyPr anchor="ctr" anchorCtr="1"/>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sz="1200">
                <a:solidFill>
                  <a:srgbClr val="002060"/>
                </a:solidFill>
                <a:latin typeface="Meiryo UI" panose="020B0604030504040204" pitchFamily="50" charset="-128"/>
                <a:ea typeface="Meiryo UI" panose="020B0604030504040204" pitchFamily="50" charset="-128"/>
              </a:rPr>
              <a:t>・研修の最後に、決め事が守れたか</a:t>
            </a:r>
            <a:endParaRPr lang="en-US" altLang="ja-JP" sz="1200">
              <a:solidFill>
                <a:srgbClr val="002060"/>
              </a:solidFill>
              <a:latin typeface="Meiryo UI" panose="020B0604030504040204" pitchFamily="50" charset="-128"/>
              <a:ea typeface="Meiryo UI" panose="020B0604030504040204" pitchFamily="50" charset="-128"/>
            </a:endParaRPr>
          </a:p>
          <a:p>
            <a:pPr eaLnBrk="1" hangingPunct="1">
              <a:spcBef>
                <a:spcPct val="0"/>
              </a:spcBef>
              <a:buFontTx/>
              <a:buNone/>
            </a:pPr>
            <a:r>
              <a:rPr lang="ja-JP" altLang="en-US" sz="1200">
                <a:solidFill>
                  <a:srgbClr val="002060"/>
                </a:solidFill>
                <a:latin typeface="Meiryo UI" panose="020B0604030504040204" pitchFamily="50" charset="-128"/>
                <a:ea typeface="Meiryo UI" panose="020B0604030504040204" pitchFamily="50" charset="-128"/>
              </a:rPr>
              <a:t>　評価をする。　（記入忘れが多い）</a:t>
            </a:r>
            <a:endParaRPr lang="en-US" altLang="ja-JP" sz="1200">
              <a:solidFill>
                <a:srgbClr val="002060"/>
              </a:solidFill>
              <a:latin typeface="Meiryo UI" panose="020B0604030504040204" pitchFamily="50" charset="-128"/>
              <a:ea typeface="Meiryo UI" panose="020B0604030504040204" pitchFamily="50" charset="-128"/>
            </a:endParaRPr>
          </a:p>
        </p:txBody>
      </p:sp>
      <p:sp>
        <p:nvSpPr>
          <p:cNvPr id="42" name="円/楕円 41"/>
          <p:cNvSpPr/>
          <p:nvPr/>
        </p:nvSpPr>
        <p:spPr>
          <a:xfrm>
            <a:off x="1763713" y="3143250"/>
            <a:ext cx="1187450" cy="192563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1772" name="角丸四角形吹き出し 39"/>
          <p:cNvSpPr>
            <a:spLocks noChangeArrowheads="1"/>
          </p:cNvSpPr>
          <p:nvPr/>
        </p:nvSpPr>
        <p:spPr bwMode="auto">
          <a:xfrm>
            <a:off x="2843213" y="3394075"/>
            <a:ext cx="2449512" cy="684213"/>
          </a:xfrm>
          <a:prstGeom prst="wedgeRoundRectCallout">
            <a:avLst>
              <a:gd name="adj1" fmla="val 56537"/>
              <a:gd name="adj2" fmla="val -90074"/>
              <a:gd name="adj3" fmla="val 16667"/>
            </a:avLst>
          </a:prstGeom>
          <a:solidFill>
            <a:srgbClr val="FFFF99"/>
          </a:solidFill>
          <a:ln w="12700" algn="ctr">
            <a:solidFill>
              <a:schemeClr val="tx1"/>
            </a:solidFill>
            <a:round/>
            <a:headEnd type="none" w="sm" len="sm"/>
            <a:tailEnd type="none" w="sm" len="sm"/>
          </a:ln>
        </p:spPr>
        <p:txBody>
          <a:bodyPr anchor="ctr" anchorCtr="1"/>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sz="1200">
                <a:solidFill>
                  <a:srgbClr val="002060"/>
                </a:solidFill>
                <a:latin typeface="Meiryo UI" panose="020B0604030504040204" pitchFamily="50" charset="-128"/>
                <a:ea typeface="Meiryo UI" panose="020B0604030504040204" pitchFamily="50" charset="-128"/>
              </a:rPr>
              <a:t>・すぐに項目が決まらない場合は、</a:t>
            </a:r>
            <a:endParaRPr lang="en-US" altLang="ja-JP" sz="1200">
              <a:solidFill>
                <a:srgbClr val="002060"/>
              </a:solidFill>
              <a:latin typeface="Meiryo UI" panose="020B0604030504040204" pitchFamily="50" charset="-128"/>
              <a:ea typeface="Meiryo UI" panose="020B0604030504040204" pitchFamily="50" charset="-128"/>
            </a:endParaRPr>
          </a:p>
          <a:p>
            <a:pPr eaLnBrk="1" hangingPunct="1">
              <a:spcBef>
                <a:spcPct val="0"/>
              </a:spcBef>
              <a:buFontTx/>
              <a:buNone/>
            </a:pPr>
            <a:r>
              <a:rPr lang="ja-JP" altLang="en-US" sz="1200">
                <a:solidFill>
                  <a:srgbClr val="002060"/>
                </a:solidFill>
                <a:latin typeface="Meiryo UI" panose="020B0604030504040204" pitchFamily="50" charset="-128"/>
                <a:ea typeface="Meiryo UI" panose="020B0604030504040204" pitchFamily="50" charset="-128"/>
              </a:rPr>
              <a:t>　この２項目は固定し、</a:t>
            </a:r>
          </a:p>
          <a:p>
            <a:pPr eaLnBrk="1" hangingPunct="1">
              <a:spcBef>
                <a:spcPct val="0"/>
              </a:spcBef>
              <a:buFontTx/>
              <a:buNone/>
            </a:pPr>
            <a:r>
              <a:rPr lang="ja-JP" altLang="en-US" sz="1200">
                <a:solidFill>
                  <a:srgbClr val="002060"/>
                </a:solidFill>
                <a:latin typeface="Meiryo UI" panose="020B0604030504040204" pitchFamily="50" charset="-128"/>
                <a:ea typeface="Meiryo UI" panose="020B0604030504040204" pitchFamily="50" charset="-128"/>
              </a:rPr>
              <a:t>　追加があれば追加する。</a:t>
            </a:r>
            <a:endParaRPr lang="en-US" altLang="ja-JP" sz="1200">
              <a:solidFill>
                <a:srgbClr val="002060"/>
              </a:solidFill>
              <a:latin typeface="Meiryo UI" panose="020B0604030504040204" pitchFamily="50" charset="-128"/>
              <a:ea typeface="Meiryo UI" panose="020B0604030504040204" pitchFamily="50" charset="-128"/>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 Box 2"/>
          <p:cNvSpPr txBox="1">
            <a:spLocks noChangeArrowheads="1"/>
          </p:cNvSpPr>
          <p:nvPr/>
        </p:nvSpPr>
        <p:spPr bwMode="auto">
          <a:xfrm>
            <a:off x="422275" y="411163"/>
            <a:ext cx="8510588" cy="1065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10000"/>
              </a:spcBef>
              <a:buFontTx/>
              <a:buNone/>
            </a:pPr>
            <a:r>
              <a:rPr lang="en-US" altLang="ja-JP" sz="2800">
                <a:latin typeface="HG丸ｺﾞｼｯｸM-PRO" panose="020F0600000000000000" pitchFamily="50" charset="-128"/>
                <a:ea typeface="HG丸ｺﾞｼｯｸM-PRO" panose="020F0600000000000000" pitchFamily="50" charset="-128"/>
              </a:rPr>
              <a:t>2</a:t>
            </a:r>
            <a:r>
              <a:rPr lang="ja-JP" altLang="en-US" sz="2800">
                <a:latin typeface="HG丸ｺﾞｼｯｸM-PRO" panose="020F0600000000000000" pitchFamily="50" charset="-128"/>
                <a:ea typeface="HG丸ｺﾞｼｯｸM-PRO" panose="020F0600000000000000" pitchFamily="50" charset="-128"/>
              </a:rPr>
              <a:t>．</a:t>
            </a:r>
            <a:r>
              <a:rPr lang="en-US" altLang="ja-JP" sz="2800">
                <a:latin typeface="HG丸ｺﾞｼｯｸM-PRO" panose="020F0600000000000000" pitchFamily="50" charset="-128"/>
                <a:ea typeface="HG丸ｺﾞｼｯｸM-PRO" panose="020F0600000000000000" pitchFamily="50" charset="-128"/>
              </a:rPr>
              <a:t>QC</a:t>
            </a:r>
            <a:r>
              <a:rPr lang="ja-JP" altLang="en-US" sz="2800">
                <a:latin typeface="HG丸ｺﾞｼｯｸM-PRO" panose="020F0600000000000000" pitchFamily="50" charset="-128"/>
                <a:ea typeface="HG丸ｺﾞｼｯｸM-PRO" panose="020F0600000000000000" pitchFamily="50" charset="-128"/>
              </a:rPr>
              <a:t>ストーリー、ＱＣ手法の説明</a:t>
            </a:r>
          </a:p>
          <a:p>
            <a:pPr eaLnBrk="1" hangingPunct="1">
              <a:spcBef>
                <a:spcPct val="10000"/>
              </a:spcBef>
              <a:buFontTx/>
              <a:buNone/>
            </a:pPr>
            <a:r>
              <a:rPr lang="ja-JP" altLang="en-US" sz="1800" b="0">
                <a:latin typeface="HG丸ｺﾞｼｯｸM-PRO" panose="020F0600000000000000" pitchFamily="50" charset="-128"/>
                <a:ea typeface="HG丸ｺﾞｼｯｸM-PRO" panose="020F0600000000000000" pitchFamily="50" charset="-128"/>
              </a:rPr>
              <a:t>　　　</a:t>
            </a:r>
            <a:r>
              <a:rPr lang="ja-JP" altLang="en-US" sz="1600">
                <a:latin typeface="HG丸ｺﾞｼｯｸM-PRO" panose="020F0600000000000000" pitchFamily="50" charset="-128"/>
                <a:ea typeface="HG丸ｺﾞｼｯｸM-PRO" panose="020F0600000000000000" pitchFamily="50" charset="-128"/>
              </a:rPr>
              <a:t>①参考資料を参照してください。</a:t>
            </a:r>
            <a:br>
              <a:rPr lang="ja-JP" altLang="en-US" sz="1600">
                <a:latin typeface="HG丸ｺﾞｼｯｸM-PRO" panose="020F0600000000000000" pitchFamily="50" charset="-128"/>
                <a:ea typeface="HG丸ｺﾞｼｯｸM-PRO" panose="020F0600000000000000" pitchFamily="50" charset="-128"/>
              </a:rPr>
            </a:br>
            <a:r>
              <a:rPr lang="ja-JP" altLang="en-US" sz="1600">
                <a:latin typeface="HG丸ｺﾞｼｯｸM-PRO" panose="020F0600000000000000" pitchFamily="50" charset="-128"/>
                <a:ea typeface="HG丸ｺﾞｼｯｸM-PRO" panose="020F0600000000000000" pitchFamily="50" charset="-128"/>
              </a:rPr>
              <a:t>　　　 ②課題達成型コースを学びます。</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ext Box 73"/>
          <p:cNvSpPr txBox="1">
            <a:spLocks noChangeArrowheads="1"/>
          </p:cNvSpPr>
          <p:nvPr/>
        </p:nvSpPr>
        <p:spPr bwMode="auto">
          <a:xfrm>
            <a:off x="107950" y="765175"/>
            <a:ext cx="8964613" cy="4278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sz="6000">
                <a:solidFill>
                  <a:srgbClr val="0000FF"/>
                </a:solidFill>
                <a:latin typeface="Meiryo UI" panose="020B0604030504040204" pitchFamily="50" charset="-128"/>
                <a:ea typeface="Meiryo UI" panose="020B0604030504040204" pitchFamily="50" charset="-128"/>
              </a:rPr>
              <a:t>ＱＣストーリー</a:t>
            </a:r>
            <a:endParaRPr lang="en-US" altLang="ja-JP" sz="6000">
              <a:solidFill>
                <a:srgbClr val="0000FF"/>
              </a:solidFill>
              <a:latin typeface="Meiryo UI" panose="020B0604030504040204" pitchFamily="50" charset="-128"/>
              <a:ea typeface="Meiryo UI" panose="020B0604030504040204" pitchFamily="50" charset="-128"/>
            </a:endParaRPr>
          </a:p>
          <a:p>
            <a:pPr eaLnBrk="1" hangingPunct="1">
              <a:spcBef>
                <a:spcPct val="0"/>
              </a:spcBef>
              <a:buFontTx/>
              <a:buNone/>
            </a:pPr>
            <a:r>
              <a:rPr lang="ja-JP" altLang="en-US" sz="3600">
                <a:solidFill>
                  <a:srgbClr val="000000"/>
                </a:solidFill>
                <a:latin typeface="Meiryo UI" panose="020B0604030504040204" pitchFamily="50" charset="-128"/>
                <a:ea typeface="Meiryo UI" panose="020B0604030504040204" pitchFamily="50" charset="-128"/>
              </a:rPr>
              <a:t>　</a:t>
            </a:r>
            <a:r>
              <a:rPr lang="ja-JP" altLang="en-US" sz="4000">
                <a:solidFill>
                  <a:srgbClr val="000000"/>
                </a:solidFill>
                <a:latin typeface="Meiryo UI" panose="020B0604030504040204" pitchFamily="50" charset="-128"/>
                <a:ea typeface="Meiryo UI" panose="020B0604030504040204" pitchFamily="50" charset="-128"/>
              </a:rPr>
              <a:t>「問題解決型」と「課題達成型」との違い</a:t>
            </a:r>
          </a:p>
          <a:p>
            <a:pPr eaLnBrk="1" hangingPunct="1">
              <a:spcBef>
                <a:spcPct val="0"/>
              </a:spcBef>
              <a:buFontTx/>
              <a:buNone/>
            </a:pPr>
            <a:endParaRPr lang="en-US" altLang="ja-JP" sz="3600">
              <a:solidFill>
                <a:srgbClr val="000000"/>
              </a:solidFill>
              <a:latin typeface="Meiryo UI" panose="020B0604030504040204" pitchFamily="50" charset="-128"/>
              <a:ea typeface="Meiryo UI" panose="020B0604030504040204" pitchFamily="50" charset="-128"/>
            </a:endParaRPr>
          </a:p>
          <a:p>
            <a:pPr eaLnBrk="1" hangingPunct="1">
              <a:spcBef>
                <a:spcPct val="0"/>
              </a:spcBef>
              <a:buFontTx/>
              <a:buNone/>
            </a:pPr>
            <a:r>
              <a:rPr lang="ja-JP" altLang="en-US" sz="6000">
                <a:solidFill>
                  <a:srgbClr val="0000FF"/>
                </a:solidFill>
                <a:latin typeface="Meiryo UI" panose="020B0604030504040204" pitchFamily="50" charset="-128"/>
                <a:ea typeface="Meiryo UI" panose="020B0604030504040204" pitchFamily="50" charset="-128"/>
              </a:rPr>
              <a:t>ＱＣ手法</a:t>
            </a:r>
            <a:r>
              <a:rPr lang="ja-JP" altLang="en-US" sz="6000">
                <a:solidFill>
                  <a:srgbClr val="000000"/>
                </a:solidFill>
                <a:latin typeface="Meiryo UI" panose="020B0604030504040204" pitchFamily="50" charset="-128"/>
                <a:ea typeface="Meiryo UI" panose="020B0604030504040204" pitchFamily="50" charset="-128"/>
              </a:rPr>
              <a:t>の説明</a:t>
            </a:r>
            <a:endParaRPr lang="en-US" altLang="ja-JP" sz="6000">
              <a:solidFill>
                <a:srgbClr val="000000"/>
              </a:solidFill>
              <a:latin typeface="Meiryo UI" panose="020B0604030504040204" pitchFamily="50" charset="-128"/>
              <a:ea typeface="Meiryo UI" panose="020B0604030504040204" pitchFamily="50" charset="-128"/>
            </a:endParaRPr>
          </a:p>
          <a:p>
            <a:pPr eaLnBrk="1" hangingPunct="1">
              <a:spcBef>
                <a:spcPct val="0"/>
              </a:spcBef>
              <a:buFontTx/>
              <a:buNone/>
            </a:pPr>
            <a:r>
              <a:rPr lang="ja-JP" altLang="en-US" sz="4400">
                <a:solidFill>
                  <a:srgbClr val="000000"/>
                </a:solidFill>
                <a:latin typeface="Meiryo UI" panose="020B0604030504040204" pitchFamily="50" charset="-128"/>
                <a:ea typeface="Meiryo UI" panose="020B0604030504040204" pitchFamily="50" charset="-128"/>
              </a:rPr>
              <a:t>　</a:t>
            </a:r>
            <a:r>
              <a:rPr lang="ja-JP" altLang="en-US">
                <a:solidFill>
                  <a:srgbClr val="000000"/>
                </a:solidFill>
                <a:latin typeface="Meiryo UI" panose="020B0604030504040204" pitchFamily="50" charset="-128"/>
                <a:ea typeface="Meiryo UI" panose="020B0604030504040204" pitchFamily="50" charset="-128"/>
              </a:rPr>
              <a:t>（系統図法・マトリックス図法、</a:t>
            </a:r>
            <a:br>
              <a:rPr lang="ja-JP" altLang="en-US">
                <a:solidFill>
                  <a:srgbClr val="000000"/>
                </a:solidFill>
                <a:latin typeface="Meiryo UI" panose="020B0604030504040204" pitchFamily="50" charset="-128"/>
                <a:ea typeface="Meiryo UI" panose="020B0604030504040204" pitchFamily="50" charset="-128"/>
              </a:rPr>
            </a:br>
            <a:r>
              <a:rPr lang="ja-JP" altLang="en-US">
                <a:latin typeface="Meiryo UI" panose="020B0604030504040204" pitchFamily="50" charset="-128"/>
                <a:ea typeface="Meiryo UI" panose="020B0604030504040204" pitchFamily="50" charset="-128"/>
              </a:rPr>
              <a:t>　　　課題達成型ＱＣストーリーの参考事例より）</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ext Box 73"/>
          <p:cNvSpPr txBox="1">
            <a:spLocks noChangeArrowheads="1"/>
          </p:cNvSpPr>
          <p:nvPr/>
        </p:nvSpPr>
        <p:spPr bwMode="auto">
          <a:xfrm>
            <a:off x="65088" y="96838"/>
            <a:ext cx="3282950" cy="523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2800">
                <a:solidFill>
                  <a:srgbClr val="000000"/>
                </a:solidFill>
                <a:latin typeface="Meiryo UI" panose="020B0604030504040204" pitchFamily="50" charset="-128"/>
                <a:ea typeface="Meiryo UI" panose="020B0604030504040204" pitchFamily="50" charset="-128"/>
              </a:rPr>
              <a:t>１</a:t>
            </a:r>
            <a:r>
              <a:rPr lang="en-US" altLang="ja-JP" sz="2800">
                <a:solidFill>
                  <a:srgbClr val="000000"/>
                </a:solidFill>
                <a:latin typeface="Meiryo UI" panose="020B0604030504040204" pitchFamily="50" charset="-128"/>
                <a:ea typeface="Meiryo UI" panose="020B0604030504040204" pitchFamily="50" charset="-128"/>
              </a:rPr>
              <a:t>〕QC</a:t>
            </a:r>
            <a:r>
              <a:rPr lang="ja-JP" altLang="en-US" sz="2800">
                <a:solidFill>
                  <a:srgbClr val="000000"/>
                </a:solidFill>
                <a:latin typeface="Meiryo UI" panose="020B0604030504040204" pitchFamily="50" charset="-128"/>
                <a:ea typeface="Meiryo UI" panose="020B0604030504040204" pitchFamily="50" charset="-128"/>
              </a:rPr>
              <a:t>ストーリーとは</a:t>
            </a:r>
          </a:p>
        </p:txBody>
      </p:sp>
      <p:sp>
        <p:nvSpPr>
          <p:cNvPr id="35843" name="Rectangle 24"/>
          <p:cNvSpPr>
            <a:spLocks noChangeArrowheads="1"/>
          </p:cNvSpPr>
          <p:nvPr/>
        </p:nvSpPr>
        <p:spPr bwMode="auto">
          <a:xfrm>
            <a:off x="107950" y="549275"/>
            <a:ext cx="8928100" cy="768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Font typeface="Arial" panose="020B0604020202020204" pitchFamily="34" charset="0"/>
              <a:buChar char="•"/>
              <a:tabLst>
                <a:tab pos="533400" algn="r"/>
                <a:tab pos="2700338" algn="ctr"/>
                <a:tab pos="5400675" algn="r"/>
              </a:tabLst>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tabLst>
                <a:tab pos="533400" algn="r"/>
                <a:tab pos="2700338" algn="ctr"/>
                <a:tab pos="5400675" algn="r"/>
              </a:tabLst>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tabLst>
                <a:tab pos="533400" algn="r"/>
                <a:tab pos="2700338" algn="ctr"/>
                <a:tab pos="5400675" algn="r"/>
              </a:tabLst>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tabLst>
                <a:tab pos="533400" algn="r"/>
                <a:tab pos="2700338" algn="ctr"/>
                <a:tab pos="5400675" algn="r"/>
              </a:tabLst>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tabLst>
                <a:tab pos="533400" algn="r"/>
                <a:tab pos="2700338" algn="ctr"/>
                <a:tab pos="5400675" algn="r"/>
              </a:tabLst>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tabLst>
                <a:tab pos="533400" algn="r"/>
                <a:tab pos="2700338" algn="ctr"/>
                <a:tab pos="5400675" algn="r"/>
              </a:tabLst>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tabLst>
                <a:tab pos="533400" algn="r"/>
                <a:tab pos="2700338" algn="ctr"/>
                <a:tab pos="5400675" algn="r"/>
              </a:tabLst>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tabLst>
                <a:tab pos="533400" algn="r"/>
                <a:tab pos="2700338" algn="ctr"/>
                <a:tab pos="5400675" algn="r"/>
              </a:tabLst>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tabLst>
                <a:tab pos="533400" algn="r"/>
                <a:tab pos="2700338" algn="ctr"/>
                <a:tab pos="5400675" algn="r"/>
              </a:tabLst>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2200">
                <a:solidFill>
                  <a:srgbClr val="000000"/>
                </a:solidFill>
                <a:latin typeface="Meiryo UI" panose="020B0604030504040204" pitchFamily="50" charset="-128"/>
                <a:ea typeface="Meiryo UI" panose="020B0604030504040204" pitchFamily="50" charset="-128"/>
              </a:rPr>
              <a:t>　</a:t>
            </a:r>
            <a:r>
              <a:rPr lang="ja-JP" altLang="en-US" sz="2200" u="sng">
                <a:solidFill>
                  <a:srgbClr val="000000"/>
                </a:solidFill>
                <a:latin typeface="Meiryo UI" panose="020B0604030504040204" pitchFamily="50" charset="-128"/>
                <a:ea typeface="Meiryo UI" panose="020B0604030504040204" pitchFamily="50" charset="-128"/>
              </a:rPr>
              <a:t>「</a:t>
            </a:r>
            <a:r>
              <a:rPr lang="en-US" altLang="ja-JP" sz="2200" u="sng">
                <a:solidFill>
                  <a:srgbClr val="000000"/>
                </a:solidFill>
                <a:latin typeface="Meiryo UI" panose="020B0604030504040204" pitchFamily="50" charset="-128"/>
                <a:ea typeface="Meiryo UI" panose="020B0604030504040204" pitchFamily="50" charset="-128"/>
              </a:rPr>
              <a:t>QC&lt;</a:t>
            </a:r>
            <a:r>
              <a:rPr lang="ja-JP" altLang="en-US" sz="2200" u="sng">
                <a:solidFill>
                  <a:srgbClr val="000000"/>
                </a:solidFill>
                <a:latin typeface="Meiryo UI" panose="020B0604030504040204" pitchFamily="50" charset="-128"/>
                <a:ea typeface="Meiryo UI" panose="020B0604030504040204" pitchFamily="50" charset="-128"/>
              </a:rPr>
              <a:t>品質管理</a:t>
            </a:r>
            <a:r>
              <a:rPr lang="en-US" altLang="ja-JP" sz="2200" u="sng">
                <a:solidFill>
                  <a:srgbClr val="000000"/>
                </a:solidFill>
                <a:latin typeface="Meiryo UI" panose="020B0604030504040204" pitchFamily="50" charset="-128"/>
                <a:ea typeface="Meiryo UI" panose="020B0604030504040204" pitchFamily="50" charset="-128"/>
              </a:rPr>
              <a:t>&gt;</a:t>
            </a:r>
            <a:r>
              <a:rPr lang="ja-JP" altLang="en-US" sz="2200" u="sng">
                <a:solidFill>
                  <a:srgbClr val="000000"/>
                </a:solidFill>
                <a:latin typeface="Meiryo UI" panose="020B0604030504040204" pitchFamily="50" charset="-128"/>
                <a:ea typeface="Meiryo UI" panose="020B0604030504040204" pitchFamily="50" charset="-128"/>
              </a:rPr>
              <a:t>の問題解決活動をどの様にまとめるかという、</a:t>
            </a:r>
          </a:p>
          <a:p>
            <a:pPr>
              <a:spcBef>
                <a:spcPct val="0"/>
              </a:spcBef>
              <a:buFontTx/>
              <a:buNone/>
            </a:pPr>
            <a:r>
              <a:rPr lang="ja-JP" altLang="en-US" sz="2200" u="sng">
                <a:solidFill>
                  <a:srgbClr val="000000"/>
                </a:solidFill>
                <a:latin typeface="Meiryo UI" panose="020B0604030504040204" pitchFamily="50" charset="-128"/>
                <a:ea typeface="Meiryo UI" panose="020B0604030504040204" pitchFamily="50" charset="-128"/>
              </a:rPr>
              <a:t>発表や報告のための一つの方式」</a:t>
            </a:r>
            <a:r>
              <a:rPr lang="ja-JP" altLang="en-US" sz="2200">
                <a:solidFill>
                  <a:srgbClr val="000000"/>
                </a:solidFill>
                <a:latin typeface="Meiryo UI" panose="020B0604030504040204" pitchFamily="50" charset="-128"/>
                <a:ea typeface="Meiryo UI" panose="020B0604030504040204" pitchFamily="50" charset="-128"/>
              </a:rPr>
              <a:t>である。</a:t>
            </a:r>
          </a:p>
        </p:txBody>
      </p:sp>
      <p:graphicFrame>
        <p:nvGraphicFramePr>
          <p:cNvPr id="2126" name="Group 78"/>
          <p:cNvGraphicFramePr>
            <a:graphicFrameLocks noGrp="1"/>
          </p:cNvGraphicFramePr>
          <p:nvPr/>
        </p:nvGraphicFramePr>
        <p:xfrm>
          <a:off x="331788" y="1412875"/>
          <a:ext cx="4083050" cy="5216525"/>
        </p:xfrm>
        <a:graphic>
          <a:graphicData uri="http://schemas.openxmlformats.org/drawingml/2006/table">
            <a:tbl>
              <a:tblPr/>
              <a:tblGrid>
                <a:gridCol w="4083050">
                  <a:extLst>
                    <a:ext uri="{9D8B030D-6E8A-4147-A177-3AD203B41FA5}">
                      <a16:colId xmlns:a16="http://schemas.microsoft.com/office/drawing/2014/main" val="20000"/>
                    </a:ext>
                  </a:extLst>
                </a:gridCol>
              </a:tblGrid>
              <a:tr h="809045">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1"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a:t>
                      </a:r>
                      <a:r>
                        <a:rPr kumimoji="1" lang="ja-JP" altLang="en-US" sz="2000" b="1"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「問題解決の基本ステップ」と</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1"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QC</a:t>
                      </a:r>
                      <a:r>
                        <a:rPr kumimoji="1" lang="ja-JP" altLang="en-US" sz="2000" b="1"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ストーリーの関係</a:t>
                      </a:r>
                    </a:p>
                  </a:txBody>
                  <a:tcPr marT="45719" marB="45719"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440748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T="45719" marB="45719"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35852" name="Text Box 12"/>
          <p:cNvSpPr txBox="1">
            <a:spLocks noChangeArrowheads="1"/>
          </p:cNvSpPr>
          <p:nvPr/>
        </p:nvSpPr>
        <p:spPr bwMode="auto">
          <a:xfrm>
            <a:off x="3881438" y="3038475"/>
            <a:ext cx="503237" cy="312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nchor="ctr" anchorCtr="1"/>
          <a:lstStyle>
            <a:lvl1pPr indent="400050">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600">
                <a:solidFill>
                  <a:srgbClr val="000000"/>
                </a:solidFill>
                <a:latin typeface="Meiryo UI" panose="020B0604030504040204" pitchFamily="50" charset="-128"/>
                <a:ea typeface="Meiryo UI" panose="020B0604030504040204" pitchFamily="50" charset="-128"/>
              </a:rPr>
              <a:t>問題解決の基本ステップ</a:t>
            </a:r>
            <a:endParaRPr lang="en-US" altLang="ja-JP" sz="1600">
              <a:solidFill>
                <a:srgbClr val="000000"/>
              </a:solidFill>
              <a:latin typeface="Meiryo UI" panose="020B0604030504040204" pitchFamily="50" charset="-128"/>
              <a:ea typeface="Meiryo UI" panose="020B0604030504040204" pitchFamily="50" charset="-128"/>
            </a:endParaRPr>
          </a:p>
        </p:txBody>
      </p:sp>
      <p:sp>
        <p:nvSpPr>
          <p:cNvPr id="35853" name="Rectangle 20"/>
          <p:cNvSpPr>
            <a:spLocks noChangeArrowheads="1"/>
          </p:cNvSpPr>
          <p:nvPr/>
        </p:nvSpPr>
        <p:spPr bwMode="auto">
          <a:xfrm>
            <a:off x="1255713" y="3332163"/>
            <a:ext cx="3082925" cy="2905125"/>
          </a:xfrm>
          <a:prstGeom prst="rect">
            <a:avLst/>
          </a:prstGeom>
          <a:noFill/>
          <a:ln w="9525">
            <a:solidFill>
              <a:srgbClr val="000000"/>
            </a:solidFill>
            <a:prstDash val="dash"/>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endParaRPr lang="ja-JP" altLang="ja-JP" sz="1800">
              <a:solidFill>
                <a:srgbClr val="000000"/>
              </a:solidFill>
              <a:latin typeface="Meiryo UI" panose="020B0604030504040204" pitchFamily="50" charset="-128"/>
              <a:ea typeface="Meiryo UI" panose="020B0604030504040204" pitchFamily="50" charset="-128"/>
            </a:endParaRPr>
          </a:p>
        </p:txBody>
      </p:sp>
      <p:sp>
        <p:nvSpPr>
          <p:cNvPr id="35854" name="Line 13"/>
          <p:cNvSpPr>
            <a:spLocks noChangeShapeType="1"/>
          </p:cNvSpPr>
          <p:nvPr/>
        </p:nvSpPr>
        <p:spPr bwMode="auto">
          <a:xfrm flipV="1">
            <a:off x="4140200" y="3325813"/>
            <a:ext cx="0" cy="323850"/>
          </a:xfrm>
          <a:prstGeom prst="line">
            <a:avLst/>
          </a:prstGeom>
          <a:noFill/>
          <a:ln w="381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ja-JP" altLang="en-US"/>
          </a:p>
        </p:txBody>
      </p:sp>
      <p:sp>
        <p:nvSpPr>
          <p:cNvPr id="35855" name="Line 11"/>
          <p:cNvSpPr>
            <a:spLocks noChangeShapeType="1"/>
          </p:cNvSpPr>
          <p:nvPr/>
        </p:nvSpPr>
        <p:spPr bwMode="auto">
          <a:xfrm>
            <a:off x="4140200" y="5913438"/>
            <a:ext cx="0" cy="323850"/>
          </a:xfrm>
          <a:prstGeom prst="line">
            <a:avLst/>
          </a:prstGeom>
          <a:noFill/>
          <a:ln w="381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ja-JP" altLang="en-US"/>
          </a:p>
        </p:txBody>
      </p:sp>
      <p:sp>
        <p:nvSpPr>
          <p:cNvPr id="35856" name="Rectangle 30"/>
          <p:cNvSpPr>
            <a:spLocks noChangeArrowheads="1"/>
          </p:cNvSpPr>
          <p:nvPr/>
        </p:nvSpPr>
        <p:spPr bwMode="auto">
          <a:xfrm>
            <a:off x="1339850" y="2317750"/>
            <a:ext cx="2335213" cy="10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tabLst>
                <a:tab pos="533400" algn="r"/>
                <a:tab pos="2700338" algn="ctr"/>
                <a:tab pos="5400675" algn="r"/>
              </a:tabLst>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tabLst>
                <a:tab pos="533400" algn="r"/>
                <a:tab pos="2700338" algn="ctr"/>
                <a:tab pos="5400675" algn="r"/>
              </a:tabLst>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tabLst>
                <a:tab pos="533400" algn="r"/>
                <a:tab pos="2700338" algn="ctr"/>
                <a:tab pos="5400675" algn="r"/>
              </a:tabLst>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tabLst>
                <a:tab pos="533400" algn="r"/>
                <a:tab pos="2700338" algn="ctr"/>
                <a:tab pos="5400675" algn="r"/>
              </a:tabLst>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tabLst>
                <a:tab pos="533400" algn="r"/>
                <a:tab pos="2700338" algn="ctr"/>
                <a:tab pos="5400675" algn="r"/>
              </a:tabLst>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tabLst>
                <a:tab pos="533400" algn="r"/>
                <a:tab pos="2700338" algn="ctr"/>
                <a:tab pos="5400675" algn="r"/>
              </a:tabLst>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tabLst>
                <a:tab pos="533400" algn="r"/>
                <a:tab pos="2700338" algn="ctr"/>
                <a:tab pos="5400675" algn="r"/>
              </a:tabLst>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tabLst>
                <a:tab pos="533400" algn="r"/>
                <a:tab pos="2700338" algn="ctr"/>
                <a:tab pos="5400675" algn="r"/>
              </a:tabLst>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tabLst>
                <a:tab pos="533400" algn="r"/>
                <a:tab pos="2700338" algn="ctr"/>
                <a:tab pos="5400675" algn="r"/>
              </a:tabLst>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600">
                <a:solidFill>
                  <a:srgbClr val="000000"/>
                </a:solidFill>
                <a:latin typeface="Meiryo UI" panose="020B0604030504040204" pitchFamily="50" charset="-128"/>
                <a:ea typeface="Meiryo UI" panose="020B0604030504040204" pitchFamily="50" charset="-128"/>
              </a:rPr>
              <a:t>１</a:t>
            </a:r>
            <a:r>
              <a:rPr lang="en-US" altLang="ja-JP" sz="1600">
                <a:solidFill>
                  <a:srgbClr val="000000"/>
                </a:solidFill>
                <a:latin typeface="Meiryo UI" panose="020B0604030504040204" pitchFamily="50" charset="-128"/>
                <a:ea typeface="Meiryo UI" panose="020B0604030504040204" pitchFamily="50" charset="-128"/>
              </a:rPr>
              <a:t>.</a:t>
            </a:r>
            <a:r>
              <a:rPr lang="ja-JP" altLang="en-US" sz="1600">
                <a:solidFill>
                  <a:srgbClr val="000000"/>
                </a:solidFill>
                <a:latin typeface="Meiryo UI" panose="020B0604030504040204" pitchFamily="50" charset="-128"/>
                <a:ea typeface="Meiryo UI" panose="020B0604030504040204" pitchFamily="50" charset="-128"/>
              </a:rPr>
              <a:t>はじめに</a:t>
            </a:r>
          </a:p>
          <a:p>
            <a:pPr>
              <a:spcBef>
                <a:spcPct val="0"/>
              </a:spcBef>
              <a:buFont typeface="ＭＳ ゴシック" panose="020B0609070205080204" pitchFamily="49" charset="-128"/>
              <a:buNone/>
            </a:pPr>
            <a:r>
              <a:rPr lang="ja-JP" altLang="en-US" sz="1400">
                <a:solidFill>
                  <a:srgbClr val="000000"/>
                </a:solidFill>
                <a:latin typeface="Meiryo UI" panose="020B0604030504040204" pitchFamily="50" charset="-128"/>
                <a:ea typeface="Meiryo UI" panose="020B0604030504040204" pitchFamily="50" charset="-128"/>
              </a:rPr>
              <a:t>　（会社・職場の概要含む）</a:t>
            </a:r>
          </a:p>
          <a:p>
            <a:pPr>
              <a:spcBef>
                <a:spcPct val="0"/>
              </a:spcBef>
              <a:buFont typeface="ＭＳ ゴシック" panose="020B0609070205080204" pitchFamily="49" charset="-128"/>
              <a:buNone/>
            </a:pPr>
            <a:r>
              <a:rPr lang="ja-JP" altLang="en-US" sz="1600">
                <a:solidFill>
                  <a:srgbClr val="000000"/>
                </a:solidFill>
                <a:latin typeface="Meiryo UI" panose="020B0604030504040204" pitchFamily="50" charset="-128"/>
                <a:ea typeface="Meiryo UI" panose="020B0604030504040204" pitchFamily="50" charset="-128"/>
              </a:rPr>
              <a:t>２</a:t>
            </a:r>
            <a:r>
              <a:rPr lang="en-US" altLang="ja-JP" sz="1600">
                <a:solidFill>
                  <a:srgbClr val="000000"/>
                </a:solidFill>
                <a:latin typeface="Meiryo UI" panose="020B0604030504040204" pitchFamily="50" charset="-128"/>
                <a:ea typeface="Meiryo UI" panose="020B0604030504040204" pitchFamily="50" charset="-128"/>
              </a:rPr>
              <a:t>.</a:t>
            </a:r>
            <a:r>
              <a:rPr lang="ja-JP" altLang="en-US" sz="1600">
                <a:solidFill>
                  <a:srgbClr val="000000"/>
                </a:solidFill>
                <a:latin typeface="Meiryo UI" panose="020B0604030504040204" pitchFamily="50" charset="-128"/>
                <a:ea typeface="Meiryo UI" panose="020B0604030504040204" pitchFamily="50" charset="-128"/>
              </a:rPr>
              <a:t>工程の概要</a:t>
            </a:r>
          </a:p>
          <a:p>
            <a:pPr>
              <a:spcBef>
                <a:spcPct val="0"/>
              </a:spcBef>
              <a:buFontTx/>
              <a:buNone/>
            </a:pPr>
            <a:r>
              <a:rPr lang="ja-JP" altLang="en-US" sz="1400">
                <a:solidFill>
                  <a:srgbClr val="000000"/>
                </a:solidFill>
                <a:latin typeface="Meiryo UI" panose="020B0604030504040204" pitchFamily="50" charset="-128"/>
                <a:ea typeface="Meiryo UI" panose="020B0604030504040204" pitchFamily="50" charset="-128"/>
              </a:rPr>
              <a:t>　（サークルの紹介含む）</a:t>
            </a:r>
          </a:p>
        </p:txBody>
      </p:sp>
      <p:sp>
        <p:nvSpPr>
          <p:cNvPr id="35857" name="Rectangle 33"/>
          <p:cNvSpPr>
            <a:spLocks noChangeArrowheads="1"/>
          </p:cNvSpPr>
          <p:nvPr/>
        </p:nvSpPr>
        <p:spPr bwMode="auto">
          <a:xfrm>
            <a:off x="1339850" y="3357563"/>
            <a:ext cx="2655888" cy="2898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tabLst>
                <a:tab pos="533400" algn="r"/>
                <a:tab pos="2700338" algn="ctr"/>
                <a:tab pos="5400675" algn="r"/>
              </a:tabLst>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tabLst>
                <a:tab pos="533400" algn="r"/>
                <a:tab pos="2700338" algn="ctr"/>
                <a:tab pos="5400675" algn="r"/>
              </a:tabLst>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tabLst>
                <a:tab pos="533400" algn="r"/>
                <a:tab pos="2700338" algn="ctr"/>
                <a:tab pos="5400675" algn="r"/>
              </a:tabLst>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tabLst>
                <a:tab pos="533400" algn="r"/>
                <a:tab pos="2700338" algn="ctr"/>
                <a:tab pos="5400675" algn="r"/>
              </a:tabLst>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tabLst>
                <a:tab pos="533400" algn="r"/>
                <a:tab pos="2700338" algn="ctr"/>
                <a:tab pos="5400675" algn="r"/>
              </a:tabLst>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tabLst>
                <a:tab pos="533400" algn="r"/>
                <a:tab pos="2700338" algn="ctr"/>
                <a:tab pos="5400675" algn="r"/>
              </a:tabLst>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tabLst>
                <a:tab pos="533400" algn="r"/>
                <a:tab pos="2700338" algn="ctr"/>
                <a:tab pos="5400675" algn="r"/>
              </a:tabLst>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tabLst>
                <a:tab pos="533400" algn="r"/>
                <a:tab pos="2700338" algn="ctr"/>
                <a:tab pos="5400675" algn="r"/>
              </a:tabLst>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tabLst>
                <a:tab pos="533400" algn="r"/>
                <a:tab pos="2700338" algn="ctr"/>
                <a:tab pos="5400675" algn="r"/>
              </a:tabLst>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40000"/>
              </a:spcBef>
              <a:buFontTx/>
              <a:buNone/>
            </a:pPr>
            <a:r>
              <a:rPr lang="ja-JP" altLang="en-US" sz="1600">
                <a:solidFill>
                  <a:srgbClr val="000000"/>
                </a:solidFill>
                <a:latin typeface="Meiryo UI" panose="020B0604030504040204" pitchFamily="50" charset="-128"/>
                <a:ea typeface="Meiryo UI" panose="020B0604030504040204" pitchFamily="50" charset="-128"/>
              </a:rPr>
              <a:t>３</a:t>
            </a:r>
            <a:r>
              <a:rPr lang="en-US" altLang="ja-JP" sz="1600">
                <a:solidFill>
                  <a:srgbClr val="000000"/>
                </a:solidFill>
                <a:latin typeface="Meiryo UI" panose="020B0604030504040204" pitchFamily="50" charset="-128"/>
                <a:ea typeface="Meiryo UI" panose="020B0604030504040204" pitchFamily="50" charset="-128"/>
              </a:rPr>
              <a:t>.</a:t>
            </a:r>
            <a:r>
              <a:rPr lang="ja-JP" altLang="en-US" sz="1600">
                <a:solidFill>
                  <a:srgbClr val="000000"/>
                </a:solidFill>
                <a:latin typeface="Meiryo UI" panose="020B0604030504040204" pitchFamily="50" charset="-128"/>
                <a:ea typeface="Meiryo UI" panose="020B0604030504040204" pitchFamily="50" charset="-128"/>
              </a:rPr>
              <a:t>目的の明確化</a:t>
            </a:r>
            <a:br>
              <a:rPr lang="ja-JP" altLang="en-US" sz="1600">
                <a:solidFill>
                  <a:srgbClr val="000000"/>
                </a:solidFill>
                <a:latin typeface="Meiryo UI" panose="020B0604030504040204" pitchFamily="50" charset="-128"/>
                <a:ea typeface="Meiryo UI" panose="020B0604030504040204" pitchFamily="50" charset="-128"/>
              </a:rPr>
            </a:br>
            <a:r>
              <a:rPr lang="ja-JP" altLang="en-US" sz="1600">
                <a:solidFill>
                  <a:srgbClr val="000000"/>
                </a:solidFill>
                <a:latin typeface="Meiryo UI" panose="020B0604030504040204" pitchFamily="50" charset="-128"/>
                <a:ea typeface="Meiryo UI" panose="020B0604030504040204" pitchFamily="50" charset="-128"/>
              </a:rPr>
              <a:t>　　</a:t>
            </a:r>
            <a:r>
              <a:rPr lang="en-US" altLang="ja-JP" sz="1400">
                <a:solidFill>
                  <a:srgbClr val="000000"/>
                </a:solidFill>
                <a:latin typeface="Meiryo UI" panose="020B0604030504040204" pitchFamily="50" charset="-128"/>
                <a:ea typeface="Meiryo UI" panose="020B0604030504040204" pitchFamily="50" charset="-128"/>
              </a:rPr>
              <a:t>(</a:t>
            </a:r>
            <a:r>
              <a:rPr lang="ja-JP" altLang="en-US" sz="1400">
                <a:solidFill>
                  <a:srgbClr val="000000"/>
                </a:solidFill>
                <a:latin typeface="Meiryo UI" panose="020B0604030504040204" pitchFamily="50" charset="-128"/>
                <a:ea typeface="Meiryo UI" panose="020B0604030504040204" pitchFamily="50" charset="-128"/>
              </a:rPr>
              <a:t>テーマ選定</a:t>
            </a:r>
            <a:r>
              <a:rPr lang="en-US" altLang="ja-JP" sz="1400">
                <a:solidFill>
                  <a:srgbClr val="000000"/>
                </a:solidFill>
                <a:latin typeface="Meiryo UI" panose="020B0604030504040204" pitchFamily="50" charset="-128"/>
                <a:ea typeface="Meiryo UI" panose="020B0604030504040204" pitchFamily="50" charset="-128"/>
              </a:rPr>
              <a:t>)</a:t>
            </a:r>
            <a:endParaRPr lang="ja-JP" altLang="en-US" sz="1400">
              <a:solidFill>
                <a:srgbClr val="000000"/>
              </a:solidFill>
              <a:latin typeface="Meiryo UI" panose="020B0604030504040204" pitchFamily="50" charset="-128"/>
              <a:ea typeface="Meiryo UI" panose="020B0604030504040204" pitchFamily="50" charset="-128"/>
            </a:endParaRPr>
          </a:p>
          <a:p>
            <a:pPr>
              <a:spcBef>
                <a:spcPct val="40000"/>
              </a:spcBef>
              <a:buFontTx/>
              <a:buNone/>
            </a:pPr>
            <a:r>
              <a:rPr lang="ja-JP" altLang="en-US" sz="1600">
                <a:solidFill>
                  <a:srgbClr val="000000"/>
                </a:solidFill>
                <a:latin typeface="Meiryo UI" panose="020B0604030504040204" pitchFamily="50" charset="-128"/>
                <a:ea typeface="Meiryo UI" panose="020B0604030504040204" pitchFamily="50" charset="-128"/>
              </a:rPr>
              <a:t>４</a:t>
            </a:r>
            <a:r>
              <a:rPr lang="en-US" altLang="ja-JP" sz="1600">
                <a:solidFill>
                  <a:srgbClr val="000000"/>
                </a:solidFill>
                <a:latin typeface="Meiryo UI" panose="020B0604030504040204" pitchFamily="50" charset="-128"/>
                <a:ea typeface="Meiryo UI" panose="020B0604030504040204" pitchFamily="50" charset="-128"/>
              </a:rPr>
              <a:t>.</a:t>
            </a:r>
            <a:r>
              <a:rPr lang="ja-JP" altLang="en-US" sz="1600">
                <a:solidFill>
                  <a:srgbClr val="000000"/>
                </a:solidFill>
                <a:latin typeface="Meiryo UI" panose="020B0604030504040204" pitchFamily="50" charset="-128"/>
                <a:ea typeface="Meiryo UI" panose="020B0604030504040204" pitchFamily="50" charset="-128"/>
              </a:rPr>
              <a:t>現状の把握と目標の設定</a:t>
            </a:r>
          </a:p>
          <a:p>
            <a:pPr>
              <a:spcBef>
                <a:spcPct val="40000"/>
              </a:spcBef>
              <a:buFontTx/>
              <a:buNone/>
            </a:pPr>
            <a:r>
              <a:rPr lang="ja-JP" altLang="en-US" sz="1600">
                <a:solidFill>
                  <a:srgbClr val="000000"/>
                </a:solidFill>
                <a:latin typeface="Meiryo UI" panose="020B0604030504040204" pitchFamily="50" charset="-128"/>
                <a:ea typeface="Meiryo UI" panose="020B0604030504040204" pitchFamily="50" charset="-128"/>
              </a:rPr>
              <a:t>５</a:t>
            </a:r>
            <a:r>
              <a:rPr lang="en-US" altLang="ja-JP" sz="1600">
                <a:solidFill>
                  <a:srgbClr val="000000"/>
                </a:solidFill>
                <a:latin typeface="Meiryo UI" panose="020B0604030504040204" pitchFamily="50" charset="-128"/>
                <a:ea typeface="Meiryo UI" panose="020B0604030504040204" pitchFamily="50" charset="-128"/>
              </a:rPr>
              <a:t>.</a:t>
            </a:r>
            <a:r>
              <a:rPr lang="ja-JP" altLang="en-US" sz="1600">
                <a:solidFill>
                  <a:srgbClr val="FF0000"/>
                </a:solidFill>
                <a:latin typeface="Meiryo UI" panose="020B0604030504040204" pitchFamily="50" charset="-128"/>
                <a:ea typeface="Meiryo UI" panose="020B0604030504040204" pitchFamily="50" charset="-128"/>
              </a:rPr>
              <a:t> </a:t>
            </a:r>
            <a:r>
              <a:rPr lang="ja-JP" altLang="en-US" sz="1600">
                <a:latin typeface="Meiryo UI" panose="020B0604030504040204" pitchFamily="50" charset="-128"/>
                <a:ea typeface="Meiryo UI" panose="020B0604030504040204" pitchFamily="50" charset="-128"/>
              </a:rPr>
              <a:t>スケジュールの</a:t>
            </a:r>
            <a:r>
              <a:rPr lang="ja-JP" altLang="en-US" sz="1600">
                <a:solidFill>
                  <a:srgbClr val="000000"/>
                </a:solidFill>
                <a:latin typeface="Meiryo UI" panose="020B0604030504040204" pitchFamily="50" charset="-128"/>
                <a:ea typeface="Meiryo UI" panose="020B0604030504040204" pitchFamily="50" charset="-128"/>
              </a:rPr>
              <a:t>作成</a:t>
            </a:r>
          </a:p>
          <a:p>
            <a:pPr>
              <a:spcBef>
                <a:spcPct val="40000"/>
              </a:spcBef>
              <a:buFontTx/>
              <a:buNone/>
            </a:pPr>
            <a:r>
              <a:rPr lang="ja-JP" altLang="en-US" sz="1600">
                <a:solidFill>
                  <a:srgbClr val="000000"/>
                </a:solidFill>
                <a:latin typeface="Meiryo UI" panose="020B0604030504040204" pitchFamily="50" charset="-128"/>
                <a:ea typeface="Meiryo UI" panose="020B0604030504040204" pitchFamily="50" charset="-128"/>
              </a:rPr>
              <a:t>６</a:t>
            </a:r>
            <a:r>
              <a:rPr lang="en-US" altLang="ja-JP" sz="1600">
                <a:solidFill>
                  <a:srgbClr val="000000"/>
                </a:solidFill>
                <a:latin typeface="Meiryo UI" panose="020B0604030504040204" pitchFamily="50" charset="-128"/>
                <a:ea typeface="Meiryo UI" panose="020B0604030504040204" pitchFamily="50" charset="-128"/>
              </a:rPr>
              <a:t>.</a:t>
            </a:r>
            <a:r>
              <a:rPr lang="ja-JP" altLang="en-US" sz="1600">
                <a:solidFill>
                  <a:srgbClr val="000000"/>
                </a:solidFill>
                <a:latin typeface="Meiryo UI" panose="020B0604030504040204" pitchFamily="50" charset="-128"/>
                <a:ea typeface="Meiryo UI" panose="020B0604030504040204" pitchFamily="50" charset="-128"/>
              </a:rPr>
              <a:t>要因の究明</a:t>
            </a:r>
            <a:br>
              <a:rPr lang="ja-JP" altLang="en-US" sz="1600">
                <a:solidFill>
                  <a:srgbClr val="000000"/>
                </a:solidFill>
                <a:latin typeface="Meiryo UI" panose="020B0604030504040204" pitchFamily="50" charset="-128"/>
                <a:ea typeface="Meiryo UI" panose="020B0604030504040204" pitchFamily="50" charset="-128"/>
              </a:rPr>
            </a:br>
            <a:r>
              <a:rPr lang="ja-JP" altLang="en-US" sz="1600">
                <a:solidFill>
                  <a:srgbClr val="000000"/>
                </a:solidFill>
                <a:latin typeface="Meiryo UI" panose="020B0604030504040204" pitchFamily="50" charset="-128"/>
                <a:ea typeface="Meiryo UI" panose="020B0604030504040204" pitchFamily="50" charset="-128"/>
              </a:rPr>
              <a:t>　</a:t>
            </a:r>
            <a:r>
              <a:rPr lang="ja-JP" altLang="en-US" sz="1400">
                <a:solidFill>
                  <a:srgbClr val="000000"/>
                </a:solidFill>
                <a:latin typeface="Meiryo UI" panose="020B0604030504040204" pitchFamily="50" charset="-128"/>
                <a:ea typeface="Meiryo UI" panose="020B0604030504040204" pitchFamily="50" charset="-128"/>
              </a:rPr>
              <a:t>（因果関係の究明）</a:t>
            </a:r>
            <a:endParaRPr lang="en-US" altLang="ja-JP" sz="1400">
              <a:solidFill>
                <a:srgbClr val="000000"/>
              </a:solidFill>
              <a:latin typeface="Meiryo UI" panose="020B0604030504040204" pitchFamily="50" charset="-128"/>
              <a:ea typeface="Meiryo UI" panose="020B0604030504040204" pitchFamily="50" charset="-128"/>
            </a:endParaRPr>
          </a:p>
          <a:p>
            <a:pPr>
              <a:spcBef>
                <a:spcPct val="40000"/>
              </a:spcBef>
              <a:buFontTx/>
              <a:buNone/>
            </a:pPr>
            <a:r>
              <a:rPr lang="ja-JP" altLang="en-US" sz="1600">
                <a:solidFill>
                  <a:srgbClr val="000000"/>
                </a:solidFill>
                <a:latin typeface="Meiryo UI" panose="020B0604030504040204" pitchFamily="50" charset="-128"/>
                <a:ea typeface="Meiryo UI" panose="020B0604030504040204" pitchFamily="50" charset="-128"/>
              </a:rPr>
              <a:t>７</a:t>
            </a:r>
            <a:r>
              <a:rPr lang="en-US" altLang="ja-JP" sz="1600">
                <a:solidFill>
                  <a:srgbClr val="000000"/>
                </a:solidFill>
                <a:latin typeface="Meiryo UI" panose="020B0604030504040204" pitchFamily="50" charset="-128"/>
                <a:ea typeface="Meiryo UI" panose="020B0604030504040204" pitchFamily="50" charset="-128"/>
              </a:rPr>
              <a:t>.</a:t>
            </a:r>
            <a:r>
              <a:rPr lang="ja-JP" altLang="en-US" sz="1600">
                <a:solidFill>
                  <a:srgbClr val="000000"/>
                </a:solidFill>
                <a:latin typeface="Meiryo UI" panose="020B0604030504040204" pitchFamily="50" charset="-128"/>
                <a:ea typeface="Meiryo UI" panose="020B0604030504040204" pitchFamily="50" charset="-128"/>
              </a:rPr>
              <a:t>対策の検討と実施</a:t>
            </a:r>
          </a:p>
          <a:p>
            <a:pPr>
              <a:spcBef>
                <a:spcPct val="40000"/>
              </a:spcBef>
              <a:buFontTx/>
              <a:buNone/>
            </a:pPr>
            <a:r>
              <a:rPr lang="ja-JP" altLang="en-US" sz="1600">
                <a:solidFill>
                  <a:srgbClr val="000000"/>
                </a:solidFill>
                <a:latin typeface="Meiryo UI" panose="020B0604030504040204" pitchFamily="50" charset="-128"/>
                <a:ea typeface="Meiryo UI" panose="020B0604030504040204" pitchFamily="50" charset="-128"/>
              </a:rPr>
              <a:t>８</a:t>
            </a:r>
            <a:r>
              <a:rPr lang="en-US" altLang="ja-JP" sz="1600">
                <a:solidFill>
                  <a:srgbClr val="000000"/>
                </a:solidFill>
                <a:latin typeface="Meiryo UI" panose="020B0604030504040204" pitchFamily="50" charset="-128"/>
                <a:ea typeface="Meiryo UI" panose="020B0604030504040204" pitchFamily="50" charset="-128"/>
              </a:rPr>
              <a:t>.</a:t>
            </a:r>
            <a:r>
              <a:rPr lang="ja-JP" altLang="en-US" sz="1600">
                <a:solidFill>
                  <a:srgbClr val="000000"/>
                </a:solidFill>
                <a:latin typeface="Meiryo UI" panose="020B0604030504040204" pitchFamily="50" charset="-128"/>
                <a:ea typeface="Meiryo UI" panose="020B0604030504040204" pitchFamily="50" charset="-128"/>
              </a:rPr>
              <a:t>効果の確認</a:t>
            </a:r>
          </a:p>
          <a:p>
            <a:pPr>
              <a:spcBef>
                <a:spcPct val="40000"/>
              </a:spcBef>
              <a:buFontTx/>
              <a:buNone/>
            </a:pPr>
            <a:r>
              <a:rPr lang="ja-JP" altLang="en-US" sz="1600">
                <a:solidFill>
                  <a:srgbClr val="000000"/>
                </a:solidFill>
                <a:latin typeface="Meiryo UI" panose="020B0604030504040204" pitchFamily="50" charset="-128"/>
                <a:ea typeface="Meiryo UI" panose="020B0604030504040204" pitchFamily="50" charset="-128"/>
              </a:rPr>
              <a:t>９</a:t>
            </a:r>
            <a:r>
              <a:rPr lang="en-US" altLang="ja-JP" sz="1600">
                <a:solidFill>
                  <a:srgbClr val="000000"/>
                </a:solidFill>
                <a:latin typeface="Meiryo UI" panose="020B0604030504040204" pitchFamily="50" charset="-128"/>
                <a:ea typeface="Meiryo UI" panose="020B0604030504040204" pitchFamily="50" charset="-128"/>
              </a:rPr>
              <a:t>.</a:t>
            </a:r>
            <a:r>
              <a:rPr lang="ja-JP" altLang="en-US" sz="1600">
                <a:solidFill>
                  <a:srgbClr val="000000"/>
                </a:solidFill>
                <a:latin typeface="Meiryo UI" panose="020B0604030504040204" pitchFamily="50" charset="-128"/>
                <a:ea typeface="Meiryo UI" panose="020B0604030504040204" pitchFamily="50" charset="-128"/>
              </a:rPr>
              <a:t>標準化と管理の定着</a:t>
            </a:r>
          </a:p>
        </p:txBody>
      </p:sp>
      <p:sp>
        <p:nvSpPr>
          <p:cNvPr id="35858" name="Rectangle 56"/>
          <p:cNvSpPr>
            <a:spLocks noChangeArrowheads="1"/>
          </p:cNvSpPr>
          <p:nvPr/>
        </p:nvSpPr>
        <p:spPr bwMode="auto">
          <a:xfrm>
            <a:off x="1155700" y="6259513"/>
            <a:ext cx="2408238" cy="338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tabLst>
                <a:tab pos="533400" algn="r"/>
                <a:tab pos="2700338" algn="ctr"/>
                <a:tab pos="5400675" algn="r"/>
              </a:tabLst>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tabLst>
                <a:tab pos="533400" algn="r"/>
                <a:tab pos="2700338" algn="ctr"/>
                <a:tab pos="5400675" algn="r"/>
              </a:tabLst>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tabLst>
                <a:tab pos="533400" algn="r"/>
                <a:tab pos="2700338" algn="ctr"/>
                <a:tab pos="5400675" algn="r"/>
              </a:tabLst>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tabLst>
                <a:tab pos="533400" algn="r"/>
                <a:tab pos="2700338" algn="ctr"/>
                <a:tab pos="5400675" algn="r"/>
              </a:tabLst>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tabLst>
                <a:tab pos="533400" algn="r"/>
                <a:tab pos="2700338" algn="ctr"/>
                <a:tab pos="5400675" algn="r"/>
              </a:tabLst>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tabLst>
                <a:tab pos="533400" algn="r"/>
                <a:tab pos="2700338" algn="ctr"/>
                <a:tab pos="5400675" algn="r"/>
              </a:tabLst>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tabLst>
                <a:tab pos="533400" algn="r"/>
                <a:tab pos="2700338" algn="ctr"/>
                <a:tab pos="5400675" algn="r"/>
              </a:tabLst>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tabLst>
                <a:tab pos="533400" algn="r"/>
                <a:tab pos="2700338" algn="ctr"/>
                <a:tab pos="5400675" algn="r"/>
              </a:tabLst>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tabLst>
                <a:tab pos="533400" algn="r"/>
                <a:tab pos="2700338" algn="ctr"/>
                <a:tab pos="5400675" algn="r"/>
              </a:tabLst>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600">
                <a:solidFill>
                  <a:srgbClr val="000000"/>
                </a:solidFill>
                <a:latin typeface="Meiryo UI" panose="020B0604030504040204" pitchFamily="50" charset="-128"/>
                <a:ea typeface="Meiryo UI" panose="020B0604030504040204" pitchFamily="50" charset="-128"/>
              </a:rPr>
              <a:t>１０</a:t>
            </a:r>
            <a:r>
              <a:rPr lang="en-US" altLang="ja-JP" sz="1600">
                <a:solidFill>
                  <a:srgbClr val="000000"/>
                </a:solidFill>
                <a:latin typeface="Meiryo UI" panose="020B0604030504040204" pitchFamily="50" charset="-128"/>
                <a:ea typeface="Meiryo UI" panose="020B0604030504040204" pitchFamily="50" charset="-128"/>
              </a:rPr>
              <a:t>.</a:t>
            </a:r>
            <a:r>
              <a:rPr lang="ja-JP" altLang="en-US" sz="1600">
                <a:solidFill>
                  <a:srgbClr val="000000"/>
                </a:solidFill>
                <a:latin typeface="Meiryo UI" panose="020B0604030504040204" pitchFamily="50" charset="-128"/>
                <a:ea typeface="Meiryo UI" panose="020B0604030504040204" pitchFamily="50" charset="-128"/>
              </a:rPr>
              <a:t>反省と今後の進め方</a:t>
            </a:r>
          </a:p>
        </p:txBody>
      </p:sp>
      <p:sp>
        <p:nvSpPr>
          <p:cNvPr id="35859" name="Line 80"/>
          <p:cNvSpPr>
            <a:spLocks noChangeShapeType="1"/>
          </p:cNvSpPr>
          <p:nvPr/>
        </p:nvSpPr>
        <p:spPr bwMode="auto">
          <a:xfrm>
            <a:off x="3924300" y="3325813"/>
            <a:ext cx="0" cy="2898775"/>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93" name="Text Box 21"/>
          <p:cNvSpPr txBox="1">
            <a:spLocks noChangeArrowheads="1"/>
          </p:cNvSpPr>
          <p:nvPr/>
        </p:nvSpPr>
        <p:spPr bwMode="auto">
          <a:xfrm>
            <a:off x="4427538" y="2066925"/>
            <a:ext cx="4465637" cy="431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tabLst>
                <a:tab pos="533400" algn="r"/>
                <a:tab pos="2700338" algn="ctr"/>
                <a:tab pos="5400675" algn="r"/>
              </a:tabLst>
              <a:defRPr kumimoji="1" sz="3200">
                <a:solidFill>
                  <a:schemeClr val="tx1"/>
                </a:solidFill>
                <a:latin typeface="Arial" charset="0"/>
                <a:ea typeface="ＭＳ Ｐゴシック" charset="-128"/>
              </a:defRPr>
            </a:lvl1pPr>
            <a:lvl2pPr marL="742950" indent="-285750">
              <a:spcBef>
                <a:spcPct val="20000"/>
              </a:spcBef>
              <a:buChar char="–"/>
              <a:tabLst>
                <a:tab pos="533400" algn="r"/>
                <a:tab pos="2700338" algn="ctr"/>
                <a:tab pos="5400675" algn="r"/>
              </a:tabLst>
              <a:defRPr kumimoji="1" sz="2800">
                <a:solidFill>
                  <a:schemeClr val="tx1"/>
                </a:solidFill>
                <a:latin typeface="Arial" charset="0"/>
                <a:ea typeface="ＭＳ Ｐゴシック" charset="-128"/>
              </a:defRPr>
            </a:lvl2pPr>
            <a:lvl3pPr marL="1143000" indent="-228600">
              <a:spcBef>
                <a:spcPct val="20000"/>
              </a:spcBef>
              <a:buChar char="•"/>
              <a:tabLst>
                <a:tab pos="533400" algn="r"/>
                <a:tab pos="2700338" algn="ctr"/>
                <a:tab pos="5400675" algn="r"/>
              </a:tabLst>
              <a:defRPr kumimoji="1" sz="2400">
                <a:solidFill>
                  <a:schemeClr val="tx1"/>
                </a:solidFill>
                <a:latin typeface="Arial" charset="0"/>
                <a:ea typeface="ＭＳ Ｐゴシック" charset="-128"/>
              </a:defRPr>
            </a:lvl3pPr>
            <a:lvl4pPr marL="1600200" indent="-228600">
              <a:spcBef>
                <a:spcPct val="20000"/>
              </a:spcBef>
              <a:buChar char="–"/>
              <a:tabLst>
                <a:tab pos="533400" algn="r"/>
                <a:tab pos="2700338" algn="ctr"/>
                <a:tab pos="5400675" algn="r"/>
              </a:tabLst>
              <a:defRPr kumimoji="1" sz="2000">
                <a:solidFill>
                  <a:schemeClr val="tx1"/>
                </a:solidFill>
                <a:latin typeface="Arial" charset="0"/>
                <a:ea typeface="ＭＳ Ｐゴシック" charset="-128"/>
              </a:defRPr>
            </a:lvl4pPr>
            <a:lvl5pPr marL="2057400" indent="-228600">
              <a:spcBef>
                <a:spcPct val="20000"/>
              </a:spcBef>
              <a:buChar char="»"/>
              <a:tabLst>
                <a:tab pos="533400" algn="r"/>
                <a:tab pos="2700338" algn="ctr"/>
                <a:tab pos="5400675" algn="r"/>
              </a:tabLst>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tabLst>
                <a:tab pos="533400" algn="r"/>
                <a:tab pos="2700338" algn="ctr"/>
                <a:tab pos="5400675" algn="r"/>
              </a:tabLst>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tabLst>
                <a:tab pos="533400" algn="r"/>
                <a:tab pos="2700338" algn="ctr"/>
                <a:tab pos="5400675" algn="r"/>
              </a:tabLst>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tabLst>
                <a:tab pos="533400" algn="r"/>
                <a:tab pos="2700338" algn="ctr"/>
                <a:tab pos="5400675" algn="r"/>
              </a:tabLst>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tabLst>
                <a:tab pos="533400" algn="r"/>
                <a:tab pos="2700338" algn="ctr"/>
                <a:tab pos="5400675" algn="r"/>
              </a:tabLst>
              <a:defRPr kumimoji="1" sz="2000">
                <a:solidFill>
                  <a:schemeClr val="tx1"/>
                </a:solidFill>
                <a:latin typeface="Arial" charset="0"/>
                <a:ea typeface="ＭＳ Ｐゴシック" charset="-128"/>
              </a:defRPr>
            </a:lvl9pPr>
          </a:lstStyle>
          <a:p>
            <a:pPr>
              <a:spcBef>
                <a:spcPct val="0"/>
              </a:spcBef>
              <a:buFontTx/>
              <a:buNone/>
              <a:defRPr/>
            </a:pPr>
            <a:r>
              <a:rPr lang="ja-JP" altLang="en-US" sz="2000" dirty="0">
                <a:solidFill>
                  <a:srgbClr val="FF0000"/>
                </a:solidFill>
                <a:latin typeface="Meiryo UI" pitchFamily="50" charset="-128"/>
                <a:ea typeface="Meiryo UI" pitchFamily="50" charset="-128"/>
              </a:rPr>
              <a:t>（１）</a:t>
            </a:r>
            <a:r>
              <a:rPr lang="en-US" altLang="ja-JP" sz="2000" dirty="0">
                <a:solidFill>
                  <a:srgbClr val="FF0000"/>
                </a:solidFill>
                <a:latin typeface="Meiryo UI" pitchFamily="50" charset="-128"/>
                <a:ea typeface="Meiryo UI" pitchFamily="50" charset="-128"/>
              </a:rPr>
              <a:t>QC</a:t>
            </a:r>
            <a:r>
              <a:rPr lang="ja-JP" altLang="en-US" sz="2000" dirty="0">
                <a:solidFill>
                  <a:srgbClr val="FF0000"/>
                </a:solidFill>
                <a:latin typeface="Meiryo UI" pitchFamily="50" charset="-128"/>
                <a:ea typeface="Meiryo UI" pitchFamily="50" charset="-128"/>
              </a:rPr>
              <a:t>ストーリーは</a:t>
            </a:r>
          </a:p>
          <a:p>
            <a:pPr marL="261938" indent="174625">
              <a:spcBef>
                <a:spcPts val="600"/>
              </a:spcBef>
              <a:buFontTx/>
              <a:buNone/>
              <a:defRPr/>
            </a:pPr>
            <a:r>
              <a:rPr lang="ja-JP" altLang="en-US" sz="1800" dirty="0">
                <a:solidFill>
                  <a:srgbClr val="000000"/>
                </a:solidFill>
                <a:latin typeface="Meiryo UI" pitchFamily="50" charset="-128"/>
                <a:ea typeface="Meiryo UI" pitchFamily="50" charset="-128"/>
              </a:rPr>
              <a:t>改善活動を行った後で、その活動の成果を報告したり、発表する際の筋書き・手順として生まれた</a:t>
            </a:r>
          </a:p>
          <a:p>
            <a:pPr>
              <a:spcBef>
                <a:spcPct val="0"/>
              </a:spcBef>
              <a:buFontTx/>
              <a:buNone/>
              <a:defRPr/>
            </a:pPr>
            <a:endParaRPr lang="ja-JP" altLang="en-US" sz="1600" dirty="0">
              <a:solidFill>
                <a:srgbClr val="000000"/>
              </a:solidFill>
              <a:latin typeface="Meiryo UI" pitchFamily="50" charset="-128"/>
              <a:ea typeface="Meiryo UI" pitchFamily="50" charset="-128"/>
            </a:endParaRPr>
          </a:p>
          <a:p>
            <a:pPr>
              <a:spcBef>
                <a:spcPct val="0"/>
              </a:spcBef>
              <a:buFontTx/>
              <a:buNone/>
              <a:defRPr/>
            </a:pPr>
            <a:r>
              <a:rPr lang="ja-JP" altLang="en-US" sz="2000" dirty="0">
                <a:solidFill>
                  <a:srgbClr val="FF0000"/>
                </a:solidFill>
                <a:latin typeface="Meiryo UI" pitchFamily="50" charset="-128"/>
                <a:ea typeface="Meiryo UI" pitchFamily="50" charset="-128"/>
              </a:rPr>
              <a:t>（２）</a:t>
            </a:r>
            <a:r>
              <a:rPr lang="en-US" altLang="ja-JP" sz="2000" dirty="0">
                <a:solidFill>
                  <a:srgbClr val="FF0000"/>
                </a:solidFill>
                <a:latin typeface="Meiryo UI" pitchFamily="50" charset="-128"/>
                <a:ea typeface="Meiryo UI" pitchFamily="50" charset="-128"/>
              </a:rPr>
              <a:t>QC</a:t>
            </a:r>
            <a:r>
              <a:rPr lang="ja-JP" altLang="en-US" sz="2000" dirty="0">
                <a:solidFill>
                  <a:srgbClr val="FF0000"/>
                </a:solidFill>
                <a:latin typeface="Meiryo UI" pitchFamily="50" charset="-128"/>
                <a:ea typeface="Meiryo UI" pitchFamily="50" charset="-128"/>
              </a:rPr>
              <a:t>ストーリーの命名は</a:t>
            </a:r>
          </a:p>
          <a:p>
            <a:pPr marL="174625" indent="274638">
              <a:spcBef>
                <a:spcPts val="600"/>
              </a:spcBef>
              <a:buFontTx/>
              <a:buNone/>
              <a:defRPr/>
            </a:pPr>
            <a:r>
              <a:rPr lang="ja-JP" altLang="en-US" sz="1800" dirty="0">
                <a:solidFill>
                  <a:srgbClr val="000000"/>
                </a:solidFill>
                <a:latin typeface="Meiryo UI" pitchFamily="50" charset="-128"/>
                <a:ea typeface="Meiryo UI" pitchFamily="50" charset="-128"/>
              </a:rPr>
              <a:t>㈱コマツの方々でデミング賞へ挑戦した時に活動成果をよりわかってもらうため、目玉づくりにしようと工夫して命名された</a:t>
            </a:r>
          </a:p>
          <a:p>
            <a:pPr>
              <a:spcBef>
                <a:spcPct val="0"/>
              </a:spcBef>
              <a:buFontTx/>
              <a:buNone/>
              <a:defRPr/>
            </a:pPr>
            <a:endParaRPr lang="ja-JP" altLang="en-US" sz="2000" dirty="0">
              <a:solidFill>
                <a:srgbClr val="000000"/>
              </a:solidFill>
              <a:latin typeface="Meiryo UI" pitchFamily="50" charset="-128"/>
              <a:ea typeface="Meiryo UI" pitchFamily="50" charset="-128"/>
            </a:endParaRPr>
          </a:p>
          <a:p>
            <a:pPr>
              <a:spcBef>
                <a:spcPct val="0"/>
              </a:spcBef>
              <a:buFontTx/>
              <a:buNone/>
              <a:defRPr/>
            </a:pPr>
            <a:r>
              <a:rPr lang="ja-JP" altLang="en-US" sz="2000" dirty="0">
                <a:solidFill>
                  <a:srgbClr val="FF0000"/>
                </a:solidFill>
                <a:latin typeface="Meiryo UI" pitchFamily="50" charset="-128"/>
                <a:ea typeface="Meiryo UI" pitchFamily="50" charset="-128"/>
              </a:rPr>
              <a:t>（３）</a:t>
            </a:r>
            <a:r>
              <a:rPr lang="en-US" altLang="ja-JP" sz="2000" dirty="0">
                <a:solidFill>
                  <a:srgbClr val="FF0000"/>
                </a:solidFill>
                <a:latin typeface="Meiryo UI" pitchFamily="50" charset="-128"/>
                <a:ea typeface="Meiryo UI" pitchFamily="50" charset="-128"/>
              </a:rPr>
              <a:t>QC</a:t>
            </a:r>
            <a:r>
              <a:rPr lang="ja-JP" altLang="en-US" sz="2000" dirty="0">
                <a:solidFill>
                  <a:srgbClr val="FF0000"/>
                </a:solidFill>
                <a:latin typeface="Meiryo UI" pitchFamily="50" charset="-128"/>
                <a:ea typeface="Meiryo UI" pitchFamily="50" charset="-128"/>
              </a:rPr>
              <a:t>ストーリーといえば</a:t>
            </a:r>
          </a:p>
          <a:p>
            <a:pPr marL="174625" indent="188913">
              <a:spcBef>
                <a:spcPts val="600"/>
              </a:spcBef>
              <a:buFontTx/>
              <a:buNone/>
              <a:defRPr/>
            </a:pPr>
            <a:r>
              <a:rPr lang="ja-JP" altLang="en-US" sz="1800" dirty="0">
                <a:solidFill>
                  <a:srgbClr val="000000"/>
                </a:solidFill>
                <a:latin typeface="Meiryo UI" pitchFamily="50" charset="-128"/>
                <a:ea typeface="Meiryo UI" pitchFamily="50" charset="-128"/>
              </a:rPr>
              <a:t>ネーミング以降、</a:t>
            </a:r>
            <a:r>
              <a:rPr lang="en-US" altLang="ja-JP" sz="1800" dirty="0">
                <a:solidFill>
                  <a:srgbClr val="000000"/>
                </a:solidFill>
                <a:latin typeface="Meiryo UI" pitchFamily="50" charset="-128"/>
                <a:ea typeface="Meiryo UI" pitchFamily="50" charset="-128"/>
              </a:rPr>
              <a:t>QC</a:t>
            </a:r>
            <a:r>
              <a:rPr lang="ja-JP" altLang="en-US" sz="1800" dirty="0">
                <a:solidFill>
                  <a:srgbClr val="000000"/>
                </a:solidFill>
                <a:latin typeface="Meiryo UI" pitchFamily="50" charset="-128"/>
                <a:ea typeface="Meiryo UI" pitchFamily="50" charset="-128"/>
              </a:rPr>
              <a:t>ストーリーのステップに沿って改善活動がされるようになった</a:t>
            </a:r>
          </a:p>
        </p:txBody>
      </p:sp>
      <p:sp>
        <p:nvSpPr>
          <p:cNvPr id="2" name="上下矢印 1"/>
          <p:cNvSpPr/>
          <p:nvPr/>
        </p:nvSpPr>
        <p:spPr>
          <a:xfrm>
            <a:off x="468313" y="2317750"/>
            <a:ext cx="719137" cy="4248150"/>
          </a:xfrm>
          <a:prstGeom prst="upDownArrow">
            <a:avLst/>
          </a:prstGeom>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5862" name="Text Box 14"/>
          <p:cNvSpPr txBox="1">
            <a:spLocks noChangeArrowheads="1"/>
          </p:cNvSpPr>
          <p:nvPr/>
        </p:nvSpPr>
        <p:spPr bwMode="auto">
          <a:xfrm>
            <a:off x="601663" y="3497263"/>
            <a:ext cx="514350" cy="209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1600">
                <a:solidFill>
                  <a:srgbClr val="000000"/>
                </a:solidFill>
                <a:latin typeface="Meiryo UI" panose="020B0604030504040204" pitchFamily="50" charset="-128"/>
                <a:ea typeface="Meiryo UI" panose="020B0604030504040204" pitchFamily="50" charset="-128"/>
              </a:rPr>
              <a:t>ＱＣストーリー</a:t>
            </a:r>
            <a:endParaRPr lang="ja-JP" altLang="en-US" sz="1800">
              <a:solidFill>
                <a:srgbClr val="000000"/>
              </a:solidFill>
              <a:latin typeface="Meiryo UI" panose="020B0604030504040204" pitchFamily="50" charset="-128"/>
              <a:ea typeface="Meiryo UI" panose="020B0604030504040204" pitchFamily="50" charset="-128"/>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AutoShape 6"/>
          <p:cNvSpPr>
            <a:spLocks noChangeArrowheads="1"/>
          </p:cNvSpPr>
          <p:nvPr/>
        </p:nvSpPr>
        <p:spPr bwMode="auto">
          <a:xfrm>
            <a:off x="1331913" y="2060575"/>
            <a:ext cx="936625" cy="431800"/>
          </a:xfrm>
          <a:prstGeom prst="downArrow">
            <a:avLst>
              <a:gd name="adj1" fmla="val 37343"/>
              <a:gd name="adj2" fmla="val 54801"/>
            </a:avLst>
          </a:prstGeom>
          <a:solidFill>
            <a:schemeClr val="tx1"/>
          </a:solidFill>
          <a:ln w="9525">
            <a:solidFill>
              <a:srgbClr val="000000"/>
            </a:solidFill>
            <a:miter lim="800000"/>
            <a:headEnd/>
            <a:tailEnd/>
          </a:ln>
        </p:spPr>
        <p:txBody>
          <a:bodyPr vert="eaVert"/>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endParaRPr lang="ja-JP" altLang="ja-JP" sz="1800">
              <a:solidFill>
                <a:srgbClr val="000000"/>
              </a:solidFill>
              <a:latin typeface="Meiryo UI" panose="020B0604030504040204" pitchFamily="50" charset="-128"/>
              <a:ea typeface="Meiryo UI" panose="020B0604030504040204" pitchFamily="50" charset="-128"/>
            </a:endParaRPr>
          </a:p>
        </p:txBody>
      </p:sp>
      <p:sp>
        <p:nvSpPr>
          <p:cNvPr id="36867" name="正方形/長方形 1"/>
          <p:cNvSpPr>
            <a:spLocks noChangeArrowheads="1"/>
          </p:cNvSpPr>
          <p:nvPr/>
        </p:nvSpPr>
        <p:spPr bwMode="auto">
          <a:xfrm>
            <a:off x="107950" y="365125"/>
            <a:ext cx="9104313"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40000"/>
              </a:spcBef>
              <a:buFontTx/>
              <a:buNone/>
            </a:pPr>
            <a:r>
              <a:rPr lang="en-US" altLang="ja-JP" sz="2400">
                <a:solidFill>
                  <a:srgbClr val="000000"/>
                </a:solidFill>
                <a:latin typeface="Meiryo UI" panose="020B0604030504040204" pitchFamily="50" charset="-128"/>
                <a:ea typeface="Meiryo UI" panose="020B0604030504040204" pitchFamily="50" charset="-128"/>
              </a:rPr>
              <a:t>QC</a:t>
            </a:r>
            <a:r>
              <a:rPr lang="ja-JP" altLang="en-US" sz="2400">
                <a:solidFill>
                  <a:srgbClr val="000000"/>
                </a:solidFill>
                <a:latin typeface="Meiryo UI" panose="020B0604030504040204" pitchFamily="50" charset="-128"/>
                <a:ea typeface="Meiryo UI" panose="020B0604030504040204" pitchFamily="50" charset="-128"/>
              </a:rPr>
              <a:t>ストーリーの手順に沿って活動すると、改善が効果的に実施できる</a:t>
            </a:r>
          </a:p>
        </p:txBody>
      </p:sp>
      <p:sp>
        <p:nvSpPr>
          <p:cNvPr id="36868" name="Rectangle 51"/>
          <p:cNvSpPr>
            <a:spLocks noChangeArrowheads="1"/>
          </p:cNvSpPr>
          <p:nvPr/>
        </p:nvSpPr>
        <p:spPr bwMode="auto">
          <a:xfrm>
            <a:off x="107950" y="2492375"/>
            <a:ext cx="3035300"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tabLst>
                <a:tab pos="547688" algn="l"/>
              </a:tabLst>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tabLst>
                <a:tab pos="547688" algn="l"/>
              </a:tabLst>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tabLst>
                <a:tab pos="547688" algn="l"/>
              </a:tabLst>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tabLst>
                <a:tab pos="547688" algn="l"/>
              </a:tabLst>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tabLst>
                <a:tab pos="547688" algn="l"/>
              </a:tabLst>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tabLst>
                <a:tab pos="547688" algn="l"/>
              </a:tabLst>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tabLst>
                <a:tab pos="547688" algn="l"/>
              </a:tabLst>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tabLst>
                <a:tab pos="547688" algn="l"/>
              </a:tabLst>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tabLst>
                <a:tab pos="547688" algn="l"/>
              </a:tabLst>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en-US" altLang="ja-JP" sz="2400">
                <a:solidFill>
                  <a:srgbClr val="000000"/>
                </a:solidFill>
                <a:latin typeface="Meiryo UI" panose="020B0604030504040204" pitchFamily="50" charset="-128"/>
                <a:ea typeface="Meiryo UI" panose="020B0604030504040204" pitchFamily="50" charset="-128"/>
              </a:rPr>
              <a:t>【</a:t>
            </a:r>
            <a:r>
              <a:rPr lang="ja-JP" altLang="en-US" sz="2400">
                <a:solidFill>
                  <a:srgbClr val="000000"/>
                </a:solidFill>
                <a:latin typeface="Meiryo UI" panose="020B0604030504040204" pitchFamily="50" charset="-128"/>
                <a:ea typeface="Meiryo UI" panose="020B0604030504040204" pitchFamily="50" charset="-128"/>
              </a:rPr>
              <a:t>３つの</a:t>
            </a:r>
            <a:r>
              <a:rPr lang="en-US" altLang="ja-JP" sz="2400">
                <a:solidFill>
                  <a:srgbClr val="000000"/>
                </a:solidFill>
                <a:latin typeface="Meiryo UI" panose="020B0604030504040204" pitchFamily="50" charset="-128"/>
                <a:ea typeface="Meiryo UI" panose="020B0604030504040204" pitchFamily="50" charset="-128"/>
              </a:rPr>
              <a:t>QC</a:t>
            </a:r>
            <a:r>
              <a:rPr lang="ja-JP" altLang="en-US" sz="2400">
                <a:solidFill>
                  <a:srgbClr val="000000"/>
                </a:solidFill>
                <a:latin typeface="Meiryo UI" panose="020B0604030504040204" pitchFamily="50" charset="-128"/>
                <a:ea typeface="Meiryo UI" panose="020B0604030504040204" pitchFamily="50" charset="-128"/>
              </a:rPr>
              <a:t>ストーリー</a:t>
            </a:r>
            <a:r>
              <a:rPr lang="en-US" altLang="ja-JP" sz="2400">
                <a:solidFill>
                  <a:srgbClr val="000000"/>
                </a:solidFill>
                <a:latin typeface="Meiryo UI" panose="020B0604030504040204" pitchFamily="50" charset="-128"/>
                <a:ea typeface="Meiryo UI" panose="020B0604030504040204" pitchFamily="50" charset="-128"/>
              </a:rPr>
              <a:t>】</a:t>
            </a:r>
            <a:endParaRPr lang="ja-JP" altLang="en-US" sz="2400">
              <a:solidFill>
                <a:srgbClr val="000000"/>
              </a:solidFill>
              <a:latin typeface="Meiryo UI" panose="020B0604030504040204" pitchFamily="50" charset="-128"/>
              <a:ea typeface="Meiryo UI" panose="020B0604030504040204" pitchFamily="50" charset="-128"/>
            </a:endParaRPr>
          </a:p>
        </p:txBody>
      </p:sp>
      <p:sp>
        <p:nvSpPr>
          <p:cNvPr id="36869" name="Rectangle 51"/>
          <p:cNvSpPr>
            <a:spLocks noChangeArrowheads="1"/>
          </p:cNvSpPr>
          <p:nvPr/>
        </p:nvSpPr>
        <p:spPr bwMode="auto">
          <a:xfrm>
            <a:off x="250825" y="3313113"/>
            <a:ext cx="2881313" cy="923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Font typeface="Arial" panose="020B0604020202020204" pitchFamily="34" charset="0"/>
              <a:buChar char="•"/>
              <a:tabLst>
                <a:tab pos="547688" algn="l"/>
              </a:tabLst>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tabLst>
                <a:tab pos="547688" algn="l"/>
              </a:tabLst>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tabLst>
                <a:tab pos="547688" algn="l"/>
              </a:tabLst>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tabLst>
                <a:tab pos="547688" algn="l"/>
              </a:tabLst>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tabLst>
                <a:tab pos="547688" algn="l"/>
              </a:tabLst>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tabLst>
                <a:tab pos="547688" algn="l"/>
              </a:tabLst>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tabLst>
                <a:tab pos="547688" algn="l"/>
              </a:tabLst>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tabLst>
                <a:tab pos="547688" algn="l"/>
              </a:tabLst>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tabLst>
                <a:tab pos="547688" algn="l"/>
              </a:tabLst>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en-US" altLang="ja-JP" sz="1800">
                <a:solidFill>
                  <a:srgbClr val="000000"/>
                </a:solidFill>
                <a:latin typeface="Meiryo UI" panose="020B0604030504040204" pitchFamily="50" charset="-128"/>
                <a:ea typeface="Meiryo UI" panose="020B0604030504040204" pitchFamily="50" charset="-128"/>
              </a:rPr>
              <a:t>【</a:t>
            </a:r>
            <a:r>
              <a:rPr lang="ja-JP" altLang="en-US" sz="1800">
                <a:solidFill>
                  <a:srgbClr val="000000"/>
                </a:solidFill>
                <a:latin typeface="Meiryo UI" panose="020B0604030504040204" pitchFamily="50" charset="-128"/>
                <a:ea typeface="Meiryo UI" panose="020B0604030504040204" pitchFamily="50" charset="-128"/>
              </a:rPr>
              <a:t>１．</a:t>
            </a:r>
            <a:r>
              <a:rPr lang="ja-JP" altLang="en-US" sz="1800">
                <a:solidFill>
                  <a:srgbClr val="FF0000"/>
                </a:solidFill>
                <a:latin typeface="Meiryo UI" panose="020B0604030504040204" pitchFamily="50" charset="-128"/>
                <a:ea typeface="Meiryo UI" panose="020B0604030504040204" pitchFamily="50" charset="-128"/>
              </a:rPr>
              <a:t>問題解決型</a:t>
            </a:r>
            <a:r>
              <a:rPr lang="en-US" altLang="ja-JP" sz="1800">
                <a:solidFill>
                  <a:srgbClr val="000000"/>
                </a:solidFill>
                <a:latin typeface="Meiryo UI" panose="020B0604030504040204" pitchFamily="50" charset="-128"/>
                <a:ea typeface="Meiryo UI" panose="020B0604030504040204" pitchFamily="50" charset="-128"/>
              </a:rPr>
              <a:t>】</a:t>
            </a:r>
            <a:r>
              <a:rPr lang="en-US" altLang="ja-JP" sz="1600">
                <a:solidFill>
                  <a:srgbClr val="000000"/>
                </a:solidFill>
                <a:latin typeface="Meiryo UI" panose="020B0604030504040204" pitchFamily="50" charset="-128"/>
                <a:ea typeface="Meiryo UI" panose="020B0604030504040204" pitchFamily="50" charset="-128"/>
              </a:rPr>
              <a:t/>
            </a:r>
            <a:br>
              <a:rPr lang="en-US" altLang="ja-JP" sz="1600">
                <a:solidFill>
                  <a:srgbClr val="000000"/>
                </a:solidFill>
                <a:latin typeface="Meiryo UI" panose="020B0604030504040204" pitchFamily="50" charset="-128"/>
                <a:ea typeface="Meiryo UI" panose="020B0604030504040204" pitchFamily="50" charset="-128"/>
              </a:rPr>
            </a:br>
            <a:r>
              <a:rPr lang="ja-JP" altLang="en-US" sz="1800">
                <a:solidFill>
                  <a:srgbClr val="000000"/>
                </a:solidFill>
                <a:latin typeface="Meiryo UI" panose="020B0604030504040204" pitchFamily="50" charset="-128"/>
                <a:ea typeface="Meiryo UI" panose="020B0604030504040204" pitchFamily="50" charset="-128"/>
              </a:rPr>
              <a:t>・あるべき姿をめざす</a:t>
            </a:r>
            <a:endParaRPr lang="en-US" altLang="ja-JP" sz="1800">
              <a:solidFill>
                <a:srgbClr val="000000"/>
              </a:solidFill>
              <a:latin typeface="Meiryo UI" panose="020B0604030504040204" pitchFamily="50" charset="-128"/>
              <a:ea typeface="Meiryo UI" panose="020B0604030504040204" pitchFamily="50" charset="-128"/>
            </a:endParaRPr>
          </a:p>
          <a:p>
            <a:pPr>
              <a:spcBef>
                <a:spcPct val="0"/>
              </a:spcBef>
              <a:buFontTx/>
              <a:buNone/>
            </a:pPr>
            <a:r>
              <a:rPr lang="ja-JP" altLang="en-US" sz="1800">
                <a:solidFill>
                  <a:srgbClr val="000000"/>
                </a:solidFill>
                <a:latin typeface="Meiryo UI" panose="020B0604030504040204" pitchFamily="50" charset="-128"/>
                <a:ea typeface="Meiryo UI" panose="020B0604030504040204" pitchFamily="50" charset="-128"/>
              </a:rPr>
              <a:t>・悪さの追究</a:t>
            </a:r>
            <a:endParaRPr lang="ja-JP" altLang="en-US" sz="1800">
              <a:solidFill>
                <a:srgbClr val="00B050"/>
              </a:solidFill>
              <a:latin typeface="Meiryo UI" panose="020B0604030504040204" pitchFamily="50" charset="-128"/>
              <a:ea typeface="Meiryo UI" panose="020B0604030504040204" pitchFamily="50" charset="-128"/>
            </a:endParaRPr>
          </a:p>
        </p:txBody>
      </p:sp>
      <p:sp>
        <p:nvSpPr>
          <p:cNvPr id="36870" name="Rectangle 51"/>
          <p:cNvSpPr>
            <a:spLocks noChangeArrowheads="1"/>
          </p:cNvSpPr>
          <p:nvPr/>
        </p:nvSpPr>
        <p:spPr bwMode="auto">
          <a:xfrm>
            <a:off x="3084513" y="3313113"/>
            <a:ext cx="2063750" cy="923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tabLst>
                <a:tab pos="547688" algn="l"/>
              </a:tabLst>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tabLst>
                <a:tab pos="547688" algn="l"/>
              </a:tabLst>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tabLst>
                <a:tab pos="547688" algn="l"/>
              </a:tabLst>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tabLst>
                <a:tab pos="547688" algn="l"/>
              </a:tabLst>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tabLst>
                <a:tab pos="547688" algn="l"/>
              </a:tabLst>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tabLst>
                <a:tab pos="547688" algn="l"/>
              </a:tabLst>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tabLst>
                <a:tab pos="547688" algn="l"/>
              </a:tabLst>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tabLst>
                <a:tab pos="547688" algn="l"/>
              </a:tabLst>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tabLst>
                <a:tab pos="547688" algn="l"/>
              </a:tabLst>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en-US" altLang="ja-JP" sz="1800">
                <a:solidFill>
                  <a:srgbClr val="000000"/>
                </a:solidFill>
                <a:latin typeface="Meiryo UI" panose="020B0604030504040204" pitchFamily="50" charset="-128"/>
                <a:ea typeface="Meiryo UI" panose="020B0604030504040204" pitchFamily="50" charset="-128"/>
              </a:rPr>
              <a:t>【</a:t>
            </a:r>
            <a:r>
              <a:rPr lang="ja-JP" altLang="en-US" sz="1800">
                <a:solidFill>
                  <a:srgbClr val="000000"/>
                </a:solidFill>
                <a:latin typeface="Meiryo UI" panose="020B0604030504040204" pitchFamily="50" charset="-128"/>
                <a:ea typeface="Meiryo UI" panose="020B0604030504040204" pitchFamily="50" charset="-128"/>
              </a:rPr>
              <a:t>２．</a:t>
            </a:r>
            <a:r>
              <a:rPr lang="ja-JP" altLang="en-US" sz="1800">
                <a:solidFill>
                  <a:srgbClr val="0000FF"/>
                </a:solidFill>
                <a:latin typeface="Meiryo UI" panose="020B0604030504040204" pitchFamily="50" charset="-128"/>
                <a:ea typeface="Meiryo UI" panose="020B0604030504040204" pitchFamily="50" charset="-128"/>
              </a:rPr>
              <a:t>課題達成型</a:t>
            </a:r>
            <a:r>
              <a:rPr lang="en-US" altLang="ja-JP" sz="1800">
                <a:solidFill>
                  <a:srgbClr val="000000"/>
                </a:solidFill>
                <a:latin typeface="Meiryo UI" panose="020B0604030504040204" pitchFamily="50" charset="-128"/>
                <a:ea typeface="Meiryo UI" panose="020B0604030504040204" pitchFamily="50" charset="-128"/>
              </a:rPr>
              <a:t>】</a:t>
            </a:r>
            <a:endParaRPr lang="ja-JP" altLang="en-US" sz="1800">
              <a:solidFill>
                <a:srgbClr val="000000"/>
              </a:solidFill>
              <a:latin typeface="Meiryo UI" panose="020B0604030504040204" pitchFamily="50" charset="-128"/>
              <a:ea typeface="Meiryo UI" panose="020B0604030504040204" pitchFamily="50" charset="-128"/>
            </a:endParaRPr>
          </a:p>
          <a:p>
            <a:pPr>
              <a:spcBef>
                <a:spcPct val="0"/>
              </a:spcBef>
              <a:buFontTx/>
              <a:buNone/>
            </a:pPr>
            <a:r>
              <a:rPr lang="ja-JP" altLang="en-US" sz="1800">
                <a:solidFill>
                  <a:srgbClr val="000000"/>
                </a:solidFill>
                <a:latin typeface="Meiryo UI" panose="020B0604030504040204" pitchFamily="50" charset="-128"/>
                <a:ea typeface="Meiryo UI" panose="020B0604030504040204" pitchFamily="50" charset="-128"/>
              </a:rPr>
              <a:t>・ありたい姿をめざす</a:t>
            </a:r>
            <a:endParaRPr lang="en-US" altLang="ja-JP" sz="1800">
              <a:solidFill>
                <a:srgbClr val="000000"/>
              </a:solidFill>
              <a:latin typeface="Meiryo UI" panose="020B0604030504040204" pitchFamily="50" charset="-128"/>
              <a:ea typeface="Meiryo UI" panose="020B0604030504040204" pitchFamily="50" charset="-128"/>
            </a:endParaRPr>
          </a:p>
          <a:p>
            <a:pPr>
              <a:spcBef>
                <a:spcPct val="0"/>
              </a:spcBef>
              <a:buFontTx/>
              <a:buNone/>
            </a:pPr>
            <a:r>
              <a:rPr lang="ja-JP" altLang="en-US" sz="1800">
                <a:solidFill>
                  <a:srgbClr val="000000"/>
                </a:solidFill>
                <a:latin typeface="Meiryo UI" panose="020B0604030504040204" pitchFamily="50" charset="-128"/>
                <a:ea typeface="Meiryo UI" panose="020B0604030504040204" pitchFamily="50" charset="-128"/>
              </a:rPr>
              <a:t>・良さの</a:t>
            </a:r>
            <a:r>
              <a:rPr lang="ja-JP" altLang="en-US" sz="1800">
                <a:latin typeface="Meiryo UI" panose="020B0604030504040204" pitchFamily="50" charset="-128"/>
                <a:ea typeface="Meiryo UI" panose="020B0604030504040204" pitchFamily="50" charset="-128"/>
              </a:rPr>
              <a:t>追求</a:t>
            </a:r>
          </a:p>
        </p:txBody>
      </p:sp>
      <p:sp>
        <p:nvSpPr>
          <p:cNvPr id="36871" name="Rectangle 51"/>
          <p:cNvSpPr>
            <a:spLocks noChangeArrowheads="1"/>
          </p:cNvSpPr>
          <p:nvPr/>
        </p:nvSpPr>
        <p:spPr bwMode="auto">
          <a:xfrm>
            <a:off x="6084888" y="3313113"/>
            <a:ext cx="2624137" cy="923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Font typeface="Arial" panose="020B0604020202020204" pitchFamily="34" charset="0"/>
              <a:buChar char="•"/>
              <a:tabLst>
                <a:tab pos="547688" algn="l"/>
              </a:tabLst>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tabLst>
                <a:tab pos="547688" algn="l"/>
              </a:tabLst>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tabLst>
                <a:tab pos="547688" algn="l"/>
              </a:tabLst>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tabLst>
                <a:tab pos="547688" algn="l"/>
              </a:tabLst>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tabLst>
                <a:tab pos="547688" algn="l"/>
              </a:tabLst>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tabLst>
                <a:tab pos="547688" algn="l"/>
              </a:tabLst>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tabLst>
                <a:tab pos="547688" algn="l"/>
              </a:tabLst>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tabLst>
                <a:tab pos="547688" algn="l"/>
              </a:tabLst>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tabLst>
                <a:tab pos="547688" algn="l"/>
              </a:tabLst>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en-US" altLang="ja-JP" sz="1800">
                <a:solidFill>
                  <a:srgbClr val="000000"/>
                </a:solidFill>
                <a:latin typeface="Meiryo UI" panose="020B0604030504040204" pitchFamily="50" charset="-128"/>
                <a:ea typeface="Meiryo UI" panose="020B0604030504040204" pitchFamily="50" charset="-128"/>
              </a:rPr>
              <a:t>【</a:t>
            </a:r>
            <a:r>
              <a:rPr lang="ja-JP" altLang="en-US" sz="1800">
                <a:solidFill>
                  <a:srgbClr val="000000"/>
                </a:solidFill>
                <a:latin typeface="Meiryo UI" panose="020B0604030504040204" pitchFamily="50" charset="-128"/>
                <a:ea typeface="Meiryo UI" panose="020B0604030504040204" pitchFamily="50" charset="-128"/>
              </a:rPr>
              <a:t>３．</a:t>
            </a:r>
            <a:r>
              <a:rPr lang="ja-JP" altLang="en-US" sz="1800">
                <a:latin typeface="Meiryo UI" panose="020B0604030504040204" pitchFamily="50" charset="-128"/>
                <a:ea typeface="Meiryo UI" panose="020B0604030504040204" pitchFamily="50" charset="-128"/>
              </a:rPr>
              <a:t>施策実行型</a:t>
            </a:r>
            <a:r>
              <a:rPr lang="en-US" altLang="ja-JP" sz="1800">
                <a:solidFill>
                  <a:srgbClr val="000000"/>
                </a:solidFill>
                <a:latin typeface="Meiryo UI" panose="020B0604030504040204" pitchFamily="50" charset="-128"/>
                <a:ea typeface="Meiryo UI" panose="020B0604030504040204" pitchFamily="50" charset="-128"/>
              </a:rPr>
              <a:t>】</a:t>
            </a:r>
          </a:p>
          <a:p>
            <a:pPr>
              <a:spcBef>
                <a:spcPct val="0"/>
              </a:spcBef>
              <a:buFontTx/>
              <a:buNone/>
            </a:pPr>
            <a:r>
              <a:rPr lang="ja-JP" altLang="en-US" sz="1800">
                <a:solidFill>
                  <a:srgbClr val="000000"/>
                </a:solidFill>
                <a:latin typeface="Meiryo UI" panose="020B0604030504040204" pitchFamily="50" charset="-128"/>
                <a:ea typeface="Meiryo UI" panose="020B0604030504040204" pitchFamily="50" charset="-128"/>
              </a:rPr>
              <a:t>・対策が見えている</a:t>
            </a:r>
            <a:endParaRPr lang="en-US" altLang="ja-JP" sz="1800">
              <a:solidFill>
                <a:srgbClr val="000000"/>
              </a:solidFill>
              <a:latin typeface="Meiryo UI" panose="020B0604030504040204" pitchFamily="50" charset="-128"/>
              <a:ea typeface="Meiryo UI" panose="020B0604030504040204" pitchFamily="50" charset="-128"/>
            </a:endParaRPr>
          </a:p>
          <a:p>
            <a:pPr>
              <a:spcBef>
                <a:spcPct val="0"/>
              </a:spcBef>
              <a:buFontTx/>
              <a:buNone/>
            </a:pPr>
            <a:r>
              <a:rPr lang="ja-JP" altLang="en-US" sz="1800">
                <a:solidFill>
                  <a:srgbClr val="000000"/>
                </a:solidFill>
                <a:latin typeface="Meiryo UI" panose="020B0604030504040204" pitchFamily="50" charset="-128"/>
                <a:ea typeface="Meiryo UI" panose="020B0604030504040204" pitchFamily="50" charset="-128"/>
              </a:rPr>
              <a:t>・対策優先</a:t>
            </a:r>
          </a:p>
        </p:txBody>
      </p:sp>
      <p:sp>
        <p:nvSpPr>
          <p:cNvPr id="36872" name="角丸四角形 1"/>
          <p:cNvSpPr>
            <a:spLocks noChangeArrowheads="1"/>
          </p:cNvSpPr>
          <p:nvPr/>
        </p:nvSpPr>
        <p:spPr bwMode="auto">
          <a:xfrm>
            <a:off x="3059113" y="3284538"/>
            <a:ext cx="2952750" cy="3384550"/>
          </a:xfrm>
          <a:prstGeom prst="roundRect">
            <a:avLst>
              <a:gd name="adj" fmla="val 5866"/>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endParaRPr lang="ja-JP" altLang="en-US" sz="1800">
              <a:solidFill>
                <a:srgbClr val="000000"/>
              </a:solidFill>
              <a:latin typeface="Meiryo UI" panose="020B0604030504040204" pitchFamily="50" charset="-128"/>
              <a:ea typeface="Meiryo UI" panose="020B0604030504040204" pitchFamily="50" charset="-128"/>
            </a:endParaRPr>
          </a:p>
        </p:txBody>
      </p:sp>
      <p:sp>
        <p:nvSpPr>
          <p:cNvPr id="36873" name="角丸四角形 48"/>
          <p:cNvSpPr>
            <a:spLocks noChangeArrowheads="1"/>
          </p:cNvSpPr>
          <p:nvPr/>
        </p:nvSpPr>
        <p:spPr bwMode="auto">
          <a:xfrm>
            <a:off x="179388" y="3284538"/>
            <a:ext cx="2808287" cy="3384550"/>
          </a:xfrm>
          <a:prstGeom prst="roundRect">
            <a:avLst>
              <a:gd name="adj" fmla="val 5866"/>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endParaRPr lang="ja-JP" altLang="en-US" sz="1800">
              <a:solidFill>
                <a:srgbClr val="000000"/>
              </a:solidFill>
              <a:latin typeface="Meiryo UI" panose="020B0604030504040204" pitchFamily="50" charset="-128"/>
              <a:ea typeface="Meiryo UI" panose="020B0604030504040204" pitchFamily="50" charset="-128"/>
            </a:endParaRPr>
          </a:p>
        </p:txBody>
      </p:sp>
      <p:sp>
        <p:nvSpPr>
          <p:cNvPr id="36874" name="角丸四角形 49"/>
          <p:cNvSpPr>
            <a:spLocks noChangeArrowheads="1"/>
          </p:cNvSpPr>
          <p:nvPr/>
        </p:nvSpPr>
        <p:spPr bwMode="auto">
          <a:xfrm>
            <a:off x="6083300" y="3284538"/>
            <a:ext cx="2881313" cy="3384550"/>
          </a:xfrm>
          <a:prstGeom prst="roundRect">
            <a:avLst>
              <a:gd name="adj" fmla="val 5866"/>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endParaRPr lang="ja-JP" altLang="en-US" sz="1800">
              <a:solidFill>
                <a:srgbClr val="000000"/>
              </a:solidFill>
              <a:latin typeface="Meiryo UI" panose="020B0604030504040204" pitchFamily="50" charset="-128"/>
              <a:ea typeface="Meiryo UI" panose="020B0604030504040204" pitchFamily="50" charset="-128"/>
            </a:endParaRPr>
          </a:p>
        </p:txBody>
      </p:sp>
      <p:grpSp>
        <p:nvGrpSpPr>
          <p:cNvPr id="36875" name="グループ化 42"/>
          <p:cNvGrpSpPr>
            <a:grpSpLocks/>
          </p:cNvGrpSpPr>
          <p:nvPr/>
        </p:nvGrpSpPr>
        <p:grpSpPr bwMode="auto">
          <a:xfrm>
            <a:off x="274638" y="4903788"/>
            <a:ext cx="3203575" cy="1693862"/>
            <a:chOff x="165343" y="4975076"/>
            <a:chExt cx="3204000" cy="1694284"/>
          </a:xfrm>
        </p:grpSpPr>
        <p:sp>
          <p:nvSpPr>
            <p:cNvPr id="36897" name="AutoShape 5"/>
            <p:cNvSpPr>
              <a:spLocks noChangeArrowheads="1"/>
            </p:cNvSpPr>
            <p:nvPr/>
          </p:nvSpPr>
          <p:spPr bwMode="auto">
            <a:xfrm>
              <a:off x="179512" y="5595739"/>
              <a:ext cx="1332000" cy="1073621"/>
            </a:xfrm>
            <a:prstGeom prst="cube">
              <a:avLst>
                <a:gd name="adj" fmla="val 24852"/>
              </a:avLst>
            </a:prstGeom>
            <a:solidFill>
              <a:srgbClr val="66FF33"/>
            </a:solidFill>
            <a:ln w="12700">
              <a:solidFill>
                <a:srgbClr val="003300"/>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endParaRPr lang="ja-JP" altLang="en-US" sz="1600">
                <a:latin typeface="Meiryo UI" panose="020B0604030504040204" pitchFamily="50" charset="-128"/>
                <a:ea typeface="Meiryo UI" panose="020B0604030504040204" pitchFamily="50" charset="-128"/>
              </a:endParaRPr>
            </a:p>
          </p:txBody>
        </p:sp>
        <p:sp>
          <p:nvSpPr>
            <p:cNvPr id="36898" name="Rectangle 6"/>
            <p:cNvSpPr>
              <a:spLocks noChangeArrowheads="1"/>
            </p:cNvSpPr>
            <p:nvPr/>
          </p:nvSpPr>
          <p:spPr bwMode="auto">
            <a:xfrm>
              <a:off x="250720" y="6011598"/>
              <a:ext cx="900000" cy="58541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50000"/>
                </a:spcBef>
                <a:buFontTx/>
                <a:buNone/>
              </a:pPr>
              <a:r>
                <a:rPr lang="ja-JP" altLang="en-US" sz="1600">
                  <a:solidFill>
                    <a:srgbClr val="000000"/>
                  </a:solidFill>
                  <a:latin typeface="Meiryo UI" panose="020B0604030504040204" pitchFamily="50" charset="-128"/>
                  <a:ea typeface="Meiryo UI" panose="020B0604030504040204" pitchFamily="50" charset="-128"/>
                </a:rPr>
                <a:t>現状の水準</a:t>
              </a:r>
            </a:p>
          </p:txBody>
        </p:sp>
        <p:sp>
          <p:nvSpPr>
            <p:cNvPr id="36899" name="AutoShape 7"/>
            <p:cNvSpPr>
              <a:spLocks noChangeArrowheads="1"/>
            </p:cNvSpPr>
            <p:nvPr/>
          </p:nvSpPr>
          <p:spPr bwMode="auto">
            <a:xfrm>
              <a:off x="179512" y="5049272"/>
              <a:ext cx="1332000" cy="828000"/>
            </a:xfrm>
            <a:prstGeom prst="cube">
              <a:avLst>
                <a:gd name="adj" fmla="val 32042"/>
              </a:avLst>
            </a:prstGeom>
            <a:solidFill>
              <a:srgbClr val="FF3399"/>
            </a:solidFill>
            <a:ln w="12700">
              <a:solidFill>
                <a:srgbClr val="003300"/>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endParaRPr lang="ja-JP" altLang="en-US" sz="1600">
                <a:latin typeface="Meiryo UI" panose="020B0604030504040204" pitchFamily="50" charset="-128"/>
                <a:ea typeface="Meiryo UI" panose="020B0604030504040204" pitchFamily="50" charset="-128"/>
              </a:endParaRPr>
            </a:p>
          </p:txBody>
        </p:sp>
        <p:sp>
          <p:nvSpPr>
            <p:cNvPr id="36900" name="AutoShape 8"/>
            <p:cNvSpPr>
              <a:spLocks noChangeArrowheads="1"/>
            </p:cNvSpPr>
            <p:nvPr/>
          </p:nvSpPr>
          <p:spPr bwMode="auto">
            <a:xfrm>
              <a:off x="165343" y="4984701"/>
              <a:ext cx="3204000" cy="338137"/>
            </a:xfrm>
            <a:prstGeom prst="parallelogram">
              <a:avLst>
                <a:gd name="adj" fmla="val 100457"/>
              </a:avLst>
            </a:prstGeom>
            <a:solidFill>
              <a:srgbClr val="FFFF00"/>
            </a:solidFill>
            <a:ln w="12700">
              <a:solidFill>
                <a:schemeClr val="tx1"/>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endParaRPr lang="ja-JP" altLang="en-US" sz="1600">
                <a:latin typeface="Meiryo UI" panose="020B0604030504040204" pitchFamily="50" charset="-128"/>
                <a:ea typeface="Meiryo UI" panose="020B0604030504040204" pitchFamily="50" charset="-128"/>
              </a:endParaRPr>
            </a:p>
          </p:txBody>
        </p:sp>
        <p:sp>
          <p:nvSpPr>
            <p:cNvPr id="36901" name="Rectangle 9"/>
            <p:cNvSpPr>
              <a:spLocks noChangeArrowheads="1"/>
            </p:cNvSpPr>
            <p:nvPr/>
          </p:nvSpPr>
          <p:spPr bwMode="auto">
            <a:xfrm>
              <a:off x="505038" y="4975076"/>
              <a:ext cx="2484000" cy="585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50000"/>
                </a:spcBef>
                <a:buFontTx/>
                <a:buNone/>
              </a:pPr>
              <a:r>
                <a:rPr lang="ja-JP" altLang="en-US" sz="1600" i="1">
                  <a:latin typeface="Meiryo UI" panose="020B0604030504040204" pitchFamily="50" charset="-128"/>
                  <a:ea typeface="Meiryo UI" panose="020B0604030504040204" pitchFamily="50" charset="-128"/>
                </a:rPr>
                <a:t>現在のあるべき姿（目標）</a:t>
              </a:r>
            </a:p>
          </p:txBody>
        </p:sp>
        <p:sp>
          <p:nvSpPr>
            <p:cNvPr id="36902" name="Rectangle 10"/>
            <p:cNvSpPr>
              <a:spLocks noChangeArrowheads="1"/>
            </p:cNvSpPr>
            <p:nvPr/>
          </p:nvSpPr>
          <p:spPr bwMode="auto">
            <a:xfrm>
              <a:off x="251520" y="5444888"/>
              <a:ext cx="900000" cy="3365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50000"/>
                </a:spcBef>
                <a:buFontTx/>
                <a:buNone/>
              </a:pPr>
              <a:r>
                <a:rPr lang="ja-JP" altLang="en-US" sz="1600">
                  <a:latin typeface="Meiryo UI" panose="020B0604030504040204" pitchFamily="50" charset="-128"/>
                  <a:ea typeface="Meiryo UI" panose="020B0604030504040204" pitchFamily="50" charset="-128"/>
                </a:rPr>
                <a:t>ギャップ</a:t>
              </a:r>
            </a:p>
          </p:txBody>
        </p:sp>
        <p:grpSp>
          <p:nvGrpSpPr>
            <p:cNvPr id="36903" name="グループ化 49"/>
            <p:cNvGrpSpPr>
              <a:grpSpLocks/>
            </p:cNvGrpSpPr>
            <p:nvPr/>
          </p:nvGrpSpPr>
          <p:grpSpPr bwMode="auto">
            <a:xfrm>
              <a:off x="1547664" y="5373216"/>
              <a:ext cx="1440160" cy="648072"/>
              <a:chOff x="1708847" y="5085184"/>
              <a:chExt cx="980817" cy="648072"/>
            </a:xfrm>
          </p:grpSpPr>
          <p:sp>
            <p:nvSpPr>
              <p:cNvPr id="36904" name="AutoShape 11"/>
              <p:cNvSpPr>
                <a:spLocks noChangeArrowheads="1"/>
              </p:cNvSpPr>
              <p:nvPr/>
            </p:nvSpPr>
            <p:spPr bwMode="auto">
              <a:xfrm rot="5400000">
                <a:off x="1853659" y="4995333"/>
                <a:ext cx="648072" cy="827774"/>
              </a:xfrm>
              <a:prstGeom prst="wedgeRoundRectCallout">
                <a:avLst>
                  <a:gd name="adj1" fmla="val -40556"/>
                  <a:gd name="adj2" fmla="val 67134"/>
                  <a:gd name="adj3" fmla="val 16667"/>
                </a:avLst>
              </a:prstGeom>
              <a:solidFill>
                <a:schemeClr val="bg1"/>
              </a:solidFill>
              <a:ln w="12700">
                <a:solidFill>
                  <a:srgbClr val="000000"/>
                </a:solidFill>
                <a:miter lim="800000"/>
                <a:headEnd/>
                <a:tailEnd/>
              </a:ln>
            </p:spPr>
            <p:txBody>
              <a:bodyPr rot="10800000" vert="eaVert"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endParaRPr lang="ja-JP" altLang="en-US" sz="1600">
                  <a:latin typeface="Meiryo UI" panose="020B0604030504040204" pitchFamily="50" charset="-128"/>
                  <a:ea typeface="Meiryo UI" panose="020B0604030504040204" pitchFamily="50" charset="-128"/>
                </a:endParaRPr>
              </a:p>
            </p:txBody>
          </p:sp>
          <p:sp>
            <p:nvSpPr>
              <p:cNvPr id="36905" name="Rectangle 12"/>
              <p:cNvSpPr>
                <a:spLocks noChangeArrowheads="1"/>
              </p:cNvSpPr>
              <p:nvPr/>
            </p:nvSpPr>
            <p:spPr bwMode="auto">
              <a:xfrm>
                <a:off x="1708847" y="5116307"/>
                <a:ext cx="980817" cy="585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50000"/>
                  </a:spcBef>
                  <a:buFontTx/>
                  <a:buNone/>
                </a:pPr>
                <a:r>
                  <a:rPr lang="ja-JP" altLang="en-US" sz="1600">
                    <a:latin typeface="Meiryo UI" panose="020B0604030504040204" pitchFamily="50" charset="-128"/>
                    <a:ea typeface="Meiryo UI" panose="020B0604030504040204" pitchFamily="50" charset="-128"/>
                  </a:rPr>
                  <a:t>目に見える</a:t>
                </a:r>
                <a:br>
                  <a:rPr lang="ja-JP" altLang="en-US" sz="1600">
                    <a:latin typeface="Meiryo UI" panose="020B0604030504040204" pitchFamily="50" charset="-128"/>
                    <a:ea typeface="Meiryo UI" panose="020B0604030504040204" pitchFamily="50" charset="-128"/>
                  </a:rPr>
                </a:br>
                <a:r>
                  <a:rPr lang="ja-JP" altLang="en-US" sz="1600">
                    <a:latin typeface="Meiryo UI" panose="020B0604030504040204" pitchFamily="50" charset="-128"/>
                    <a:ea typeface="Meiryo UI" panose="020B0604030504040204" pitchFamily="50" charset="-128"/>
                  </a:rPr>
                  <a:t>問題</a:t>
                </a:r>
              </a:p>
            </p:txBody>
          </p:sp>
        </p:grpSp>
      </p:grpSp>
      <p:grpSp>
        <p:nvGrpSpPr>
          <p:cNvPr id="36876" name="グループ化 52"/>
          <p:cNvGrpSpPr>
            <a:grpSpLocks/>
          </p:cNvGrpSpPr>
          <p:nvPr/>
        </p:nvGrpSpPr>
        <p:grpSpPr bwMode="auto">
          <a:xfrm>
            <a:off x="3106738" y="4313238"/>
            <a:ext cx="2833687" cy="2284412"/>
            <a:chOff x="3502397" y="4384154"/>
            <a:chExt cx="2833474" cy="2285206"/>
          </a:xfrm>
        </p:grpSpPr>
        <p:sp>
          <p:nvSpPr>
            <p:cNvPr id="36890" name="AutoShape 5"/>
            <p:cNvSpPr>
              <a:spLocks noChangeArrowheads="1"/>
            </p:cNvSpPr>
            <p:nvPr/>
          </p:nvSpPr>
          <p:spPr bwMode="auto">
            <a:xfrm>
              <a:off x="3502397" y="5085184"/>
              <a:ext cx="1332000" cy="1584176"/>
            </a:xfrm>
            <a:prstGeom prst="cube">
              <a:avLst>
                <a:gd name="adj" fmla="val 17935"/>
              </a:avLst>
            </a:prstGeom>
            <a:solidFill>
              <a:srgbClr val="66FF33"/>
            </a:solidFill>
            <a:ln w="12700">
              <a:solidFill>
                <a:srgbClr val="003300"/>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endParaRPr lang="ja-JP" altLang="en-US" sz="1600">
                <a:latin typeface="Meiryo UI" panose="020B0604030504040204" pitchFamily="50" charset="-128"/>
                <a:ea typeface="Meiryo UI" panose="020B0604030504040204" pitchFamily="50" charset="-128"/>
              </a:endParaRPr>
            </a:p>
          </p:txBody>
        </p:sp>
        <p:sp>
          <p:nvSpPr>
            <p:cNvPr id="36891" name="AutoShape 14"/>
            <p:cNvSpPr>
              <a:spLocks noChangeArrowheads="1"/>
            </p:cNvSpPr>
            <p:nvPr/>
          </p:nvSpPr>
          <p:spPr bwMode="auto">
            <a:xfrm>
              <a:off x="3502397" y="4509216"/>
              <a:ext cx="1332000" cy="864000"/>
            </a:xfrm>
            <a:prstGeom prst="cube">
              <a:avLst>
                <a:gd name="adj" fmla="val 27699"/>
              </a:avLst>
            </a:prstGeom>
            <a:solidFill>
              <a:srgbClr val="FF3399"/>
            </a:solidFill>
            <a:ln w="12700">
              <a:solidFill>
                <a:srgbClr val="003300"/>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endParaRPr lang="ja-JP" altLang="en-US" sz="1600">
                <a:latin typeface="Meiryo UI" panose="020B0604030504040204" pitchFamily="50" charset="-128"/>
                <a:ea typeface="Meiryo UI" panose="020B0604030504040204" pitchFamily="50" charset="-128"/>
              </a:endParaRPr>
            </a:p>
          </p:txBody>
        </p:sp>
        <p:sp>
          <p:nvSpPr>
            <p:cNvPr id="36892" name="AutoShape 15"/>
            <p:cNvSpPr>
              <a:spLocks noChangeArrowheads="1"/>
            </p:cNvSpPr>
            <p:nvPr/>
          </p:nvSpPr>
          <p:spPr bwMode="auto">
            <a:xfrm>
              <a:off x="3511808" y="4384154"/>
              <a:ext cx="2824063" cy="358775"/>
            </a:xfrm>
            <a:prstGeom prst="parallelogram">
              <a:avLst>
                <a:gd name="adj" fmla="val 97882"/>
              </a:avLst>
            </a:prstGeom>
            <a:solidFill>
              <a:srgbClr val="FFFF00"/>
            </a:solidFill>
            <a:ln w="12700">
              <a:solidFill>
                <a:schemeClr val="tx1"/>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endParaRPr lang="ja-JP" altLang="en-US" sz="1600">
                <a:latin typeface="Meiryo UI" panose="020B0604030504040204" pitchFamily="50" charset="-128"/>
                <a:ea typeface="Meiryo UI" panose="020B0604030504040204" pitchFamily="50" charset="-128"/>
              </a:endParaRPr>
            </a:p>
          </p:txBody>
        </p:sp>
        <p:sp>
          <p:nvSpPr>
            <p:cNvPr id="36893" name="Rectangle 16"/>
            <p:cNvSpPr>
              <a:spLocks noChangeArrowheads="1"/>
            </p:cNvSpPr>
            <p:nvPr/>
          </p:nvSpPr>
          <p:spPr bwMode="auto">
            <a:xfrm>
              <a:off x="3743582" y="4384154"/>
              <a:ext cx="2484000" cy="585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600" i="1">
                  <a:latin typeface="Meiryo UI" panose="020B0604030504040204" pitchFamily="50" charset="-128"/>
                  <a:ea typeface="Meiryo UI" panose="020B0604030504040204" pitchFamily="50" charset="-128"/>
                </a:rPr>
                <a:t>将来のありたい姿（目標）</a:t>
              </a:r>
            </a:p>
          </p:txBody>
        </p:sp>
        <p:sp>
          <p:nvSpPr>
            <p:cNvPr id="36894" name="AutoShape 17"/>
            <p:cNvSpPr>
              <a:spLocks noChangeArrowheads="1"/>
            </p:cNvSpPr>
            <p:nvPr/>
          </p:nvSpPr>
          <p:spPr bwMode="auto">
            <a:xfrm rot="5400000">
              <a:off x="5215905" y="4653136"/>
              <a:ext cx="864096" cy="1296144"/>
            </a:xfrm>
            <a:prstGeom prst="wedgeRoundRectCallout">
              <a:avLst>
                <a:gd name="adj1" fmla="val -34315"/>
                <a:gd name="adj2" fmla="val 74755"/>
                <a:gd name="adj3" fmla="val 16667"/>
              </a:avLst>
            </a:prstGeom>
            <a:solidFill>
              <a:schemeClr val="bg1"/>
            </a:solidFill>
            <a:ln w="12700">
              <a:solidFill>
                <a:srgbClr val="000000"/>
              </a:solidFill>
              <a:miter lim="800000"/>
              <a:headEnd/>
              <a:tailEnd/>
            </a:ln>
          </p:spPr>
          <p:txBody>
            <a:bodyPr rot="10800000" vert="eaVert"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1600">
                  <a:latin typeface="Meiryo UI" panose="020B0604030504040204" pitchFamily="50" charset="-128"/>
                  <a:ea typeface="Meiryo UI" panose="020B0604030504040204" pitchFamily="50" charset="-128"/>
                </a:rPr>
                <a:t>見えにくい</a:t>
              </a:r>
            </a:p>
            <a:p>
              <a:pPr algn="ctr">
                <a:spcBef>
                  <a:spcPct val="0"/>
                </a:spcBef>
                <a:buFontTx/>
                <a:buNone/>
              </a:pPr>
              <a:r>
                <a:rPr lang="ja-JP" altLang="en-US" sz="1600">
                  <a:latin typeface="Meiryo UI" panose="020B0604030504040204" pitchFamily="50" charset="-128"/>
                  <a:ea typeface="Meiryo UI" panose="020B0604030504040204" pitchFamily="50" charset="-128"/>
                </a:rPr>
                <a:t>新たに課す</a:t>
              </a:r>
              <a:br>
                <a:rPr lang="ja-JP" altLang="en-US" sz="1600">
                  <a:latin typeface="Meiryo UI" panose="020B0604030504040204" pitchFamily="50" charset="-128"/>
                  <a:ea typeface="Meiryo UI" panose="020B0604030504040204" pitchFamily="50" charset="-128"/>
                </a:rPr>
              </a:br>
              <a:r>
                <a:rPr lang="ja-JP" altLang="en-US" sz="1600">
                  <a:latin typeface="Meiryo UI" panose="020B0604030504040204" pitchFamily="50" charset="-128"/>
                  <a:ea typeface="Meiryo UI" panose="020B0604030504040204" pitchFamily="50" charset="-128"/>
                </a:rPr>
                <a:t>問題</a:t>
              </a:r>
              <a:r>
                <a:rPr lang="en-US" altLang="ja-JP" sz="1600">
                  <a:latin typeface="Meiryo UI" panose="020B0604030504040204" pitchFamily="50" charset="-128"/>
                  <a:ea typeface="Meiryo UI" panose="020B0604030504040204" pitchFamily="50" charset="-128"/>
                </a:rPr>
                <a:t>(</a:t>
              </a:r>
              <a:r>
                <a:rPr lang="ja-JP" altLang="en-US" sz="1600">
                  <a:latin typeface="Meiryo UI" panose="020B0604030504040204" pitchFamily="50" charset="-128"/>
                  <a:ea typeface="Meiryo UI" panose="020B0604030504040204" pitchFamily="50" charset="-128"/>
                </a:rPr>
                <a:t>課題</a:t>
              </a:r>
              <a:r>
                <a:rPr lang="en-US" altLang="ja-JP" sz="1600">
                  <a:latin typeface="Meiryo UI" panose="020B0604030504040204" pitchFamily="50" charset="-128"/>
                  <a:ea typeface="Meiryo UI" panose="020B0604030504040204" pitchFamily="50" charset="-128"/>
                </a:rPr>
                <a:t>)</a:t>
              </a:r>
              <a:endParaRPr lang="ja-JP" altLang="en-US" sz="1600">
                <a:latin typeface="Meiryo UI" panose="020B0604030504040204" pitchFamily="50" charset="-128"/>
                <a:ea typeface="Meiryo UI" panose="020B0604030504040204" pitchFamily="50" charset="-128"/>
              </a:endParaRPr>
            </a:p>
          </p:txBody>
        </p:sp>
        <p:sp>
          <p:nvSpPr>
            <p:cNvPr id="36895" name="Rectangle 19"/>
            <p:cNvSpPr>
              <a:spLocks noChangeArrowheads="1"/>
            </p:cNvSpPr>
            <p:nvPr/>
          </p:nvSpPr>
          <p:spPr bwMode="auto">
            <a:xfrm>
              <a:off x="3595825" y="4893171"/>
              <a:ext cx="900000" cy="3365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50000"/>
                </a:spcBef>
                <a:buFontTx/>
                <a:buNone/>
              </a:pPr>
              <a:r>
                <a:rPr lang="ja-JP" altLang="en-US" sz="1600">
                  <a:latin typeface="Meiryo UI" panose="020B0604030504040204" pitchFamily="50" charset="-128"/>
                  <a:ea typeface="Meiryo UI" panose="020B0604030504040204" pitchFamily="50" charset="-128"/>
                </a:rPr>
                <a:t>ギャップ</a:t>
              </a:r>
            </a:p>
          </p:txBody>
        </p:sp>
        <p:sp>
          <p:nvSpPr>
            <p:cNvPr id="36896" name="Rectangle 20"/>
            <p:cNvSpPr>
              <a:spLocks noChangeArrowheads="1"/>
            </p:cNvSpPr>
            <p:nvPr/>
          </p:nvSpPr>
          <p:spPr bwMode="auto">
            <a:xfrm>
              <a:off x="3595825" y="5723566"/>
              <a:ext cx="900000" cy="58541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50000"/>
                </a:spcBef>
                <a:buFontTx/>
                <a:buNone/>
              </a:pPr>
              <a:r>
                <a:rPr lang="ja-JP" altLang="en-US" sz="1600">
                  <a:solidFill>
                    <a:srgbClr val="000000"/>
                  </a:solidFill>
                  <a:latin typeface="Meiryo UI" panose="020B0604030504040204" pitchFamily="50" charset="-128"/>
                  <a:ea typeface="Meiryo UI" panose="020B0604030504040204" pitchFamily="50" charset="-128"/>
                </a:rPr>
                <a:t>現状の水準</a:t>
              </a:r>
            </a:p>
          </p:txBody>
        </p:sp>
      </p:grpSp>
      <p:grpSp>
        <p:nvGrpSpPr>
          <p:cNvPr id="36877" name="グループ化 60"/>
          <p:cNvGrpSpPr>
            <a:grpSpLocks/>
          </p:cNvGrpSpPr>
          <p:nvPr/>
        </p:nvGrpSpPr>
        <p:grpSpPr bwMode="auto">
          <a:xfrm>
            <a:off x="6156325" y="4884738"/>
            <a:ext cx="2833688" cy="1712912"/>
            <a:chOff x="5868144" y="4983520"/>
            <a:chExt cx="2833619" cy="1712733"/>
          </a:xfrm>
        </p:grpSpPr>
        <p:sp>
          <p:nvSpPr>
            <p:cNvPr id="36881" name="AutoShape 5"/>
            <p:cNvSpPr>
              <a:spLocks noChangeArrowheads="1"/>
            </p:cNvSpPr>
            <p:nvPr/>
          </p:nvSpPr>
          <p:spPr bwMode="auto">
            <a:xfrm>
              <a:off x="5868144" y="5622632"/>
              <a:ext cx="1332000" cy="1073621"/>
            </a:xfrm>
            <a:prstGeom prst="cube">
              <a:avLst>
                <a:gd name="adj" fmla="val 24852"/>
              </a:avLst>
            </a:prstGeom>
            <a:solidFill>
              <a:srgbClr val="66FF33"/>
            </a:solidFill>
            <a:ln w="12700">
              <a:solidFill>
                <a:srgbClr val="003300"/>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endParaRPr lang="ja-JP" altLang="en-US" sz="1600">
                <a:latin typeface="Meiryo UI" panose="020B0604030504040204" pitchFamily="50" charset="-128"/>
                <a:ea typeface="Meiryo UI" panose="020B0604030504040204" pitchFamily="50" charset="-128"/>
              </a:endParaRPr>
            </a:p>
          </p:txBody>
        </p:sp>
        <p:sp>
          <p:nvSpPr>
            <p:cNvPr id="36882" name="Rectangle 6"/>
            <p:cNvSpPr>
              <a:spLocks noChangeArrowheads="1"/>
            </p:cNvSpPr>
            <p:nvPr/>
          </p:nvSpPr>
          <p:spPr bwMode="auto">
            <a:xfrm>
              <a:off x="5940152" y="6037946"/>
              <a:ext cx="900000" cy="58541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50000"/>
                </a:spcBef>
                <a:buFontTx/>
                <a:buNone/>
              </a:pPr>
              <a:r>
                <a:rPr lang="ja-JP" altLang="en-US" sz="1600">
                  <a:solidFill>
                    <a:srgbClr val="000000"/>
                  </a:solidFill>
                  <a:latin typeface="Meiryo UI" panose="020B0604030504040204" pitchFamily="50" charset="-128"/>
                  <a:ea typeface="Meiryo UI" panose="020B0604030504040204" pitchFamily="50" charset="-128"/>
                </a:rPr>
                <a:t>現状の水準</a:t>
              </a:r>
            </a:p>
          </p:txBody>
        </p:sp>
        <p:sp>
          <p:nvSpPr>
            <p:cNvPr id="36883" name="AutoShape 7"/>
            <p:cNvSpPr>
              <a:spLocks noChangeArrowheads="1"/>
            </p:cNvSpPr>
            <p:nvPr/>
          </p:nvSpPr>
          <p:spPr bwMode="auto">
            <a:xfrm>
              <a:off x="5870551" y="5075620"/>
              <a:ext cx="1332000" cy="828000"/>
            </a:xfrm>
            <a:prstGeom prst="cube">
              <a:avLst>
                <a:gd name="adj" fmla="val 32042"/>
              </a:avLst>
            </a:prstGeom>
            <a:solidFill>
              <a:srgbClr val="FF3399"/>
            </a:solidFill>
            <a:ln w="12700">
              <a:solidFill>
                <a:srgbClr val="003300"/>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endParaRPr lang="ja-JP" altLang="en-US" sz="1600">
                <a:latin typeface="Meiryo UI" panose="020B0604030504040204" pitchFamily="50" charset="-128"/>
                <a:ea typeface="Meiryo UI" panose="020B0604030504040204" pitchFamily="50" charset="-128"/>
              </a:endParaRPr>
            </a:p>
          </p:txBody>
        </p:sp>
        <p:sp>
          <p:nvSpPr>
            <p:cNvPr id="36884" name="Rectangle 10"/>
            <p:cNvSpPr>
              <a:spLocks noChangeArrowheads="1"/>
            </p:cNvSpPr>
            <p:nvPr/>
          </p:nvSpPr>
          <p:spPr bwMode="auto">
            <a:xfrm>
              <a:off x="5940152" y="5471236"/>
              <a:ext cx="900000" cy="3365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50000"/>
                </a:spcBef>
                <a:buFontTx/>
                <a:buNone/>
              </a:pPr>
              <a:r>
                <a:rPr lang="ja-JP" altLang="en-US" sz="1600">
                  <a:latin typeface="Meiryo UI" panose="020B0604030504040204" pitchFamily="50" charset="-128"/>
                  <a:ea typeface="Meiryo UI" panose="020B0604030504040204" pitchFamily="50" charset="-128"/>
                </a:rPr>
                <a:t>ギャップ</a:t>
              </a:r>
            </a:p>
          </p:txBody>
        </p:sp>
        <p:grpSp>
          <p:nvGrpSpPr>
            <p:cNvPr id="36885" name="グループ化 65"/>
            <p:cNvGrpSpPr>
              <a:grpSpLocks/>
            </p:cNvGrpSpPr>
            <p:nvPr/>
          </p:nvGrpSpPr>
          <p:grpSpPr bwMode="auto">
            <a:xfrm>
              <a:off x="7164288" y="5478616"/>
              <a:ext cx="1439638" cy="720080"/>
              <a:chOff x="7509271" y="5085184"/>
              <a:chExt cx="1439638" cy="720080"/>
            </a:xfrm>
          </p:grpSpPr>
          <p:sp>
            <p:nvSpPr>
              <p:cNvPr id="36888" name="AutoShape 11"/>
              <p:cNvSpPr>
                <a:spLocks noChangeArrowheads="1"/>
              </p:cNvSpPr>
              <p:nvPr/>
            </p:nvSpPr>
            <p:spPr bwMode="auto">
              <a:xfrm rot="5400000">
                <a:off x="7840574" y="4840423"/>
                <a:ext cx="720080" cy="1209601"/>
              </a:xfrm>
              <a:prstGeom prst="wedgeRoundRectCallout">
                <a:avLst>
                  <a:gd name="adj1" fmla="val -37028"/>
                  <a:gd name="adj2" fmla="val 60838"/>
                  <a:gd name="adj3" fmla="val 16667"/>
                </a:avLst>
              </a:prstGeom>
              <a:solidFill>
                <a:schemeClr val="bg1"/>
              </a:solidFill>
              <a:ln w="12700">
                <a:solidFill>
                  <a:srgbClr val="000000"/>
                </a:solidFill>
                <a:miter lim="800000"/>
                <a:headEnd/>
                <a:tailEnd/>
              </a:ln>
            </p:spPr>
            <p:txBody>
              <a:bodyPr rot="10800000" vert="eaVert"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endParaRPr lang="ja-JP" altLang="en-US" sz="1600">
                  <a:latin typeface="Meiryo UI" panose="020B0604030504040204" pitchFamily="50" charset="-128"/>
                  <a:ea typeface="Meiryo UI" panose="020B0604030504040204" pitchFamily="50" charset="-128"/>
                </a:endParaRPr>
              </a:p>
            </p:txBody>
          </p:sp>
          <p:sp>
            <p:nvSpPr>
              <p:cNvPr id="36889" name="Rectangle 12"/>
              <p:cNvSpPr>
                <a:spLocks noChangeArrowheads="1"/>
              </p:cNvSpPr>
              <p:nvPr/>
            </p:nvSpPr>
            <p:spPr bwMode="auto">
              <a:xfrm>
                <a:off x="7509271" y="5157192"/>
                <a:ext cx="1439638" cy="585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50000"/>
                  </a:spcBef>
                  <a:buFontTx/>
                  <a:buNone/>
                </a:pPr>
                <a:r>
                  <a:rPr lang="ja-JP" altLang="en-US" sz="1600">
                    <a:latin typeface="Meiryo UI" panose="020B0604030504040204" pitchFamily="50" charset="-128"/>
                    <a:ea typeface="Meiryo UI" panose="020B0604030504040204" pitchFamily="50" charset="-128"/>
                  </a:rPr>
                  <a:t>目に見える</a:t>
                </a:r>
                <a:br>
                  <a:rPr lang="ja-JP" altLang="en-US" sz="1600">
                    <a:latin typeface="Meiryo UI" panose="020B0604030504040204" pitchFamily="50" charset="-128"/>
                    <a:ea typeface="Meiryo UI" panose="020B0604030504040204" pitchFamily="50" charset="-128"/>
                  </a:rPr>
                </a:br>
                <a:r>
                  <a:rPr lang="ja-JP" altLang="en-US" sz="1600">
                    <a:latin typeface="Meiryo UI" panose="020B0604030504040204" pitchFamily="50" charset="-128"/>
                    <a:ea typeface="Meiryo UI" panose="020B0604030504040204" pitchFamily="50" charset="-128"/>
                  </a:rPr>
                  <a:t>問題対策</a:t>
                </a:r>
              </a:p>
            </p:txBody>
          </p:sp>
        </p:grpSp>
        <p:sp>
          <p:nvSpPr>
            <p:cNvPr id="36886" name="AutoShape 15"/>
            <p:cNvSpPr>
              <a:spLocks noChangeArrowheads="1"/>
            </p:cNvSpPr>
            <p:nvPr/>
          </p:nvSpPr>
          <p:spPr bwMode="auto">
            <a:xfrm>
              <a:off x="5875763" y="4983520"/>
              <a:ext cx="2826000" cy="358775"/>
            </a:xfrm>
            <a:prstGeom prst="parallelogram">
              <a:avLst>
                <a:gd name="adj" fmla="val 97220"/>
              </a:avLst>
            </a:prstGeom>
            <a:solidFill>
              <a:srgbClr val="FFFF00"/>
            </a:solidFill>
            <a:ln w="12700">
              <a:solidFill>
                <a:schemeClr val="tx1"/>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endParaRPr lang="ja-JP" altLang="en-US" sz="1600">
                <a:latin typeface="Meiryo UI" panose="020B0604030504040204" pitchFamily="50" charset="-128"/>
                <a:ea typeface="Meiryo UI" panose="020B0604030504040204" pitchFamily="50" charset="-128"/>
              </a:endParaRPr>
            </a:p>
          </p:txBody>
        </p:sp>
        <p:sp>
          <p:nvSpPr>
            <p:cNvPr id="36887" name="Rectangle 9"/>
            <p:cNvSpPr>
              <a:spLocks noChangeArrowheads="1"/>
            </p:cNvSpPr>
            <p:nvPr/>
          </p:nvSpPr>
          <p:spPr bwMode="auto">
            <a:xfrm>
              <a:off x="6098802" y="4990563"/>
              <a:ext cx="2484000" cy="585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50000"/>
                </a:spcBef>
                <a:buFontTx/>
                <a:buNone/>
              </a:pPr>
              <a:r>
                <a:rPr lang="ja-JP" altLang="en-US" sz="1600" i="1">
                  <a:latin typeface="Meiryo UI" panose="020B0604030504040204" pitchFamily="50" charset="-128"/>
                  <a:ea typeface="Meiryo UI" panose="020B0604030504040204" pitchFamily="50" charset="-128"/>
                </a:rPr>
                <a:t>現在のあるべき姿（目標）</a:t>
              </a:r>
            </a:p>
          </p:txBody>
        </p:sp>
      </p:grpSp>
      <p:sp>
        <p:nvSpPr>
          <p:cNvPr id="36878" name="Text Box 8"/>
          <p:cNvSpPr txBox="1">
            <a:spLocks noChangeArrowheads="1"/>
          </p:cNvSpPr>
          <p:nvPr/>
        </p:nvSpPr>
        <p:spPr bwMode="auto">
          <a:xfrm>
            <a:off x="539750" y="836613"/>
            <a:ext cx="3887788" cy="1169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ts val="600"/>
              </a:spcBef>
              <a:buFontTx/>
              <a:buNone/>
            </a:pPr>
            <a:r>
              <a:rPr lang="ja-JP" altLang="en-US" sz="2000">
                <a:solidFill>
                  <a:srgbClr val="000000"/>
                </a:solidFill>
                <a:latin typeface="Meiryo UI" panose="020B0604030504040204" pitchFamily="50" charset="-128"/>
                <a:ea typeface="Meiryo UI" panose="020B0604030504040204" pitchFamily="50" charset="-128"/>
              </a:rPr>
              <a:t>①問題解決が進めやすい</a:t>
            </a:r>
            <a:endParaRPr lang="en-US" altLang="ja-JP" sz="2000">
              <a:solidFill>
                <a:srgbClr val="000000"/>
              </a:solidFill>
              <a:latin typeface="Meiryo UI" panose="020B0604030504040204" pitchFamily="50" charset="-128"/>
              <a:ea typeface="Meiryo UI" panose="020B0604030504040204" pitchFamily="50" charset="-128"/>
            </a:endParaRPr>
          </a:p>
          <a:p>
            <a:pPr>
              <a:spcBef>
                <a:spcPts val="600"/>
              </a:spcBef>
              <a:buFontTx/>
              <a:buNone/>
            </a:pPr>
            <a:r>
              <a:rPr lang="ja-JP" altLang="en-US" sz="2000">
                <a:solidFill>
                  <a:srgbClr val="000000"/>
                </a:solidFill>
                <a:latin typeface="Meiryo UI" panose="020B0604030504040204" pitchFamily="50" charset="-128"/>
                <a:ea typeface="Meiryo UI" panose="020B0604030504040204" pitchFamily="50" charset="-128"/>
              </a:rPr>
              <a:t>②活動をまとめやすい</a:t>
            </a:r>
          </a:p>
          <a:p>
            <a:pPr>
              <a:spcBef>
                <a:spcPts val="600"/>
              </a:spcBef>
              <a:buFontTx/>
              <a:buNone/>
            </a:pPr>
            <a:r>
              <a:rPr lang="ja-JP" altLang="en-US" sz="2000">
                <a:solidFill>
                  <a:srgbClr val="000000"/>
                </a:solidFill>
                <a:latin typeface="Meiryo UI" panose="020B0604030504040204" pitchFamily="50" charset="-128"/>
                <a:ea typeface="Meiryo UI" panose="020B0604030504040204" pitchFamily="50" charset="-128"/>
              </a:rPr>
              <a:t>③活動成果がわかりやすい</a:t>
            </a:r>
          </a:p>
        </p:txBody>
      </p:sp>
      <p:sp>
        <p:nvSpPr>
          <p:cNvPr id="36879" name="テキスト ボックス 72"/>
          <p:cNvSpPr txBox="1">
            <a:spLocks noChangeArrowheads="1"/>
          </p:cNvSpPr>
          <p:nvPr/>
        </p:nvSpPr>
        <p:spPr bwMode="auto">
          <a:xfrm>
            <a:off x="179388" y="2924175"/>
            <a:ext cx="8856662"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ts val="600"/>
              </a:spcBef>
              <a:buFontTx/>
              <a:buNone/>
            </a:pPr>
            <a:r>
              <a:rPr lang="en-US" altLang="ja-JP" sz="1600">
                <a:solidFill>
                  <a:srgbClr val="000000"/>
                </a:solidFill>
                <a:latin typeface="Meiryo UI" panose="020B0604030504040204" pitchFamily="50" charset="-128"/>
                <a:ea typeface="Meiryo UI" panose="020B0604030504040204" pitchFamily="50" charset="-128"/>
              </a:rPr>
              <a:t>※</a:t>
            </a:r>
            <a:r>
              <a:rPr lang="ja-JP" altLang="en-US" sz="1600">
                <a:solidFill>
                  <a:srgbClr val="000000"/>
                </a:solidFill>
                <a:latin typeface="Meiryo UI" panose="020B0604030504040204" pitchFamily="50" charset="-128"/>
                <a:ea typeface="Meiryo UI" panose="020B0604030504040204" pitchFamily="50" charset="-128"/>
              </a:rPr>
              <a:t>最近では、未然防止型という手順も提唱されていますが、ここでは名称の紹介に留めておきます</a:t>
            </a:r>
            <a:endParaRPr lang="en-US" altLang="ja-JP" sz="1600">
              <a:solidFill>
                <a:srgbClr val="000000"/>
              </a:solidFill>
              <a:latin typeface="Meiryo UI" panose="020B0604030504040204" pitchFamily="50" charset="-128"/>
              <a:ea typeface="Meiryo UI" panose="020B0604030504040204" pitchFamily="50" charset="-128"/>
            </a:endParaRPr>
          </a:p>
        </p:txBody>
      </p:sp>
      <p:sp>
        <p:nvSpPr>
          <p:cNvPr id="36880" name="Text Box 8"/>
          <p:cNvSpPr txBox="1">
            <a:spLocks noChangeArrowheads="1"/>
          </p:cNvSpPr>
          <p:nvPr/>
        </p:nvSpPr>
        <p:spPr bwMode="auto">
          <a:xfrm>
            <a:off x="2411413" y="2060575"/>
            <a:ext cx="5113337"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ts val="600"/>
              </a:spcBef>
              <a:buFontTx/>
              <a:buNone/>
            </a:pPr>
            <a:r>
              <a:rPr lang="ja-JP" altLang="en-US" sz="2000">
                <a:solidFill>
                  <a:srgbClr val="000000"/>
                </a:solidFill>
                <a:latin typeface="Meiryo UI" panose="020B0604030504040204" pitchFamily="50" charset="-128"/>
                <a:ea typeface="Meiryo UI" panose="020B0604030504040204" pitchFamily="50" charset="-128"/>
              </a:rPr>
              <a:t>利点</a:t>
            </a:r>
            <a:r>
              <a:rPr lang="en-US" altLang="ja-JP" sz="2000">
                <a:solidFill>
                  <a:srgbClr val="000000"/>
                </a:solidFill>
                <a:latin typeface="Meiryo UI" panose="020B0604030504040204" pitchFamily="50" charset="-128"/>
                <a:ea typeface="Meiryo UI" panose="020B0604030504040204" pitchFamily="50" charset="-128"/>
              </a:rPr>
              <a:t>(</a:t>
            </a:r>
            <a:r>
              <a:rPr lang="ja-JP" altLang="en-US" sz="2000">
                <a:solidFill>
                  <a:srgbClr val="000000"/>
                </a:solidFill>
                <a:latin typeface="Meiryo UI" panose="020B0604030504040204" pitchFamily="50" charset="-128"/>
                <a:ea typeface="Meiryo UI" panose="020B0604030504040204" pitchFamily="50" charset="-128"/>
              </a:rPr>
              <a:t>うまみ</a:t>
            </a:r>
            <a:r>
              <a:rPr lang="en-US" altLang="ja-JP" sz="2000">
                <a:solidFill>
                  <a:srgbClr val="000000"/>
                </a:solidFill>
                <a:latin typeface="Meiryo UI" panose="020B0604030504040204" pitchFamily="50" charset="-128"/>
                <a:ea typeface="Meiryo UI" panose="020B0604030504040204" pitchFamily="50" charset="-128"/>
              </a:rPr>
              <a:t>)</a:t>
            </a:r>
            <a:r>
              <a:rPr lang="ja-JP" altLang="en-US" sz="2000">
                <a:solidFill>
                  <a:srgbClr val="000000"/>
                </a:solidFill>
                <a:latin typeface="Meiryo UI" panose="020B0604030504040204" pitchFamily="50" charset="-128"/>
                <a:ea typeface="Meiryo UI" panose="020B0604030504040204" pitchFamily="50" charset="-128"/>
              </a:rPr>
              <a:t>があり、幅広く活用されている</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AutoShape 314"/>
          <p:cNvSpPr>
            <a:spLocks noChangeArrowheads="1"/>
          </p:cNvSpPr>
          <p:nvPr/>
        </p:nvSpPr>
        <p:spPr bwMode="auto">
          <a:xfrm>
            <a:off x="2306638" y="1917700"/>
            <a:ext cx="1763712" cy="755650"/>
          </a:xfrm>
          <a:prstGeom prst="roundRect">
            <a:avLst>
              <a:gd name="adj" fmla="val 7356"/>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lIns="0" tIns="0" rIns="0" bIns="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1200">
                <a:solidFill>
                  <a:srgbClr val="000000"/>
                </a:solidFill>
                <a:latin typeface="Arial" panose="020B0604020202020204" pitchFamily="34" charset="0"/>
                <a:ea typeface="HG丸ｺﾞｼｯｸM-PRO" panose="020F0600000000000000" pitchFamily="50" charset="-128"/>
              </a:rPr>
              <a:t>（手順②）</a:t>
            </a:r>
          </a:p>
          <a:p>
            <a:pPr algn="ctr" eaLnBrk="1" hangingPunct="1">
              <a:spcBef>
                <a:spcPct val="0"/>
              </a:spcBef>
              <a:buFontTx/>
              <a:buNone/>
            </a:pPr>
            <a:r>
              <a:rPr lang="ja-JP" altLang="en-US" sz="1200">
                <a:solidFill>
                  <a:srgbClr val="000000"/>
                </a:solidFill>
                <a:latin typeface="Arial" panose="020B0604020202020204" pitchFamily="34" charset="0"/>
                <a:ea typeface="HG丸ｺﾞｼｯｸM-PRO" panose="020F0600000000000000" pitchFamily="50" charset="-128"/>
              </a:rPr>
              <a:t>現状の把握と目標設定</a:t>
            </a:r>
          </a:p>
        </p:txBody>
      </p:sp>
      <p:sp>
        <p:nvSpPr>
          <p:cNvPr id="37891" name="AutoShape 350"/>
          <p:cNvSpPr>
            <a:spLocks noChangeArrowheads="1"/>
          </p:cNvSpPr>
          <p:nvPr/>
        </p:nvSpPr>
        <p:spPr bwMode="auto">
          <a:xfrm>
            <a:off x="4284663" y="404813"/>
            <a:ext cx="3024187" cy="6407150"/>
          </a:xfrm>
          <a:prstGeom prst="roundRect">
            <a:avLst>
              <a:gd name="adj" fmla="val 3579"/>
            </a:avLst>
          </a:prstGeom>
          <a:noFill/>
          <a:ln w="57150">
            <a:solidFill>
              <a:srgbClr val="0000FF"/>
            </a:solidFill>
            <a:prstDash val="sysDash"/>
            <a:round/>
            <a:headEnd/>
            <a:tailEnd/>
          </a:ln>
          <a:extLst>
            <a:ext uri="{909E8E84-426E-40DD-AFC4-6F175D3DCCD1}">
              <a14:hiddenFill xmlns:a14="http://schemas.microsoft.com/office/drawing/2010/main">
                <a:solidFill>
                  <a:srgbClr val="FFFFFF"/>
                </a:solidFill>
              </a14:hiddenFill>
            </a:ext>
          </a:extLst>
        </p:spPr>
        <p:txBody>
          <a:bodyPr wrap="none" lIns="0" tIns="0" rIns="0" bIns="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endParaRPr lang="ja-JP" altLang="en-US" sz="1200">
              <a:solidFill>
                <a:srgbClr val="000000"/>
              </a:solidFill>
              <a:latin typeface="Arial" panose="020B0604020202020204" pitchFamily="34" charset="0"/>
              <a:ea typeface="HG丸ｺﾞｼｯｸM-PRO" panose="020F0600000000000000" pitchFamily="50" charset="-128"/>
            </a:endParaRPr>
          </a:p>
        </p:txBody>
      </p:sp>
      <p:sp>
        <p:nvSpPr>
          <p:cNvPr id="37892" name="AutoShape 335"/>
          <p:cNvSpPr>
            <a:spLocks noChangeArrowheads="1"/>
          </p:cNvSpPr>
          <p:nvPr/>
        </p:nvSpPr>
        <p:spPr bwMode="auto">
          <a:xfrm>
            <a:off x="4427538" y="1917700"/>
            <a:ext cx="2736850" cy="755650"/>
          </a:xfrm>
          <a:prstGeom prst="roundRect">
            <a:avLst>
              <a:gd name="adj" fmla="val 8458"/>
            </a:avLst>
          </a:prstGeom>
          <a:solidFill>
            <a:schemeClr val="bg1">
              <a:alpha val="20000"/>
            </a:schemeClr>
          </a:solidFill>
          <a:ln w="9525">
            <a:solidFill>
              <a:schemeClr val="tx1"/>
            </a:solidFill>
            <a:round/>
            <a:headEnd/>
            <a:tailEnd/>
          </a:ln>
        </p:spPr>
        <p:txBody>
          <a:bodyPr wrap="none" lIns="0" tIns="0" rIns="0" bIns="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Arial" panose="020B0604020202020204" pitchFamily="34" charset="0"/>
                <a:ea typeface="HG丸ｺﾞｼｯｸM-PRO" panose="020F0600000000000000" pitchFamily="50" charset="-128"/>
              </a:rPr>
              <a:t>（手順② ）</a:t>
            </a:r>
          </a:p>
          <a:p>
            <a:pPr algn="ctr" eaLnBrk="1" hangingPunct="1">
              <a:spcBef>
                <a:spcPct val="0"/>
              </a:spcBef>
              <a:buFontTx/>
              <a:buNone/>
            </a:pPr>
            <a:r>
              <a:rPr lang="ja-JP" altLang="en-US" sz="1200">
                <a:latin typeface="Arial" panose="020B0604020202020204" pitchFamily="34" charset="0"/>
                <a:ea typeface="HG丸ｺﾞｼｯｸM-PRO" panose="020F0600000000000000" pitchFamily="50" charset="-128"/>
              </a:rPr>
              <a:t>攻め所と目標設定</a:t>
            </a:r>
            <a:br>
              <a:rPr lang="ja-JP" altLang="en-US" sz="1200">
                <a:latin typeface="Arial" panose="020B0604020202020204" pitchFamily="34" charset="0"/>
                <a:ea typeface="HG丸ｺﾞｼｯｸM-PRO" panose="020F0600000000000000" pitchFamily="50" charset="-128"/>
              </a:rPr>
            </a:br>
            <a:r>
              <a:rPr lang="ja-JP" altLang="en-US" sz="1000">
                <a:latin typeface="Arial" panose="020B0604020202020204" pitchFamily="34" charset="0"/>
                <a:ea typeface="HG丸ｺﾞｼｯｸM-PRO" panose="020F0600000000000000" pitchFamily="50" charset="-128"/>
              </a:rPr>
              <a:t>（</a:t>
            </a:r>
            <a:r>
              <a:rPr lang="ja-JP" altLang="en-US" sz="1000" u="sng">
                <a:solidFill>
                  <a:srgbClr val="0000FF"/>
                </a:solidFill>
                <a:latin typeface="Arial" panose="020B0604020202020204" pitchFamily="34" charset="0"/>
                <a:ea typeface="HG丸ｺﾞｼｯｸM-PRO" panose="020F0600000000000000" pitchFamily="50" charset="-128"/>
              </a:rPr>
              <a:t>ありたい姿と現在の差のから</a:t>
            </a:r>
          </a:p>
          <a:p>
            <a:pPr algn="ctr" eaLnBrk="1" hangingPunct="1">
              <a:spcBef>
                <a:spcPct val="0"/>
              </a:spcBef>
              <a:buFontTx/>
              <a:buNone/>
            </a:pPr>
            <a:r>
              <a:rPr lang="ja-JP" altLang="en-US" sz="1000" u="sng">
                <a:solidFill>
                  <a:srgbClr val="0000FF"/>
                </a:solidFill>
                <a:latin typeface="Arial" panose="020B0604020202020204" pitchFamily="34" charset="0"/>
                <a:ea typeface="HG丸ｺﾞｼｯｸM-PRO" panose="020F0600000000000000" pitchFamily="50" charset="-128"/>
              </a:rPr>
              <a:t>攻め所を明確化</a:t>
            </a:r>
            <a:r>
              <a:rPr lang="ja-JP" altLang="en-US" sz="1000">
                <a:latin typeface="Arial" panose="020B0604020202020204" pitchFamily="34" charset="0"/>
                <a:ea typeface="HG丸ｺﾞｼｯｸM-PRO" panose="020F0600000000000000" pitchFamily="50" charset="-128"/>
              </a:rPr>
              <a:t>し、目標を設定する）</a:t>
            </a:r>
            <a:endParaRPr lang="en-US" altLang="ja-JP" sz="1000">
              <a:latin typeface="Arial" panose="020B0604020202020204" pitchFamily="34" charset="0"/>
              <a:ea typeface="HG丸ｺﾞｼｯｸM-PRO" panose="020F0600000000000000" pitchFamily="50" charset="-128"/>
            </a:endParaRPr>
          </a:p>
        </p:txBody>
      </p:sp>
      <p:sp>
        <p:nvSpPr>
          <p:cNvPr id="37893" name="Text Box 4"/>
          <p:cNvSpPr txBox="1">
            <a:spLocks noChangeArrowheads="1"/>
          </p:cNvSpPr>
          <p:nvPr/>
        </p:nvSpPr>
        <p:spPr bwMode="auto">
          <a:xfrm>
            <a:off x="34925" y="-26988"/>
            <a:ext cx="624522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sz="2400">
                <a:solidFill>
                  <a:srgbClr val="000000"/>
                </a:solidFill>
                <a:latin typeface="Meiryo UI" panose="020B0604030504040204" pitchFamily="50" charset="-128"/>
                <a:ea typeface="Meiryo UI" panose="020B0604030504040204" pitchFamily="50" charset="-128"/>
              </a:rPr>
              <a:t>問題解決の基本ステップとＱＣストーリーの比較</a:t>
            </a:r>
          </a:p>
        </p:txBody>
      </p:sp>
      <p:sp>
        <p:nvSpPr>
          <p:cNvPr id="37894" name="AutoShape 298" descr="5%"/>
          <p:cNvSpPr>
            <a:spLocks noChangeArrowheads="1"/>
          </p:cNvSpPr>
          <p:nvPr/>
        </p:nvSpPr>
        <p:spPr bwMode="auto">
          <a:xfrm>
            <a:off x="334963" y="908050"/>
            <a:ext cx="1655762" cy="757238"/>
          </a:xfrm>
          <a:prstGeom prst="roundRect">
            <a:avLst>
              <a:gd name="adj" fmla="val 7356"/>
            </a:avLst>
          </a:prstGeom>
          <a:blipFill dpi="0" rotWithShape="0">
            <a:blip r:embed="rId3"/>
            <a:srcRect/>
            <a:tile tx="0" ty="0" sx="100000" sy="100000" flip="none" algn="tl"/>
          </a:bli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1200">
                <a:solidFill>
                  <a:srgbClr val="000000"/>
                </a:solidFill>
                <a:latin typeface="Arial" panose="020B0604020202020204" pitchFamily="34" charset="0"/>
                <a:ea typeface="HG丸ｺﾞｼｯｸM-PRO" panose="020F0600000000000000" pitchFamily="50" charset="-128"/>
              </a:rPr>
              <a:t>目的の明確化</a:t>
            </a:r>
          </a:p>
        </p:txBody>
      </p:sp>
      <p:sp>
        <p:nvSpPr>
          <p:cNvPr id="37895" name="AutoShape 299" descr="5%"/>
          <p:cNvSpPr>
            <a:spLocks noChangeArrowheads="1"/>
          </p:cNvSpPr>
          <p:nvPr/>
        </p:nvSpPr>
        <p:spPr bwMode="auto">
          <a:xfrm>
            <a:off x="323850" y="1917700"/>
            <a:ext cx="1655763" cy="755650"/>
          </a:xfrm>
          <a:prstGeom prst="roundRect">
            <a:avLst>
              <a:gd name="adj" fmla="val 7356"/>
            </a:avLst>
          </a:prstGeom>
          <a:blipFill dpi="0" rotWithShape="0">
            <a:blip r:embed="rId3"/>
            <a:srcRect/>
            <a:tile tx="0" ty="0" sx="100000" sy="100000" flip="none" algn="tl"/>
          </a:bli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1200">
                <a:solidFill>
                  <a:srgbClr val="000000"/>
                </a:solidFill>
                <a:latin typeface="Arial" panose="020B0604020202020204" pitchFamily="34" charset="0"/>
                <a:ea typeface="HG丸ｺﾞｼｯｸM-PRO" panose="020F0600000000000000" pitchFamily="50" charset="-128"/>
              </a:rPr>
              <a:t>現状把握と</a:t>
            </a:r>
            <a:endParaRPr lang="en-US" altLang="ja-JP" sz="1200">
              <a:solidFill>
                <a:srgbClr val="000000"/>
              </a:solidFill>
              <a:latin typeface="Arial" panose="020B0604020202020204" pitchFamily="34" charset="0"/>
              <a:ea typeface="HG丸ｺﾞｼｯｸM-PRO" panose="020F0600000000000000" pitchFamily="50" charset="-128"/>
            </a:endParaRPr>
          </a:p>
          <a:p>
            <a:pPr algn="ctr" eaLnBrk="1" hangingPunct="1">
              <a:spcBef>
                <a:spcPct val="0"/>
              </a:spcBef>
              <a:buFontTx/>
              <a:buNone/>
            </a:pPr>
            <a:r>
              <a:rPr lang="ja-JP" altLang="en-US" sz="1200">
                <a:solidFill>
                  <a:srgbClr val="000000"/>
                </a:solidFill>
                <a:latin typeface="Arial" panose="020B0604020202020204" pitchFamily="34" charset="0"/>
                <a:ea typeface="HG丸ｺﾞｼｯｸM-PRO" panose="020F0600000000000000" pitchFamily="50" charset="-128"/>
              </a:rPr>
              <a:t>目標設定</a:t>
            </a:r>
          </a:p>
        </p:txBody>
      </p:sp>
      <p:sp>
        <p:nvSpPr>
          <p:cNvPr id="37896" name="AutoShape 300" descr="5%"/>
          <p:cNvSpPr>
            <a:spLocks noChangeArrowheads="1"/>
          </p:cNvSpPr>
          <p:nvPr/>
        </p:nvSpPr>
        <p:spPr bwMode="auto">
          <a:xfrm>
            <a:off x="323850" y="3082925"/>
            <a:ext cx="1655763" cy="454025"/>
          </a:xfrm>
          <a:prstGeom prst="roundRect">
            <a:avLst>
              <a:gd name="adj" fmla="val 7356"/>
            </a:avLst>
          </a:prstGeom>
          <a:blipFill dpi="0" rotWithShape="0">
            <a:blip r:embed="rId3"/>
            <a:srcRect/>
            <a:tile tx="0" ty="0" sx="100000" sy="100000" flip="none" algn="tl"/>
          </a:bli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1200">
                <a:solidFill>
                  <a:srgbClr val="000000"/>
                </a:solidFill>
                <a:latin typeface="Arial" panose="020B0604020202020204" pitchFamily="34" charset="0"/>
                <a:ea typeface="HG丸ｺﾞｼｯｸM-PRO" panose="020F0600000000000000" pitchFamily="50" charset="-128"/>
              </a:rPr>
              <a:t>スケジュールの作成</a:t>
            </a:r>
          </a:p>
        </p:txBody>
      </p:sp>
      <p:sp>
        <p:nvSpPr>
          <p:cNvPr id="37897" name="AutoShape 301" descr="5%"/>
          <p:cNvSpPr>
            <a:spLocks noChangeArrowheads="1"/>
          </p:cNvSpPr>
          <p:nvPr/>
        </p:nvSpPr>
        <p:spPr bwMode="auto">
          <a:xfrm>
            <a:off x="323850" y="3825875"/>
            <a:ext cx="1655763" cy="755650"/>
          </a:xfrm>
          <a:prstGeom prst="roundRect">
            <a:avLst>
              <a:gd name="adj" fmla="val 7356"/>
            </a:avLst>
          </a:prstGeom>
          <a:blipFill dpi="0" rotWithShape="0">
            <a:blip r:embed="rId3"/>
            <a:srcRect/>
            <a:tile tx="0" ty="0" sx="100000" sy="100000" flip="none" algn="tl"/>
          </a:bli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1200">
                <a:solidFill>
                  <a:srgbClr val="000000"/>
                </a:solidFill>
                <a:latin typeface="Arial" panose="020B0604020202020204" pitchFamily="34" charset="0"/>
                <a:ea typeface="HG丸ｺﾞｼｯｸM-PRO" panose="020F0600000000000000" pitchFamily="50" charset="-128"/>
              </a:rPr>
              <a:t>要因の究明</a:t>
            </a:r>
            <a:endParaRPr lang="en-US" altLang="ja-JP" sz="1200">
              <a:solidFill>
                <a:srgbClr val="000000"/>
              </a:solidFill>
              <a:latin typeface="Arial" panose="020B0604020202020204" pitchFamily="34" charset="0"/>
              <a:ea typeface="HG丸ｺﾞｼｯｸM-PRO" panose="020F0600000000000000" pitchFamily="50" charset="-128"/>
            </a:endParaRPr>
          </a:p>
          <a:p>
            <a:pPr algn="ctr" eaLnBrk="1" hangingPunct="1">
              <a:spcBef>
                <a:spcPct val="0"/>
              </a:spcBef>
              <a:buFontTx/>
              <a:buNone/>
            </a:pPr>
            <a:r>
              <a:rPr lang="ja-JP" altLang="en-US" sz="1000">
                <a:solidFill>
                  <a:srgbClr val="000000"/>
                </a:solidFill>
                <a:latin typeface="Arial" panose="020B0604020202020204" pitchFamily="34" charset="0"/>
                <a:ea typeface="HG丸ｺﾞｼｯｸM-PRO" panose="020F0600000000000000" pitchFamily="50" charset="-128"/>
              </a:rPr>
              <a:t>（因果関係の究明）</a:t>
            </a:r>
          </a:p>
        </p:txBody>
      </p:sp>
      <p:sp>
        <p:nvSpPr>
          <p:cNvPr id="37898" name="AutoShape 302" descr="5%"/>
          <p:cNvSpPr>
            <a:spLocks noChangeArrowheads="1"/>
          </p:cNvSpPr>
          <p:nvPr/>
        </p:nvSpPr>
        <p:spPr bwMode="auto">
          <a:xfrm>
            <a:off x="323850" y="4868863"/>
            <a:ext cx="1655763" cy="454025"/>
          </a:xfrm>
          <a:prstGeom prst="roundRect">
            <a:avLst>
              <a:gd name="adj" fmla="val 7356"/>
            </a:avLst>
          </a:prstGeom>
          <a:blipFill dpi="0" rotWithShape="0">
            <a:blip r:embed="rId3"/>
            <a:srcRect/>
            <a:tile tx="0" ty="0" sx="100000" sy="100000" flip="none" algn="tl"/>
          </a:bli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1200">
                <a:solidFill>
                  <a:srgbClr val="000000"/>
                </a:solidFill>
                <a:latin typeface="Arial" panose="020B0604020202020204" pitchFamily="34" charset="0"/>
                <a:ea typeface="HG丸ｺﾞｼｯｸM-PRO" panose="020F0600000000000000" pitchFamily="50" charset="-128"/>
              </a:rPr>
              <a:t>対策検討と実施</a:t>
            </a:r>
          </a:p>
        </p:txBody>
      </p:sp>
      <p:sp>
        <p:nvSpPr>
          <p:cNvPr id="37899" name="AutoShape 303" descr="5%"/>
          <p:cNvSpPr>
            <a:spLocks noChangeArrowheads="1"/>
          </p:cNvSpPr>
          <p:nvPr/>
        </p:nvSpPr>
        <p:spPr bwMode="auto">
          <a:xfrm>
            <a:off x="323850" y="5703888"/>
            <a:ext cx="1655763" cy="454025"/>
          </a:xfrm>
          <a:prstGeom prst="roundRect">
            <a:avLst>
              <a:gd name="adj" fmla="val 7356"/>
            </a:avLst>
          </a:prstGeom>
          <a:blipFill dpi="0" rotWithShape="0">
            <a:blip r:embed="rId3"/>
            <a:srcRect/>
            <a:tile tx="0" ty="0" sx="100000" sy="100000" flip="none" algn="tl"/>
          </a:bli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1200">
                <a:solidFill>
                  <a:srgbClr val="000000"/>
                </a:solidFill>
                <a:latin typeface="Arial" panose="020B0604020202020204" pitchFamily="34" charset="0"/>
                <a:ea typeface="HG丸ｺﾞｼｯｸM-PRO" panose="020F0600000000000000" pitchFamily="50" charset="-128"/>
              </a:rPr>
              <a:t>効果確認</a:t>
            </a:r>
          </a:p>
        </p:txBody>
      </p:sp>
      <p:sp>
        <p:nvSpPr>
          <p:cNvPr id="37900" name="AutoShape 304" descr="5%"/>
          <p:cNvSpPr>
            <a:spLocks noChangeArrowheads="1"/>
          </p:cNvSpPr>
          <p:nvPr/>
        </p:nvSpPr>
        <p:spPr bwMode="auto">
          <a:xfrm>
            <a:off x="334963" y="6359525"/>
            <a:ext cx="1655762" cy="454025"/>
          </a:xfrm>
          <a:prstGeom prst="roundRect">
            <a:avLst>
              <a:gd name="adj" fmla="val 7356"/>
            </a:avLst>
          </a:prstGeom>
          <a:blipFill dpi="0" rotWithShape="0">
            <a:blip r:embed="rId3"/>
            <a:srcRect/>
            <a:tile tx="0" ty="0" sx="100000" sy="100000" flip="none" algn="tl"/>
          </a:bli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1200">
                <a:solidFill>
                  <a:srgbClr val="000000"/>
                </a:solidFill>
                <a:latin typeface="Arial" panose="020B0604020202020204" pitchFamily="34" charset="0"/>
                <a:ea typeface="HG丸ｺﾞｼｯｸM-PRO" panose="020F0600000000000000" pitchFamily="50" charset="-128"/>
              </a:rPr>
              <a:t>標準化と管理の定着</a:t>
            </a:r>
          </a:p>
        </p:txBody>
      </p:sp>
      <p:sp>
        <p:nvSpPr>
          <p:cNvPr id="37901" name="Text Box 305"/>
          <p:cNvSpPr txBox="1">
            <a:spLocks noChangeArrowheads="1"/>
          </p:cNvSpPr>
          <p:nvPr/>
        </p:nvSpPr>
        <p:spPr bwMode="auto">
          <a:xfrm>
            <a:off x="287338" y="468313"/>
            <a:ext cx="1436687"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1200">
                <a:solidFill>
                  <a:srgbClr val="000000"/>
                </a:solidFill>
                <a:latin typeface="Arial" panose="020B0604020202020204" pitchFamily="34" charset="0"/>
                <a:ea typeface="HG丸ｺﾞｼｯｸM-PRO" panose="020F0600000000000000" pitchFamily="50" charset="-128"/>
              </a:rPr>
              <a:t>問題解決の</a:t>
            </a:r>
          </a:p>
          <a:p>
            <a:pPr algn="ctr" eaLnBrk="1" hangingPunct="1">
              <a:spcBef>
                <a:spcPct val="0"/>
              </a:spcBef>
              <a:buFontTx/>
              <a:buNone/>
            </a:pPr>
            <a:r>
              <a:rPr lang="ja-JP" altLang="en-US" sz="1200">
                <a:solidFill>
                  <a:srgbClr val="000000"/>
                </a:solidFill>
                <a:latin typeface="Arial" panose="020B0604020202020204" pitchFamily="34" charset="0"/>
                <a:ea typeface="HG丸ｺﾞｼｯｸM-PRO" panose="020F0600000000000000" pitchFamily="50" charset="-128"/>
              </a:rPr>
              <a:t>基本ステップ</a:t>
            </a:r>
          </a:p>
        </p:txBody>
      </p:sp>
      <p:sp>
        <p:nvSpPr>
          <p:cNvPr id="37902" name="AutoShape 307"/>
          <p:cNvSpPr>
            <a:spLocks noChangeArrowheads="1"/>
          </p:cNvSpPr>
          <p:nvPr/>
        </p:nvSpPr>
        <p:spPr bwMode="auto">
          <a:xfrm flipV="1">
            <a:off x="971550" y="1736725"/>
            <a:ext cx="360363" cy="107950"/>
          </a:xfrm>
          <a:prstGeom prst="triangle">
            <a:avLst>
              <a:gd name="adj" fmla="val 50000"/>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endParaRPr lang="ja-JP" altLang="en-US" sz="1800">
              <a:solidFill>
                <a:srgbClr val="000000"/>
              </a:solidFill>
              <a:latin typeface="Arial" panose="020B0604020202020204" pitchFamily="34" charset="0"/>
            </a:endParaRPr>
          </a:p>
        </p:txBody>
      </p:sp>
      <p:sp>
        <p:nvSpPr>
          <p:cNvPr id="37903" name="AutoShape 310"/>
          <p:cNvSpPr>
            <a:spLocks noChangeArrowheads="1"/>
          </p:cNvSpPr>
          <p:nvPr/>
        </p:nvSpPr>
        <p:spPr bwMode="auto">
          <a:xfrm flipV="1">
            <a:off x="971550" y="4689475"/>
            <a:ext cx="360363" cy="107950"/>
          </a:xfrm>
          <a:prstGeom prst="triangle">
            <a:avLst>
              <a:gd name="adj" fmla="val 50000"/>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endParaRPr lang="ja-JP" altLang="en-US" sz="1800">
              <a:solidFill>
                <a:srgbClr val="000000"/>
              </a:solidFill>
              <a:latin typeface="Arial" panose="020B0604020202020204" pitchFamily="34" charset="0"/>
            </a:endParaRPr>
          </a:p>
        </p:txBody>
      </p:sp>
      <p:sp>
        <p:nvSpPr>
          <p:cNvPr id="37904" name="AutoShape 312"/>
          <p:cNvSpPr>
            <a:spLocks noChangeArrowheads="1"/>
          </p:cNvSpPr>
          <p:nvPr/>
        </p:nvSpPr>
        <p:spPr bwMode="auto">
          <a:xfrm flipV="1">
            <a:off x="971550" y="6200775"/>
            <a:ext cx="360363" cy="107950"/>
          </a:xfrm>
          <a:prstGeom prst="triangle">
            <a:avLst>
              <a:gd name="adj" fmla="val 50000"/>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endParaRPr lang="ja-JP" altLang="en-US" sz="1800">
              <a:solidFill>
                <a:srgbClr val="000000"/>
              </a:solidFill>
              <a:latin typeface="Arial" panose="020B0604020202020204" pitchFamily="34" charset="0"/>
            </a:endParaRPr>
          </a:p>
        </p:txBody>
      </p:sp>
      <p:sp>
        <p:nvSpPr>
          <p:cNvPr id="37905" name="AutoShape 313"/>
          <p:cNvSpPr>
            <a:spLocks noChangeArrowheads="1"/>
          </p:cNvSpPr>
          <p:nvPr/>
        </p:nvSpPr>
        <p:spPr bwMode="auto">
          <a:xfrm>
            <a:off x="2328863" y="908050"/>
            <a:ext cx="1763712" cy="757238"/>
          </a:xfrm>
          <a:prstGeom prst="roundRect">
            <a:avLst>
              <a:gd name="adj" fmla="val 7356"/>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lIns="0" tIns="0" rIns="0" bIns="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1200">
                <a:solidFill>
                  <a:srgbClr val="000000"/>
                </a:solidFill>
                <a:latin typeface="Arial" panose="020B0604020202020204" pitchFamily="34" charset="0"/>
                <a:ea typeface="HG丸ｺﾞｼｯｸM-PRO" panose="020F0600000000000000" pitchFamily="50" charset="-128"/>
              </a:rPr>
              <a:t>（手順①）</a:t>
            </a:r>
          </a:p>
          <a:p>
            <a:pPr algn="ctr" eaLnBrk="1" hangingPunct="1">
              <a:spcBef>
                <a:spcPct val="0"/>
              </a:spcBef>
              <a:buFontTx/>
              <a:buNone/>
            </a:pPr>
            <a:r>
              <a:rPr lang="ja-JP" altLang="en-US" sz="1200">
                <a:solidFill>
                  <a:srgbClr val="000000"/>
                </a:solidFill>
                <a:latin typeface="Arial" panose="020B0604020202020204" pitchFamily="34" charset="0"/>
                <a:ea typeface="HG丸ｺﾞｼｯｸM-PRO" panose="020F0600000000000000" pitchFamily="50" charset="-128"/>
              </a:rPr>
              <a:t>テーマの選定</a:t>
            </a:r>
          </a:p>
        </p:txBody>
      </p:sp>
      <p:sp>
        <p:nvSpPr>
          <p:cNvPr id="37906" name="AutoShape 315"/>
          <p:cNvSpPr>
            <a:spLocks noChangeArrowheads="1"/>
          </p:cNvSpPr>
          <p:nvPr/>
        </p:nvSpPr>
        <p:spPr bwMode="auto">
          <a:xfrm>
            <a:off x="2308225" y="3082925"/>
            <a:ext cx="1763713" cy="454025"/>
          </a:xfrm>
          <a:prstGeom prst="roundRect">
            <a:avLst>
              <a:gd name="adj" fmla="val 7356"/>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lIns="0" tIns="0" rIns="0" bIns="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1200">
                <a:solidFill>
                  <a:srgbClr val="000000"/>
                </a:solidFill>
                <a:latin typeface="Arial" panose="020B0604020202020204" pitchFamily="34" charset="0"/>
                <a:ea typeface="HG丸ｺﾞｼｯｸM-PRO" panose="020F0600000000000000" pitchFamily="50" charset="-128"/>
              </a:rPr>
              <a:t>（手順③）</a:t>
            </a:r>
          </a:p>
          <a:p>
            <a:pPr algn="ctr" eaLnBrk="1" hangingPunct="1">
              <a:spcBef>
                <a:spcPct val="0"/>
              </a:spcBef>
              <a:buFontTx/>
              <a:buNone/>
            </a:pPr>
            <a:r>
              <a:rPr lang="ja-JP" altLang="en-US" sz="1200">
                <a:solidFill>
                  <a:srgbClr val="000000"/>
                </a:solidFill>
                <a:latin typeface="Arial" panose="020B0604020202020204" pitchFamily="34" charset="0"/>
                <a:ea typeface="HG丸ｺﾞｼｯｸM-PRO" panose="020F0600000000000000" pitchFamily="50" charset="-128"/>
              </a:rPr>
              <a:t>活動計画の作成</a:t>
            </a:r>
          </a:p>
        </p:txBody>
      </p:sp>
      <p:sp>
        <p:nvSpPr>
          <p:cNvPr id="37907" name="AutoShape 316"/>
          <p:cNvSpPr>
            <a:spLocks noChangeArrowheads="1"/>
          </p:cNvSpPr>
          <p:nvPr/>
        </p:nvSpPr>
        <p:spPr bwMode="auto">
          <a:xfrm>
            <a:off x="2339975" y="3825875"/>
            <a:ext cx="1763713" cy="755650"/>
          </a:xfrm>
          <a:prstGeom prst="roundRect">
            <a:avLst>
              <a:gd name="adj" fmla="val 7356"/>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lIns="0" tIns="0" rIns="0" bIns="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1200">
                <a:solidFill>
                  <a:srgbClr val="000000"/>
                </a:solidFill>
                <a:latin typeface="Arial" panose="020B0604020202020204" pitchFamily="34" charset="0"/>
                <a:ea typeface="HG丸ｺﾞｼｯｸM-PRO" panose="020F0600000000000000" pitchFamily="50" charset="-128"/>
              </a:rPr>
              <a:t>（手順④）</a:t>
            </a:r>
          </a:p>
          <a:p>
            <a:pPr algn="ctr" eaLnBrk="1" hangingPunct="1">
              <a:spcBef>
                <a:spcPct val="0"/>
              </a:spcBef>
              <a:buFontTx/>
              <a:buNone/>
            </a:pPr>
            <a:r>
              <a:rPr lang="ja-JP" altLang="en-US" sz="1200">
                <a:solidFill>
                  <a:srgbClr val="000000"/>
                </a:solidFill>
                <a:latin typeface="Arial" panose="020B0604020202020204" pitchFamily="34" charset="0"/>
                <a:ea typeface="HG丸ｺﾞｼｯｸM-PRO" panose="020F0600000000000000" pitchFamily="50" charset="-128"/>
              </a:rPr>
              <a:t>要因の解析</a:t>
            </a:r>
            <a:endParaRPr lang="en-US" altLang="ja-JP" sz="1200">
              <a:solidFill>
                <a:srgbClr val="000000"/>
              </a:solidFill>
              <a:latin typeface="Arial" panose="020B0604020202020204" pitchFamily="34" charset="0"/>
              <a:ea typeface="HG丸ｺﾞｼｯｸM-PRO" panose="020F0600000000000000" pitchFamily="50" charset="-128"/>
            </a:endParaRPr>
          </a:p>
          <a:p>
            <a:pPr algn="ctr" eaLnBrk="1" hangingPunct="1">
              <a:spcBef>
                <a:spcPct val="0"/>
              </a:spcBef>
              <a:buFontTx/>
              <a:buNone/>
            </a:pPr>
            <a:r>
              <a:rPr lang="ja-JP" altLang="en-US" sz="1000">
                <a:solidFill>
                  <a:srgbClr val="000000"/>
                </a:solidFill>
                <a:latin typeface="Arial" panose="020B0604020202020204" pitchFamily="34" charset="0"/>
                <a:ea typeface="HG丸ｺﾞｼｯｸM-PRO" panose="020F0600000000000000" pitchFamily="50" charset="-128"/>
              </a:rPr>
              <a:t>（あるべき姿と現在の差は</a:t>
            </a:r>
            <a:r>
              <a:rPr lang="en-US" altLang="ja-JP" sz="1000">
                <a:solidFill>
                  <a:srgbClr val="000000"/>
                </a:solidFill>
                <a:latin typeface="Arial" panose="020B0604020202020204" pitchFamily="34" charset="0"/>
                <a:ea typeface="HG丸ｺﾞｼｯｸM-PRO" panose="020F0600000000000000" pitchFamily="50" charset="-128"/>
              </a:rPr>
              <a:t/>
            </a:r>
            <a:br>
              <a:rPr lang="en-US" altLang="ja-JP" sz="1000">
                <a:solidFill>
                  <a:srgbClr val="000000"/>
                </a:solidFill>
                <a:latin typeface="Arial" panose="020B0604020202020204" pitchFamily="34" charset="0"/>
                <a:ea typeface="HG丸ｺﾞｼｯｸM-PRO" panose="020F0600000000000000" pitchFamily="50" charset="-128"/>
              </a:rPr>
            </a:br>
            <a:r>
              <a:rPr lang="ja-JP" altLang="en-US" sz="1000">
                <a:solidFill>
                  <a:srgbClr val="000000"/>
                </a:solidFill>
                <a:latin typeface="Arial" panose="020B0604020202020204" pitchFamily="34" charset="0"/>
                <a:ea typeface="HG丸ｺﾞｼｯｸM-PRO" panose="020F0600000000000000" pitchFamily="50" charset="-128"/>
              </a:rPr>
              <a:t>なぜ発生？悪さの要因は？）</a:t>
            </a:r>
          </a:p>
        </p:txBody>
      </p:sp>
      <p:sp>
        <p:nvSpPr>
          <p:cNvPr id="37908" name="AutoShape 317"/>
          <p:cNvSpPr>
            <a:spLocks noChangeArrowheads="1"/>
          </p:cNvSpPr>
          <p:nvPr/>
        </p:nvSpPr>
        <p:spPr bwMode="auto">
          <a:xfrm>
            <a:off x="2339975" y="4868863"/>
            <a:ext cx="1763713" cy="454025"/>
          </a:xfrm>
          <a:prstGeom prst="roundRect">
            <a:avLst>
              <a:gd name="adj" fmla="val 7356"/>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lIns="0" tIns="0" rIns="0" bIns="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1200">
                <a:solidFill>
                  <a:srgbClr val="000000"/>
                </a:solidFill>
                <a:latin typeface="Arial" panose="020B0604020202020204" pitchFamily="34" charset="0"/>
                <a:ea typeface="HG丸ｺﾞｼｯｸM-PRO" panose="020F0600000000000000" pitchFamily="50" charset="-128"/>
              </a:rPr>
              <a:t>（手順⑤）</a:t>
            </a:r>
          </a:p>
          <a:p>
            <a:pPr algn="ctr" eaLnBrk="1" hangingPunct="1">
              <a:spcBef>
                <a:spcPct val="0"/>
              </a:spcBef>
              <a:buFontTx/>
              <a:buNone/>
            </a:pPr>
            <a:r>
              <a:rPr lang="ja-JP" altLang="en-US" sz="1200">
                <a:solidFill>
                  <a:srgbClr val="000000"/>
                </a:solidFill>
                <a:latin typeface="Arial" panose="020B0604020202020204" pitchFamily="34" charset="0"/>
                <a:ea typeface="HG丸ｺﾞｼｯｸM-PRO" panose="020F0600000000000000" pitchFamily="50" charset="-128"/>
              </a:rPr>
              <a:t>対策の検討と実施</a:t>
            </a:r>
          </a:p>
        </p:txBody>
      </p:sp>
      <p:sp>
        <p:nvSpPr>
          <p:cNvPr id="37909" name="AutoShape 318"/>
          <p:cNvSpPr>
            <a:spLocks noChangeArrowheads="1"/>
          </p:cNvSpPr>
          <p:nvPr/>
        </p:nvSpPr>
        <p:spPr bwMode="auto">
          <a:xfrm>
            <a:off x="2339975" y="5703888"/>
            <a:ext cx="1763713" cy="454025"/>
          </a:xfrm>
          <a:prstGeom prst="roundRect">
            <a:avLst>
              <a:gd name="adj" fmla="val 7356"/>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lIns="0" tIns="0" rIns="0" bIns="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1200">
                <a:solidFill>
                  <a:srgbClr val="000000"/>
                </a:solidFill>
                <a:latin typeface="Arial" panose="020B0604020202020204" pitchFamily="34" charset="0"/>
                <a:ea typeface="HG丸ｺﾞｼｯｸM-PRO" panose="020F0600000000000000" pitchFamily="50" charset="-128"/>
              </a:rPr>
              <a:t>（手順⑥）</a:t>
            </a:r>
          </a:p>
          <a:p>
            <a:pPr algn="ctr" eaLnBrk="1" hangingPunct="1">
              <a:spcBef>
                <a:spcPct val="0"/>
              </a:spcBef>
              <a:buFontTx/>
              <a:buNone/>
            </a:pPr>
            <a:r>
              <a:rPr lang="ja-JP" altLang="en-US" sz="1200">
                <a:solidFill>
                  <a:srgbClr val="000000"/>
                </a:solidFill>
                <a:latin typeface="Arial" panose="020B0604020202020204" pitchFamily="34" charset="0"/>
                <a:ea typeface="HG丸ｺﾞｼｯｸM-PRO" panose="020F0600000000000000" pitchFamily="50" charset="-128"/>
              </a:rPr>
              <a:t>効果の確認</a:t>
            </a:r>
          </a:p>
        </p:txBody>
      </p:sp>
      <p:sp>
        <p:nvSpPr>
          <p:cNvPr id="37910" name="AutoShape 319"/>
          <p:cNvSpPr>
            <a:spLocks noChangeArrowheads="1"/>
          </p:cNvSpPr>
          <p:nvPr/>
        </p:nvSpPr>
        <p:spPr bwMode="auto">
          <a:xfrm>
            <a:off x="2376488" y="6359525"/>
            <a:ext cx="1763712" cy="454025"/>
          </a:xfrm>
          <a:prstGeom prst="roundRect">
            <a:avLst>
              <a:gd name="adj" fmla="val 7356"/>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lIns="0" tIns="0" rIns="0" bIns="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1200">
                <a:solidFill>
                  <a:srgbClr val="000000"/>
                </a:solidFill>
                <a:latin typeface="Arial" panose="020B0604020202020204" pitchFamily="34" charset="0"/>
                <a:ea typeface="HG丸ｺﾞｼｯｸM-PRO" panose="020F0600000000000000" pitchFamily="50" charset="-128"/>
              </a:rPr>
              <a:t>　（手順⑦）</a:t>
            </a:r>
          </a:p>
          <a:p>
            <a:pPr algn="ctr" eaLnBrk="1" hangingPunct="1">
              <a:spcBef>
                <a:spcPct val="0"/>
              </a:spcBef>
              <a:buFontTx/>
              <a:buNone/>
            </a:pPr>
            <a:r>
              <a:rPr lang="ja-JP" altLang="en-US" sz="1200">
                <a:solidFill>
                  <a:srgbClr val="000000"/>
                </a:solidFill>
                <a:latin typeface="Arial" panose="020B0604020202020204" pitchFamily="34" charset="0"/>
                <a:ea typeface="HG丸ｺﾞｼｯｸM-PRO" panose="020F0600000000000000" pitchFamily="50" charset="-128"/>
              </a:rPr>
              <a:t>標準化と管理の定着</a:t>
            </a:r>
          </a:p>
        </p:txBody>
      </p:sp>
      <p:sp>
        <p:nvSpPr>
          <p:cNvPr id="37911" name="Oval 326"/>
          <p:cNvSpPr>
            <a:spLocks noChangeArrowheads="1"/>
          </p:cNvSpPr>
          <p:nvPr/>
        </p:nvSpPr>
        <p:spPr bwMode="auto">
          <a:xfrm>
            <a:off x="2268538" y="468313"/>
            <a:ext cx="1763712" cy="360362"/>
          </a:xfrm>
          <a:prstGeom prst="ellipse">
            <a:avLst/>
          </a:pr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wrap="none" lIns="0" tIns="0" rIns="0" bIns="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1400">
                <a:solidFill>
                  <a:schemeClr val="bg1"/>
                </a:solidFill>
                <a:latin typeface="Arial" panose="020B0604020202020204" pitchFamily="34" charset="0"/>
                <a:ea typeface="HG丸ｺﾞｼｯｸM-PRO" panose="020F0600000000000000" pitchFamily="50" charset="-128"/>
              </a:rPr>
              <a:t>問題解決型</a:t>
            </a:r>
          </a:p>
        </p:txBody>
      </p:sp>
      <p:sp>
        <p:nvSpPr>
          <p:cNvPr id="37912" name="AutoShape 327"/>
          <p:cNvSpPr>
            <a:spLocks noChangeArrowheads="1"/>
          </p:cNvSpPr>
          <p:nvPr/>
        </p:nvSpPr>
        <p:spPr bwMode="auto">
          <a:xfrm>
            <a:off x="3009900" y="1736725"/>
            <a:ext cx="482600" cy="107950"/>
          </a:xfrm>
          <a:prstGeom prst="downArrow">
            <a:avLst>
              <a:gd name="adj1" fmla="val 50000"/>
              <a:gd name="adj2" fmla="val 57259"/>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endParaRPr lang="ja-JP" altLang="en-US" sz="1800">
              <a:solidFill>
                <a:srgbClr val="000000"/>
              </a:solidFill>
              <a:latin typeface="Arial" panose="020B0604020202020204" pitchFamily="34" charset="0"/>
            </a:endParaRPr>
          </a:p>
        </p:txBody>
      </p:sp>
      <p:sp>
        <p:nvSpPr>
          <p:cNvPr id="37913" name="AutoShape 349"/>
          <p:cNvSpPr>
            <a:spLocks noChangeArrowheads="1"/>
          </p:cNvSpPr>
          <p:nvPr/>
        </p:nvSpPr>
        <p:spPr bwMode="auto">
          <a:xfrm>
            <a:off x="7380288" y="908050"/>
            <a:ext cx="1655762" cy="757238"/>
          </a:xfrm>
          <a:prstGeom prst="roundRect">
            <a:avLst>
              <a:gd name="adj" fmla="val 13657"/>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lIns="0" tIns="0" rIns="0" bIns="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1200">
                <a:solidFill>
                  <a:srgbClr val="000000"/>
                </a:solidFill>
                <a:latin typeface="Arial" panose="020B0604020202020204" pitchFamily="34" charset="0"/>
                <a:ea typeface="HG丸ｺﾞｼｯｸM-PRO" panose="020F0600000000000000" pitchFamily="50" charset="-128"/>
              </a:rPr>
              <a:t>（手順①）</a:t>
            </a:r>
          </a:p>
          <a:p>
            <a:pPr algn="ctr" eaLnBrk="1" hangingPunct="1">
              <a:spcBef>
                <a:spcPct val="0"/>
              </a:spcBef>
              <a:buFontTx/>
              <a:buNone/>
            </a:pPr>
            <a:r>
              <a:rPr lang="ja-JP" altLang="en-US" sz="1200">
                <a:solidFill>
                  <a:srgbClr val="000000"/>
                </a:solidFill>
                <a:latin typeface="Arial" panose="020B0604020202020204" pitchFamily="34" charset="0"/>
                <a:ea typeface="HG丸ｺﾞｼｯｸM-PRO" panose="020F0600000000000000" pitchFamily="50" charset="-128"/>
              </a:rPr>
              <a:t>テーマの選定</a:t>
            </a:r>
          </a:p>
        </p:txBody>
      </p:sp>
      <p:sp>
        <p:nvSpPr>
          <p:cNvPr id="37914" name="AutoShape 350"/>
          <p:cNvSpPr>
            <a:spLocks noChangeArrowheads="1"/>
          </p:cNvSpPr>
          <p:nvPr/>
        </p:nvSpPr>
        <p:spPr bwMode="auto">
          <a:xfrm>
            <a:off x="7380288" y="1917700"/>
            <a:ext cx="1655762" cy="755650"/>
          </a:xfrm>
          <a:prstGeom prst="roundRect">
            <a:avLst>
              <a:gd name="adj" fmla="val 7356"/>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lIns="0" tIns="0" rIns="0" bIns="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1200">
                <a:solidFill>
                  <a:srgbClr val="000000"/>
                </a:solidFill>
                <a:latin typeface="Arial" panose="020B0604020202020204" pitchFamily="34" charset="0"/>
                <a:ea typeface="HG丸ｺﾞｼｯｸM-PRO" panose="020F0600000000000000" pitchFamily="50" charset="-128"/>
              </a:rPr>
              <a:t>（手順②）</a:t>
            </a:r>
          </a:p>
          <a:p>
            <a:pPr algn="ctr" eaLnBrk="1" hangingPunct="1">
              <a:spcBef>
                <a:spcPct val="0"/>
              </a:spcBef>
              <a:buFontTx/>
              <a:buNone/>
            </a:pPr>
            <a:r>
              <a:rPr lang="ja-JP" altLang="en-US" sz="1200">
                <a:solidFill>
                  <a:srgbClr val="000000"/>
                </a:solidFill>
                <a:latin typeface="Arial" panose="020B0604020202020204" pitchFamily="34" charset="0"/>
                <a:ea typeface="HG丸ｺﾞｼｯｸM-PRO" panose="020F0600000000000000" pitchFamily="50" charset="-128"/>
              </a:rPr>
              <a:t>現状把握と</a:t>
            </a:r>
            <a:endParaRPr lang="en-US" altLang="ja-JP" sz="1200">
              <a:solidFill>
                <a:srgbClr val="000000"/>
              </a:solidFill>
              <a:latin typeface="Arial" panose="020B0604020202020204" pitchFamily="34" charset="0"/>
              <a:ea typeface="HG丸ｺﾞｼｯｸM-PRO" panose="020F0600000000000000" pitchFamily="50" charset="-128"/>
            </a:endParaRPr>
          </a:p>
          <a:p>
            <a:pPr algn="ctr" eaLnBrk="1" hangingPunct="1">
              <a:spcBef>
                <a:spcPct val="0"/>
              </a:spcBef>
              <a:buFontTx/>
              <a:buNone/>
            </a:pPr>
            <a:r>
              <a:rPr lang="ja-JP" altLang="en-US" sz="1200">
                <a:solidFill>
                  <a:srgbClr val="000000"/>
                </a:solidFill>
                <a:latin typeface="Arial" panose="020B0604020202020204" pitchFamily="34" charset="0"/>
                <a:ea typeface="HG丸ｺﾞｼｯｸM-PRO" panose="020F0600000000000000" pitchFamily="50" charset="-128"/>
              </a:rPr>
              <a:t>対策のねらい所</a:t>
            </a:r>
            <a:endParaRPr lang="en-US" altLang="ja-JP" sz="1200">
              <a:solidFill>
                <a:srgbClr val="000000"/>
              </a:solidFill>
              <a:latin typeface="Arial" panose="020B0604020202020204" pitchFamily="34" charset="0"/>
              <a:ea typeface="HG丸ｺﾞｼｯｸM-PRO" panose="020F0600000000000000" pitchFamily="50" charset="-128"/>
            </a:endParaRPr>
          </a:p>
          <a:p>
            <a:pPr algn="ctr" eaLnBrk="1" hangingPunct="1">
              <a:spcBef>
                <a:spcPct val="0"/>
              </a:spcBef>
              <a:buFontTx/>
              <a:buNone/>
            </a:pPr>
            <a:r>
              <a:rPr lang="ja-JP" altLang="en-US" sz="1200">
                <a:solidFill>
                  <a:srgbClr val="000000"/>
                </a:solidFill>
                <a:latin typeface="Arial" panose="020B0604020202020204" pitchFamily="34" charset="0"/>
                <a:ea typeface="HG丸ｺﾞｼｯｸM-PRO" panose="020F0600000000000000" pitchFamily="50" charset="-128"/>
              </a:rPr>
              <a:t>目標設定</a:t>
            </a:r>
          </a:p>
        </p:txBody>
      </p:sp>
      <p:sp>
        <p:nvSpPr>
          <p:cNvPr id="37915" name="AutoShape 353"/>
          <p:cNvSpPr>
            <a:spLocks noChangeArrowheads="1"/>
          </p:cNvSpPr>
          <p:nvPr/>
        </p:nvSpPr>
        <p:spPr bwMode="auto">
          <a:xfrm>
            <a:off x="7375525" y="4868863"/>
            <a:ext cx="1655763" cy="454025"/>
          </a:xfrm>
          <a:prstGeom prst="roundRect">
            <a:avLst>
              <a:gd name="adj" fmla="val 9454"/>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lIns="0" tIns="0" rIns="0" bIns="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1200">
                <a:solidFill>
                  <a:srgbClr val="000000"/>
                </a:solidFill>
                <a:latin typeface="Arial" panose="020B0604020202020204" pitchFamily="34" charset="0"/>
                <a:ea typeface="HG丸ｺﾞｼｯｸM-PRO" panose="020F0600000000000000" pitchFamily="50" charset="-128"/>
              </a:rPr>
              <a:t>（手順③）</a:t>
            </a:r>
          </a:p>
          <a:p>
            <a:pPr algn="ctr" eaLnBrk="1" hangingPunct="1">
              <a:spcBef>
                <a:spcPct val="0"/>
              </a:spcBef>
              <a:buFontTx/>
              <a:buNone/>
            </a:pPr>
            <a:r>
              <a:rPr lang="ja-JP" altLang="en-US" sz="1200">
                <a:solidFill>
                  <a:srgbClr val="000000"/>
                </a:solidFill>
                <a:latin typeface="Arial" panose="020B0604020202020204" pitchFamily="34" charset="0"/>
                <a:ea typeface="HG丸ｺﾞｼｯｸM-PRO" panose="020F0600000000000000" pitchFamily="50" charset="-128"/>
              </a:rPr>
              <a:t>対策の検討と実施</a:t>
            </a:r>
          </a:p>
        </p:txBody>
      </p:sp>
      <p:sp>
        <p:nvSpPr>
          <p:cNvPr id="37916" name="AutoShape 354"/>
          <p:cNvSpPr>
            <a:spLocks noChangeArrowheads="1"/>
          </p:cNvSpPr>
          <p:nvPr/>
        </p:nvSpPr>
        <p:spPr bwMode="auto">
          <a:xfrm>
            <a:off x="7377113" y="5703888"/>
            <a:ext cx="1655762" cy="454025"/>
          </a:xfrm>
          <a:prstGeom prst="roundRect">
            <a:avLst>
              <a:gd name="adj" fmla="val 7356"/>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lIns="0" tIns="0" rIns="0" bIns="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1200">
                <a:solidFill>
                  <a:srgbClr val="000000"/>
                </a:solidFill>
                <a:latin typeface="Arial" panose="020B0604020202020204" pitchFamily="34" charset="0"/>
                <a:ea typeface="HG丸ｺﾞｼｯｸM-PRO" panose="020F0600000000000000" pitchFamily="50" charset="-128"/>
              </a:rPr>
              <a:t>（手順④）</a:t>
            </a:r>
          </a:p>
          <a:p>
            <a:pPr algn="ctr" eaLnBrk="1" hangingPunct="1">
              <a:spcBef>
                <a:spcPct val="0"/>
              </a:spcBef>
              <a:buFontTx/>
              <a:buNone/>
            </a:pPr>
            <a:r>
              <a:rPr lang="ja-JP" altLang="en-US" sz="1200">
                <a:solidFill>
                  <a:srgbClr val="000000"/>
                </a:solidFill>
                <a:latin typeface="Arial" panose="020B0604020202020204" pitchFamily="34" charset="0"/>
                <a:ea typeface="HG丸ｺﾞｼｯｸM-PRO" panose="020F0600000000000000" pitchFamily="50" charset="-128"/>
              </a:rPr>
              <a:t>効果の確認</a:t>
            </a:r>
          </a:p>
        </p:txBody>
      </p:sp>
      <p:sp>
        <p:nvSpPr>
          <p:cNvPr id="37917" name="AutoShape 355"/>
          <p:cNvSpPr>
            <a:spLocks noChangeArrowheads="1"/>
          </p:cNvSpPr>
          <p:nvPr/>
        </p:nvSpPr>
        <p:spPr bwMode="auto">
          <a:xfrm>
            <a:off x="7366000" y="6359525"/>
            <a:ext cx="1655763" cy="454025"/>
          </a:xfrm>
          <a:prstGeom prst="roundRect">
            <a:avLst>
              <a:gd name="adj" fmla="val 7356"/>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lIns="0" tIns="0" rIns="0" bIns="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1200">
                <a:solidFill>
                  <a:srgbClr val="000000"/>
                </a:solidFill>
                <a:latin typeface="Arial" panose="020B0604020202020204" pitchFamily="34" charset="0"/>
                <a:ea typeface="HG丸ｺﾞｼｯｸM-PRO" panose="020F0600000000000000" pitchFamily="50" charset="-128"/>
              </a:rPr>
              <a:t>（手順⑤）</a:t>
            </a:r>
            <a:endParaRPr lang="en-US" altLang="ja-JP" sz="1200">
              <a:solidFill>
                <a:srgbClr val="000000"/>
              </a:solidFill>
              <a:latin typeface="Arial" panose="020B0604020202020204" pitchFamily="34" charset="0"/>
              <a:ea typeface="HG丸ｺﾞｼｯｸM-PRO" panose="020F0600000000000000" pitchFamily="50" charset="-128"/>
            </a:endParaRPr>
          </a:p>
          <a:p>
            <a:pPr algn="ctr" eaLnBrk="1" hangingPunct="1">
              <a:spcBef>
                <a:spcPct val="0"/>
              </a:spcBef>
              <a:buFontTx/>
              <a:buNone/>
            </a:pPr>
            <a:r>
              <a:rPr lang="ja-JP" altLang="en-US" sz="1200">
                <a:solidFill>
                  <a:srgbClr val="000000"/>
                </a:solidFill>
                <a:latin typeface="Arial" panose="020B0604020202020204" pitchFamily="34" charset="0"/>
                <a:ea typeface="HG丸ｺﾞｼｯｸM-PRO" panose="020F0600000000000000" pitchFamily="50" charset="-128"/>
              </a:rPr>
              <a:t>標準化と管理の定着</a:t>
            </a:r>
          </a:p>
        </p:txBody>
      </p:sp>
      <p:sp>
        <p:nvSpPr>
          <p:cNvPr id="37918" name="Oval 356"/>
          <p:cNvSpPr>
            <a:spLocks noChangeArrowheads="1"/>
          </p:cNvSpPr>
          <p:nvPr/>
        </p:nvSpPr>
        <p:spPr bwMode="auto">
          <a:xfrm>
            <a:off x="7380288" y="468313"/>
            <a:ext cx="1655762" cy="360362"/>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wrap="none" lIns="0" tIns="0" rIns="0" bIns="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1400">
                <a:solidFill>
                  <a:schemeClr val="bg1"/>
                </a:solidFill>
                <a:latin typeface="Arial" panose="020B0604020202020204" pitchFamily="34" charset="0"/>
                <a:ea typeface="HG丸ｺﾞｼｯｸM-PRO" panose="020F0600000000000000" pitchFamily="50" charset="-128"/>
              </a:rPr>
              <a:t>施策実行型</a:t>
            </a:r>
          </a:p>
        </p:txBody>
      </p:sp>
      <p:sp>
        <p:nvSpPr>
          <p:cNvPr id="37919" name="AutoShape 334"/>
          <p:cNvSpPr>
            <a:spLocks noChangeArrowheads="1"/>
          </p:cNvSpPr>
          <p:nvPr/>
        </p:nvSpPr>
        <p:spPr bwMode="auto">
          <a:xfrm>
            <a:off x="4427538" y="908050"/>
            <a:ext cx="2736850" cy="757238"/>
          </a:xfrm>
          <a:prstGeom prst="roundRect">
            <a:avLst>
              <a:gd name="adj" fmla="val 10565"/>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lIns="0" tIns="0" rIns="0" bIns="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sz="1200">
                <a:latin typeface="Arial" panose="020B0604020202020204" pitchFamily="34" charset="0"/>
                <a:ea typeface="HG丸ｺﾞｼｯｸM-PRO" panose="020F0600000000000000" pitchFamily="50" charset="-128"/>
              </a:rPr>
              <a:t>（手順①）</a:t>
            </a:r>
          </a:p>
          <a:p>
            <a:pPr eaLnBrk="1" hangingPunct="1">
              <a:spcBef>
                <a:spcPct val="0"/>
              </a:spcBef>
              <a:buFontTx/>
              <a:buNone/>
            </a:pPr>
            <a:r>
              <a:rPr lang="ja-JP" altLang="en-US" sz="1200">
                <a:latin typeface="Arial" panose="020B0604020202020204" pitchFamily="34" charset="0"/>
                <a:ea typeface="HG丸ｺﾞｼｯｸM-PRO" panose="020F0600000000000000" pitchFamily="50" charset="-128"/>
              </a:rPr>
              <a:t>テーマの選定</a:t>
            </a:r>
            <a:endParaRPr lang="ja-JP" altLang="en-US" sz="1000">
              <a:latin typeface="Arial" panose="020B0604020202020204" pitchFamily="34" charset="0"/>
              <a:ea typeface="HG丸ｺﾞｼｯｸM-PRO" panose="020F0600000000000000" pitchFamily="50" charset="-128"/>
            </a:endParaRPr>
          </a:p>
          <a:p>
            <a:pPr eaLnBrk="1" hangingPunct="1">
              <a:spcBef>
                <a:spcPct val="0"/>
              </a:spcBef>
              <a:buFontTx/>
              <a:buNone/>
            </a:pPr>
            <a:r>
              <a:rPr lang="ja-JP" altLang="en-US" sz="1000">
                <a:latin typeface="Arial" panose="020B0604020202020204" pitchFamily="34" charset="0"/>
                <a:ea typeface="HG丸ｺﾞｼｯｸM-PRO" panose="020F0600000000000000" pitchFamily="50" charset="-128"/>
              </a:rPr>
              <a:t>（絞り込んだテーマに</a:t>
            </a:r>
            <a:r>
              <a:rPr lang="ja-JP" altLang="en-US" sz="1000" u="sng">
                <a:solidFill>
                  <a:srgbClr val="0000FF"/>
                </a:solidFill>
                <a:latin typeface="Arial" panose="020B0604020202020204" pitchFamily="34" charset="0"/>
                <a:ea typeface="HG丸ｺﾞｼｯｸM-PRO" panose="020F0600000000000000" pitchFamily="50" charset="-128"/>
              </a:rPr>
              <a:t>取り組む必要性を事実</a:t>
            </a:r>
            <a:br>
              <a:rPr lang="ja-JP" altLang="en-US" sz="1000" u="sng">
                <a:solidFill>
                  <a:srgbClr val="0000FF"/>
                </a:solidFill>
                <a:latin typeface="Arial" panose="020B0604020202020204" pitchFamily="34" charset="0"/>
                <a:ea typeface="HG丸ｺﾞｼｯｸM-PRO" panose="020F0600000000000000" pitchFamily="50" charset="-128"/>
              </a:rPr>
            </a:br>
            <a:r>
              <a:rPr lang="ja-JP" altLang="en-US" sz="1000">
                <a:solidFill>
                  <a:srgbClr val="0000FF"/>
                </a:solidFill>
                <a:latin typeface="Arial" panose="020B0604020202020204" pitchFamily="34" charset="0"/>
                <a:ea typeface="HG丸ｺﾞｼｯｸM-PRO" panose="020F0600000000000000" pitchFamily="50" charset="-128"/>
              </a:rPr>
              <a:t>　</a:t>
            </a:r>
            <a:r>
              <a:rPr lang="ja-JP" altLang="en-US" sz="1000" u="sng">
                <a:solidFill>
                  <a:srgbClr val="0000FF"/>
                </a:solidFill>
                <a:latin typeface="Arial" panose="020B0604020202020204" pitchFamily="34" charset="0"/>
                <a:ea typeface="HG丸ｺﾞｼｯｸM-PRO" panose="020F0600000000000000" pitchFamily="50" charset="-128"/>
              </a:rPr>
              <a:t>やデータで調査</a:t>
            </a:r>
            <a:r>
              <a:rPr lang="en-US" altLang="ja-JP" sz="1000" u="sng">
                <a:solidFill>
                  <a:srgbClr val="0000FF"/>
                </a:solidFill>
                <a:latin typeface="Arial" panose="020B0604020202020204" pitchFamily="34" charset="0"/>
                <a:ea typeface="HG丸ｺﾞｼｯｸM-PRO" panose="020F0600000000000000" pitchFamily="50" charset="-128"/>
              </a:rPr>
              <a:t>(</a:t>
            </a:r>
            <a:r>
              <a:rPr lang="ja-JP" altLang="en-US" sz="1000" u="sng">
                <a:solidFill>
                  <a:srgbClr val="0000FF"/>
                </a:solidFill>
                <a:latin typeface="Arial" panose="020B0604020202020204" pitchFamily="34" charset="0"/>
                <a:ea typeface="HG丸ｺﾞｼｯｸM-PRO" panose="020F0600000000000000" pitchFamily="50" charset="-128"/>
              </a:rPr>
              <a:t>現状把握</a:t>
            </a:r>
            <a:r>
              <a:rPr lang="en-US" altLang="ja-JP" sz="1000" u="sng">
                <a:solidFill>
                  <a:srgbClr val="0000FF"/>
                </a:solidFill>
                <a:latin typeface="Arial" panose="020B0604020202020204" pitchFamily="34" charset="0"/>
                <a:ea typeface="HG丸ｺﾞｼｯｸM-PRO" panose="020F0600000000000000" pitchFamily="50" charset="-128"/>
              </a:rPr>
              <a:t>)</a:t>
            </a:r>
            <a:r>
              <a:rPr lang="ja-JP" altLang="en-US" sz="1000">
                <a:latin typeface="Arial" panose="020B0604020202020204" pitchFamily="34" charset="0"/>
                <a:ea typeface="HG丸ｺﾞｼｯｸM-PRO" panose="020F0600000000000000" pitchFamily="50" charset="-128"/>
              </a:rPr>
              <a:t>し</a:t>
            </a:r>
            <a:r>
              <a:rPr lang="ja-JP" altLang="en-US" sz="800">
                <a:latin typeface="Arial" panose="020B0604020202020204" pitchFamily="34" charset="0"/>
                <a:ea typeface="HG丸ｺﾞｼｯｸM-PRO" panose="020F0600000000000000" pitchFamily="50" charset="-128"/>
              </a:rPr>
              <a:t>、</a:t>
            </a:r>
            <a:r>
              <a:rPr lang="ja-JP" altLang="en-US" sz="1000">
                <a:latin typeface="Arial" panose="020B0604020202020204" pitchFamily="34" charset="0"/>
                <a:ea typeface="HG丸ｺﾞｼｯｸM-PRO" panose="020F0600000000000000" pitchFamily="50" charset="-128"/>
              </a:rPr>
              <a:t>明確化する）</a:t>
            </a:r>
          </a:p>
        </p:txBody>
      </p:sp>
      <p:sp>
        <p:nvSpPr>
          <p:cNvPr id="37920" name="AutoShape 339"/>
          <p:cNvSpPr>
            <a:spLocks noChangeArrowheads="1"/>
          </p:cNvSpPr>
          <p:nvPr/>
        </p:nvSpPr>
        <p:spPr bwMode="auto">
          <a:xfrm>
            <a:off x="4427538" y="5703888"/>
            <a:ext cx="2736850" cy="454025"/>
          </a:xfrm>
          <a:prstGeom prst="roundRect">
            <a:avLst>
              <a:gd name="adj" fmla="val 7356"/>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lIns="0" tIns="0" rIns="0" bIns="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1200">
                <a:solidFill>
                  <a:srgbClr val="000000"/>
                </a:solidFill>
                <a:latin typeface="Arial" panose="020B0604020202020204" pitchFamily="34" charset="0"/>
                <a:ea typeface="HG丸ｺﾞｼｯｸM-PRO" panose="020F0600000000000000" pitchFamily="50" charset="-128"/>
              </a:rPr>
              <a:t>（手順⑥ ）</a:t>
            </a:r>
          </a:p>
          <a:p>
            <a:pPr algn="ctr" eaLnBrk="1" hangingPunct="1">
              <a:spcBef>
                <a:spcPct val="0"/>
              </a:spcBef>
              <a:buFontTx/>
              <a:buNone/>
            </a:pPr>
            <a:r>
              <a:rPr lang="ja-JP" altLang="en-US" sz="1200">
                <a:solidFill>
                  <a:srgbClr val="000000"/>
                </a:solidFill>
                <a:latin typeface="Arial" panose="020B0604020202020204" pitchFamily="34" charset="0"/>
                <a:ea typeface="HG丸ｺﾞｼｯｸM-PRO" panose="020F0600000000000000" pitchFamily="50" charset="-128"/>
              </a:rPr>
              <a:t>効果の確認</a:t>
            </a:r>
          </a:p>
        </p:txBody>
      </p:sp>
      <p:sp>
        <p:nvSpPr>
          <p:cNvPr id="37921" name="AutoShape 340"/>
          <p:cNvSpPr>
            <a:spLocks noChangeArrowheads="1"/>
          </p:cNvSpPr>
          <p:nvPr/>
        </p:nvSpPr>
        <p:spPr bwMode="auto">
          <a:xfrm>
            <a:off x="4427538" y="6359525"/>
            <a:ext cx="2736850" cy="454025"/>
          </a:xfrm>
          <a:prstGeom prst="roundRect">
            <a:avLst>
              <a:gd name="adj" fmla="val 7356"/>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lIns="0" tIns="0" rIns="0" bIns="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1200">
                <a:solidFill>
                  <a:srgbClr val="000000"/>
                </a:solidFill>
                <a:latin typeface="Arial" panose="020B0604020202020204" pitchFamily="34" charset="0"/>
                <a:ea typeface="HG丸ｺﾞｼｯｸM-PRO" panose="020F0600000000000000" pitchFamily="50" charset="-128"/>
              </a:rPr>
              <a:t>（手順⑦）</a:t>
            </a:r>
          </a:p>
          <a:p>
            <a:pPr algn="ctr" eaLnBrk="1" hangingPunct="1">
              <a:spcBef>
                <a:spcPct val="0"/>
              </a:spcBef>
              <a:buFontTx/>
              <a:buNone/>
            </a:pPr>
            <a:r>
              <a:rPr lang="ja-JP" altLang="en-US" sz="1200">
                <a:solidFill>
                  <a:srgbClr val="000000"/>
                </a:solidFill>
                <a:latin typeface="Arial" panose="020B0604020202020204" pitchFamily="34" charset="0"/>
                <a:ea typeface="HG丸ｺﾞｼｯｸM-PRO" panose="020F0600000000000000" pitchFamily="50" charset="-128"/>
              </a:rPr>
              <a:t>標準化と管理の定着</a:t>
            </a:r>
          </a:p>
        </p:txBody>
      </p:sp>
      <p:sp>
        <p:nvSpPr>
          <p:cNvPr id="37922" name="AutoShape 337"/>
          <p:cNvSpPr>
            <a:spLocks noChangeArrowheads="1"/>
          </p:cNvSpPr>
          <p:nvPr/>
        </p:nvSpPr>
        <p:spPr bwMode="auto">
          <a:xfrm>
            <a:off x="4427538" y="4797425"/>
            <a:ext cx="2736850" cy="755650"/>
          </a:xfrm>
          <a:prstGeom prst="roundRect">
            <a:avLst>
              <a:gd name="adj" fmla="val 7356"/>
            </a:avLst>
          </a:prstGeom>
          <a:solidFill>
            <a:schemeClr val="bg1">
              <a:alpha val="20000"/>
            </a:schemeClr>
          </a:solidFill>
          <a:ln w="9525">
            <a:solidFill>
              <a:schemeClr val="tx1"/>
            </a:solidFill>
            <a:round/>
            <a:headEnd/>
            <a:tailEnd/>
          </a:ln>
        </p:spPr>
        <p:txBody>
          <a:bodyPr lIns="0" tIns="0" rIns="0" bIns="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Arial" panose="020B0604020202020204" pitchFamily="34" charset="0"/>
                <a:ea typeface="HG丸ｺﾞｼｯｸM-PRO" panose="020F0600000000000000" pitchFamily="50" charset="-128"/>
              </a:rPr>
              <a:t>（手順</a:t>
            </a:r>
            <a:r>
              <a:rPr lang="ja-JP" altLang="en-US" sz="1200">
                <a:solidFill>
                  <a:srgbClr val="000000"/>
                </a:solidFill>
                <a:latin typeface="Arial" panose="020B0604020202020204" pitchFamily="34" charset="0"/>
                <a:ea typeface="HG丸ｺﾞｼｯｸM-PRO" panose="020F0600000000000000" pitchFamily="50" charset="-128"/>
              </a:rPr>
              <a:t>⑤ </a:t>
            </a:r>
            <a:r>
              <a:rPr lang="ja-JP" altLang="en-US" sz="1200">
                <a:latin typeface="Arial" panose="020B0604020202020204" pitchFamily="34" charset="0"/>
                <a:ea typeface="HG丸ｺﾞｼｯｸM-PRO" panose="020F0600000000000000" pitchFamily="50" charset="-128"/>
              </a:rPr>
              <a:t>）</a:t>
            </a:r>
            <a:endParaRPr lang="en-US" altLang="ja-JP" sz="1200">
              <a:latin typeface="Arial" panose="020B0604020202020204" pitchFamily="34" charset="0"/>
              <a:ea typeface="HG丸ｺﾞｼｯｸM-PRO" panose="020F0600000000000000" pitchFamily="50" charset="-128"/>
            </a:endParaRPr>
          </a:p>
          <a:p>
            <a:pPr algn="ctr" eaLnBrk="1" hangingPunct="1">
              <a:spcBef>
                <a:spcPct val="0"/>
              </a:spcBef>
              <a:buFontTx/>
              <a:buNone/>
            </a:pPr>
            <a:r>
              <a:rPr lang="ja-JP" altLang="en-US" sz="1200">
                <a:latin typeface="Arial" panose="020B0604020202020204" pitchFamily="34" charset="0"/>
                <a:ea typeface="HG丸ｺﾞｼｯｸM-PRO" panose="020F0600000000000000" pitchFamily="50" charset="-128"/>
              </a:rPr>
              <a:t>成功シナリオの追究と実施</a:t>
            </a:r>
          </a:p>
          <a:p>
            <a:pPr algn="ctr" eaLnBrk="1" hangingPunct="1">
              <a:spcBef>
                <a:spcPct val="0"/>
              </a:spcBef>
              <a:buFontTx/>
              <a:buNone/>
            </a:pPr>
            <a:r>
              <a:rPr lang="ja-JP" altLang="en-US" sz="1000">
                <a:latin typeface="Arial" panose="020B0604020202020204" pitchFamily="34" charset="0"/>
                <a:ea typeface="HG丸ｺﾞｼｯｸM-PRO" panose="020F0600000000000000" pitchFamily="50" charset="-128"/>
              </a:rPr>
              <a:t>（シナリオの</a:t>
            </a:r>
            <a:r>
              <a:rPr lang="ja-JP" altLang="en-US" sz="1000" u="sng">
                <a:solidFill>
                  <a:srgbClr val="0000FF"/>
                </a:solidFill>
                <a:latin typeface="Arial" panose="020B0604020202020204" pitchFamily="34" charset="0"/>
                <a:ea typeface="HG丸ｺﾞｼｯｸM-PRO" panose="020F0600000000000000" pitchFamily="50" charset="-128"/>
              </a:rPr>
              <a:t>具体策と障害予測と回避策を</a:t>
            </a:r>
          </a:p>
          <a:p>
            <a:pPr algn="ctr" eaLnBrk="1" hangingPunct="1">
              <a:spcBef>
                <a:spcPct val="0"/>
              </a:spcBef>
              <a:buFontTx/>
              <a:buNone/>
            </a:pPr>
            <a:r>
              <a:rPr lang="ja-JP" altLang="en-US" sz="1000" u="sng">
                <a:solidFill>
                  <a:srgbClr val="0000FF"/>
                </a:solidFill>
                <a:latin typeface="Arial" panose="020B0604020202020204" pitchFamily="34" charset="0"/>
                <a:ea typeface="HG丸ｺﾞｼｯｸM-PRO" panose="020F0600000000000000" pitchFamily="50" charset="-128"/>
              </a:rPr>
              <a:t>検討</a:t>
            </a:r>
            <a:r>
              <a:rPr lang="ja-JP" altLang="en-US" sz="1000">
                <a:latin typeface="Arial" panose="020B0604020202020204" pitchFamily="34" charset="0"/>
                <a:ea typeface="HG丸ｺﾞｼｯｸM-PRO" panose="020F0600000000000000" pitchFamily="50" charset="-128"/>
              </a:rPr>
              <a:t>し総合的に選定の上、実施する）</a:t>
            </a:r>
          </a:p>
        </p:txBody>
      </p:sp>
      <p:sp>
        <p:nvSpPr>
          <p:cNvPr id="37923" name="AutoShape 312"/>
          <p:cNvSpPr>
            <a:spLocks noChangeArrowheads="1"/>
          </p:cNvSpPr>
          <p:nvPr/>
        </p:nvSpPr>
        <p:spPr bwMode="auto">
          <a:xfrm flipV="1">
            <a:off x="971550" y="5448300"/>
            <a:ext cx="360363" cy="107950"/>
          </a:xfrm>
          <a:prstGeom prst="triangle">
            <a:avLst>
              <a:gd name="adj" fmla="val 50000"/>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endParaRPr lang="ja-JP" altLang="en-US" sz="1800">
              <a:solidFill>
                <a:srgbClr val="000000"/>
              </a:solidFill>
              <a:latin typeface="Arial" panose="020B0604020202020204" pitchFamily="34" charset="0"/>
            </a:endParaRPr>
          </a:p>
        </p:txBody>
      </p:sp>
      <p:sp>
        <p:nvSpPr>
          <p:cNvPr id="37924" name="AutoShape 307"/>
          <p:cNvSpPr>
            <a:spLocks noChangeArrowheads="1"/>
          </p:cNvSpPr>
          <p:nvPr/>
        </p:nvSpPr>
        <p:spPr bwMode="auto">
          <a:xfrm flipV="1">
            <a:off x="971550" y="2744788"/>
            <a:ext cx="360363" cy="107950"/>
          </a:xfrm>
          <a:prstGeom prst="triangle">
            <a:avLst>
              <a:gd name="adj" fmla="val 50000"/>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endParaRPr lang="ja-JP" altLang="en-US" sz="1800">
              <a:solidFill>
                <a:srgbClr val="000000"/>
              </a:solidFill>
              <a:latin typeface="Arial" panose="020B0604020202020204" pitchFamily="34" charset="0"/>
            </a:endParaRPr>
          </a:p>
        </p:txBody>
      </p:sp>
      <p:sp>
        <p:nvSpPr>
          <p:cNvPr id="37925" name="AutoShape 337"/>
          <p:cNvSpPr>
            <a:spLocks noChangeArrowheads="1"/>
          </p:cNvSpPr>
          <p:nvPr/>
        </p:nvSpPr>
        <p:spPr bwMode="auto">
          <a:xfrm>
            <a:off x="4427538" y="3825875"/>
            <a:ext cx="2736850" cy="755650"/>
          </a:xfrm>
          <a:prstGeom prst="roundRect">
            <a:avLst>
              <a:gd name="adj" fmla="val 7356"/>
            </a:avLst>
          </a:prstGeom>
          <a:solidFill>
            <a:schemeClr val="bg1">
              <a:alpha val="20000"/>
            </a:schemeClr>
          </a:solidFill>
          <a:ln w="9525">
            <a:solidFill>
              <a:schemeClr val="tx1"/>
            </a:solidFill>
            <a:round/>
            <a:headEnd/>
            <a:tailEnd/>
          </a:ln>
        </p:spPr>
        <p:txBody>
          <a:bodyPr lIns="0" tIns="0" rIns="0" bIns="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Arial" panose="020B0604020202020204" pitchFamily="34" charset="0"/>
                <a:ea typeface="HG丸ｺﾞｼｯｸM-PRO" panose="020F0600000000000000" pitchFamily="50" charset="-128"/>
              </a:rPr>
              <a:t>（手順④ ）</a:t>
            </a:r>
            <a:endParaRPr lang="en-US" altLang="ja-JP" sz="1200">
              <a:latin typeface="Arial" panose="020B0604020202020204" pitchFamily="34" charset="0"/>
              <a:ea typeface="HG丸ｺﾞｼｯｸM-PRO" panose="020F0600000000000000" pitchFamily="50" charset="-128"/>
            </a:endParaRPr>
          </a:p>
          <a:p>
            <a:pPr algn="ctr" eaLnBrk="1" hangingPunct="1">
              <a:spcBef>
                <a:spcPct val="0"/>
              </a:spcBef>
              <a:buFontTx/>
              <a:buNone/>
            </a:pPr>
            <a:r>
              <a:rPr lang="ja-JP" altLang="en-US" sz="1200">
                <a:latin typeface="Arial" panose="020B0604020202020204" pitchFamily="34" charset="0"/>
                <a:ea typeface="HG丸ｺﾞｼｯｸM-PRO" panose="020F0600000000000000" pitchFamily="50" charset="-128"/>
              </a:rPr>
              <a:t>方策の立案</a:t>
            </a:r>
            <a:r>
              <a:rPr lang="en-US" altLang="ja-JP" sz="1200">
                <a:latin typeface="Arial" panose="020B0604020202020204" pitchFamily="34" charset="0"/>
                <a:ea typeface="HG丸ｺﾞｼｯｸM-PRO" panose="020F0600000000000000" pitchFamily="50" charset="-128"/>
              </a:rPr>
              <a:t/>
            </a:r>
            <a:br>
              <a:rPr lang="en-US" altLang="ja-JP" sz="1200">
                <a:latin typeface="Arial" panose="020B0604020202020204" pitchFamily="34" charset="0"/>
                <a:ea typeface="HG丸ｺﾞｼｯｸM-PRO" panose="020F0600000000000000" pitchFamily="50" charset="-128"/>
              </a:rPr>
            </a:br>
            <a:r>
              <a:rPr lang="ja-JP" altLang="en-US" sz="1000">
                <a:latin typeface="Arial" panose="020B0604020202020204" pitchFamily="34" charset="0"/>
                <a:ea typeface="HG丸ｺﾞｼｯｸM-PRO" panose="020F0600000000000000" pitchFamily="50" charset="-128"/>
              </a:rPr>
              <a:t>（攻め所に焦点を当てた</a:t>
            </a:r>
            <a:r>
              <a:rPr lang="ja-JP" altLang="en-US" sz="1000" u="sng">
                <a:solidFill>
                  <a:srgbClr val="0000FF"/>
                </a:solidFill>
                <a:latin typeface="Arial" panose="020B0604020202020204" pitchFamily="34" charset="0"/>
                <a:ea typeface="HG丸ｺﾞｼｯｸM-PRO" panose="020F0600000000000000" pitchFamily="50" charset="-128"/>
              </a:rPr>
              <a:t>期待効果の大きい</a:t>
            </a:r>
          </a:p>
          <a:p>
            <a:pPr algn="ctr" eaLnBrk="1" hangingPunct="1">
              <a:spcBef>
                <a:spcPct val="0"/>
              </a:spcBef>
              <a:buFontTx/>
              <a:buNone/>
            </a:pPr>
            <a:r>
              <a:rPr lang="ja-JP" altLang="en-US" sz="1000" u="sng">
                <a:solidFill>
                  <a:srgbClr val="0000FF"/>
                </a:solidFill>
                <a:latin typeface="Arial" panose="020B0604020202020204" pitchFamily="34" charset="0"/>
                <a:ea typeface="HG丸ｺﾞｼｯｸM-PRO" panose="020F0600000000000000" pitchFamily="50" charset="-128"/>
              </a:rPr>
              <a:t>方策案</a:t>
            </a:r>
            <a:r>
              <a:rPr lang="en-US" altLang="ja-JP" sz="1000" u="sng">
                <a:solidFill>
                  <a:srgbClr val="0000FF"/>
                </a:solidFill>
                <a:latin typeface="Arial" panose="020B0604020202020204" pitchFamily="34" charset="0"/>
                <a:ea typeface="HG丸ｺﾞｼｯｸM-PRO" panose="020F0600000000000000" pitchFamily="50" charset="-128"/>
              </a:rPr>
              <a:t>(</a:t>
            </a:r>
            <a:r>
              <a:rPr lang="ja-JP" altLang="en-US" sz="1000" u="sng">
                <a:solidFill>
                  <a:srgbClr val="0000FF"/>
                </a:solidFill>
                <a:latin typeface="Arial" panose="020B0604020202020204" pitchFamily="34" charset="0"/>
                <a:ea typeface="HG丸ｺﾞｼｯｸM-PRO" panose="020F0600000000000000" pitchFamily="50" charset="-128"/>
              </a:rPr>
              <a:t>アイデア</a:t>
            </a:r>
            <a:r>
              <a:rPr lang="en-US" altLang="ja-JP" sz="1000" u="sng">
                <a:solidFill>
                  <a:srgbClr val="0000FF"/>
                </a:solidFill>
                <a:latin typeface="Arial" panose="020B0604020202020204" pitchFamily="34" charset="0"/>
                <a:ea typeface="HG丸ｺﾞｼｯｸM-PRO" panose="020F0600000000000000" pitchFamily="50" charset="-128"/>
              </a:rPr>
              <a:t>)</a:t>
            </a:r>
            <a:r>
              <a:rPr lang="ja-JP" altLang="en-US" sz="1000" u="sng">
                <a:solidFill>
                  <a:srgbClr val="0000FF"/>
                </a:solidFill>
                <a:latin typeface="Arial" panose="020B0604020202020204" pitchFamily="34" charset="0"/>
                <a:ea typeface="HG丸ｺﾞｼｯｸM-PRO" panose="020F0600000000000000" pitchFamily="50" charset="-128"/>
              </a:rPr>
              <a:t>はどれ？</a:t>
            </a:r>
            <a:r>
              <a:rPr lang="ja-JP" altLang="en-US" sz="1000">
                <a:latin typeface="Arial" panose="020B0604020202020204" pitchFamily="34" charset="0"/>
                <a:ea typeface="HG丸ｺﾞｼｯｸM-PRO" panose="020F0600000000000000" pitchFamily="50" charset="-128"/>
              </a:rPr>
              <a:t>）</a:t>
            </a:r>
          </a:p>
        </p:txBody>
      </p:sp>
      <p:sp>
        <p:nvSpPr>
          <p:cNvPr id="37926" name="AutoShape 327"/>
          <p:cNvSpPr>
            <a:spLocks noChangeArrowheads="1"/>
          </p:cNvSpPr>
          <p:nvPr/>
        </p:nvSpPr>
        <p:spPr bwMode="auto">
          <a:xfrm>
            <a:off x="3009900" y="3644900"/>
            <a:ext cx="482600" cy="107950"/>
          </a:xfrm>
          <a:prstGeom prst="downArrow">
            <a:avLst>
              <a:gd name="adj1" fmla="val 50000"/>
              <a:gd name="adj2" fmla="val 57259"/>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endParaRPr lang="ja-JP" altLang="en-US" sz="1800">
              <a:solidFill>
                <a:srgbClr val="000000"/>
              </a:solidFill>
              <a:latin typeface="Arial" panose="020B0604020202020204" pitchFamily="34" charset="0"/>
            </a:endParaRPr>
          </a:p>
        </p:txBody>
      </p:sp>
      <p:sp>
        <p:nvSpPr>
          <p:cNvPr id="37927" name="AutoShape 327"/>
          <p:cNvSpPr>
            <a:spLocks noChangeArrowheads="1"/>
          </p:cNvSpPr>
          <p:nvPr/>
        </p:nvSpPr>
        <p:spPr bwMode="auto">
          <a:xfrm>
            <a:off x="3009900" y="4689475"/>
            <a:ext cx="482600" cy="107950"/>
          </a:xfrm>
          <a:prstGeom prst="downArrow">
            <a:avLst>
              <a:gd name="adj1" fmla="val 50000"/>
              <a:gd name="adj2" fmla="val 57259"/>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endParaRPr lang="ja-JP" altLang="en-US" sz="1800">
              <a:solidFill>
                <a:srgbClr val="000000"/>
              </a:solidFill>
              <a:latin typeface="Arial" panose="020B0604020202020204" pitchFamily="34" charset="0"/>
            </a:endParaRPr>
          </a:p>
        </p:txBody>
      </p:sp>
      <p:sp>
        <p:nvSpPr>
          <p:cNvPr id="37928" name="AutoShape 327"/>
          <p:cNvSpPr>
            <a:spLocks noChangeArrowheads="1"/>
          </p:cNvSpPr>
          <p:nvPr/>
        </p:nvSpPr>
        <p:spPr bwMode="auto">
          <a:xfrm>
            <a:off x="3009900" y="5445125"/>
            <a:ext cx="482600" cy="107950"/>
          </a:xfrm>
          <a:prstGeom prst="downArrow">
            <a:avLst>
              <a:gd name="adj1" fmla="val 50000"/>
              <a:gd name="adj2" fmla="val 57259"/>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endParaRPr lang="ja-JP" altLang="en-US" sz="1800">
              <a:solidFill>
                <a:srgbClr val="000000"/>
              </a:solidFill>
              <a:latin typeface="Arial" panose="020B0604020202020204" pitchFamily="34" charset="0"/>
            </a:endParaRPr>
          </a:p>
        </p:txBody>
      </p:sp>
      <p:sp>
        <p:nvSpPr>
          <p:cNvPr id="37929" name="AutoShape 327"/>
          <p:cNvSpPr>
            <a:spLocks noChangeArrowheads="1"/>
          </p:cNvSpPr>
          <p:nvPr/>
        </p:nvSpPr>
        <p:spPr bwMode="auto">
          <a:xfrm>
            <a:off x="3009900" y="6200775"/>
            <a:ext cx="482600" cy="107950"/>
          </a:xfrm>
          <a:prstGeom prst="downArrow">
            <a:avLst>
              <a:gd name="adj1" fmla="val 50000"/>
              <a:gd name="adj2" fmla="val 57259"/>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endParaRPr lang="ja-JP" altLang="en-US" sz="1800">
              <a:solidFill>
                <a:srgbClr val="000000"/>
              </a:solidFill>
              <a:latin typeface="Arial" panose="020B0604020202020204" pitchFamily="34" charset="0"/>
            </a:endParaRPr>
          </a:p>
        </p:txBody>
      </p:sp>
      <p:sp>
        <p:nvSpPr>
          <p:cNvPr id="37930" name="Oval 326"/>
          <p:cNvSpPr>
            <a:spLocks noChangeArrowheads="1"/>
          </p:cNvSpPr>
          <p:nvPr/>
        </p:nvSpPr>
        <p:spPr bwMode="auto">
          <a:xfrm>
            <a:off x="4500563" y="468313"/>
            <a:ext cx="2519362" cy="360362"/>
          </a:xfrm>
          <a:prstGeom prst="ellipse">
            <a:avLst/>
          </a:pr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wrap="none" lIns="0" tIns="0" rIns="0" bIns="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1800">
                <a:solidFill>
                  <a:schemeClr val="bg1"/>
                </a:solidFill>
                <a:latin typeface="Arial" panose="020B0604020202020204" pitchFamily="34" charset="0"/>
                <a:ea typeface="HG丸ｺﾞｼｯｸM-PRO" panose="020F0600000000000000" pitchFamily="50" charset="-128"/>
              </a:rPr>
              <a:t>課題達成型</a:t>
            </a:r>
          </a:p>
        </p:txBody>
      </p:sp>
      <p:sp>
        <p:nvSpPr>
          <p:cNvPr id="37931" name="AutoShape 327"/>
          <p:cNvSpPr>
            <a:spLocks noChangeArrowheads="1"/>
          </p:cNvSpPr>
          <p:nvPr/>
        </p:nvSpPr>
        <p:spPr bwMode="auto">
          <a:xfrm>
            <a:off x="5580063" y="2816225"/>
            <a:ext cx="482600" cy="107950"/>
          </a:xfrm>
          <a:prstGeom prst="downArrow">
            <a:avLst>
              <a:gd name="adj1" fmla="val 50000"/>
              <a:gd name="adj2" fmla="val 57259"/>
            </a:avLst>
          </a:prstGeom>
          <a:solidFill>
            <a:srgbClr val="0000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endParaRPr lang="ja-JP" altLang="en-US" sz="1800">
              <a:solidFill>
                <a:srgbClr val="000000"/>
              </a:solidFill>
              <a:latin typeface="Arial" panose="020B0604020202020204" pitchFamily="34" charset="0"/>
            </a:endParaRPr>
          </a:p>
        </p:txBody>
      </p:sp>
      <p:sp>
        <p:nvSpPr>
          <p:cNvPr id="37932" name="AutoShape 327"/>
          <p:cNvSpPr>
            <a:spLocks noChangeArrowheads="1"/>
          </p:cNvSpPr>
          <p:nvPr/>
        </p:nvSpPr>
        <p:spPr bwMode="auto">
          <a:xfrm>
            <a:off x="5580063" y="4652963"/>
            <a:ext cx="482600" cy="107950"/>
          </a:xfrm>
          <a:prstGeom prst="downArrow">
            <a:avLst>
              <a:gd name="adj1" fmla="val 50000"/>
              <a:gd name="adj2" fmla="val 57259"/>
            </a:avLst>
          </a:prstGeom>
          <a:solidFill>
            <a:srgbClr val="0000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endParaRPr lang="ja-JP" altLang="en-US" sz="1800">
              <a:solidFill>
                <a:srgbClr val="000000"/>
              </a:solidFill>
              <a:latin typeface="Arial" panose="020B0604020202020204" pitchFamily="34" charset="0"/>
            </a:endParaRPr>
          </a:p>
        </p:txBody>
      </p:sp>
      <p:sp>
        <p:nvSpPr>
          <p:cNvPr id="37933" name="AutoShape 327"/>
          <p:cNvSpPr>
            <a:spLocks noChangeArrowheads="1"/>
          </p:cNvSpPr>
          <p:nvPr/>
        </p:nvSpPr>
        <p:spPr bwMode="auto">
          <a:xfrm>
            <a:off x="5580063" y="5589588"/>
            <a:ext cx="482600" cy="107950"/>
          </a:xfrm>
          <a:prstGeom prst="downArrow">
            <a:avLst>
              <a:gd name="adj1" fmla="val 50000"/>
              <a:gd name="adj2" fmla="val 57259"/>
            </a:avLst>
          </a:prstGeom>
          <a:solidFill>
            <a:srgbClr val="0000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endParaRPr lang="ja-JP" altLang="en-US" sz="1800">
              <a:solidFill>
                <a:srgbClr val="000000"/>
              </a:solidFill>
              <a:latin typeface="Arial" panose="020B0604020202020204" pitchFamily="34" charset="0"/>
            </a:endParaRPr>
          </a:p>
        </p:txBody>
      </p:sp>
      <p:sp>
        <p:nvSpPr>
          <p:cNvPr id="37934" name="AutoShape 327"/>
          <p:cNvSpPr>
            <a:spLocks noChangeArrowheads="1"/>
          </p:cNvSpPr>
          <p:nvPr/>
        </p:nvSpPr>
        <p:spPr bwMode="auto">
          <a:xfrm>
            <a:off x="5580063" y="6200775"/>
            <a:ext cx="482600" cy="107950"/>
          </a:xfrm>
          <a:prstGeom prst="downArrow">
            <a:avLst>
              <a:gd name="adj1" fmla="val 50000"/>
              <a:gd name="adj2" fmla="val 57259"/>
            </a:avLst>
          </a:prstGeom>
          <a:solidFill>
            <a:srgbClr val="0000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endParaRPr lang="ja-JP" altLang="en-US" sz="1800">
              <a:solidFill>
                <a:srgbClr val="000000"/>
              </a:solidFill>
              <a:latin typeface="Arial" panose="020B0604020202020204" pitchFamily="34" charset="0"/>
            </a:endParaRPr>
          </a:p>
        </p:txBody>
      </p:sp>
      <p:sp>
        <p:nvSpPr>
          <p:cNvPr id="37935" name="AutoShape 327"/>
          <p:cNvSpPr>
            <a:spLocks noChangeArrowheads="1"/>
          </p:cNvSpPr>
          <p:nvPr/>
        </p:nvSpPr>
        <p:spPr bwMode="auto">
          <a:xfrm>
            <a:off x="5580063" y="3644900"/>
            <a:ext cx="482600" cy="107950"/>
          </a:xfrm>
          <a:prstGeom prst="downArrow">
            <a:avLst>
              <a:gd name="adj1" fmla="val 50000"/>
              <a:gd name="adj2" fmla="val 57259"/>
            </a:avLst>
          </a:prstGeom>
          <a:solidFill>
            <a:srgbClr val="0000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endParaRPr lang="ja-JP" altLang="en-US" sz="1800">
              <a:solidFill>
                <a:srgbClr val="000000"/>
              </a:solidFill>
              <a:latin typeface="Arial" panose="020B0604020202020204" pitchFamily="34" charset="0"/>
            </a:endParaRPr>
          </a:p>
        </p:txBody>
      </p:sp>
      <p:sp>
        <p:nvSpPr>
          <p:cNvPr id="37936" name="AutoShape 327"/>
          <p:cNvSpPr>
            <a:spLocks noChangeArrowheads="1"/>
          </p:cNvSpPr>
          <p:nvPr/>
        </p:nvSpPr>
        <p:spPr bwMode="auto">
          <a:xfrm>
            <a:off x="7953375" y="1736725"/>
            <a:ext cx="482600" cy="107950"/>
          </a:xfrm>
          <a:prstGeom prst="downArrow">
            <a:avLst>
              <a:gd name="adj1" fmla="val 50000"/>
              <a:gd name="adj2" fmla="val 57259"/>
            </a:avLst>
          </a:prstGeom>
          <a:solidFill>
            <a:schemeClr val="tx1"/>
          </a:solidFill>
          <a:ln w="9525">
            <a:solidFill>
              <a:schemeClr val="tx1"/>
            </a:solidFill>
            <a:miter lim="800000"/>
            <a:headEnd/>
            <a:tailEnd/>
          </a:ln>
        </p:spPr>
        <p:txBody>
          <a:bodyPr vert="eaVert"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endParaRPr lang="ja-JP" altLang="en-US" sz="1800">
              <a:solidFill>
                <a:srgbClr val="000000"/>
              </a:solidFill>
              <a:latin typeface="Arial" panose="020B0604020202020204" pitchFamily="34" charset="0"/>
            </a:endParaRPr>
          </a:p>
        </p:txBody>
      </p:sp>
      <p:sp>
        <p:nvSpPr>
          <p:cNvPr id="37937" name="AutoShape 327"/>
          <p:cNvSpPr>
            <a:spLocks noChangeArrowheads="1"/>
          </p:cNvSpPr>
          <p:nvPr/>
        </p:nvSpPr>
        <p:spPr bwMode="auto">
          <a:xfrm>
            <a:off x="7953375" y="5445125"/>
            <a:ext cx="482600" cy="107950"/>
          </a:xfrm>
          <a:prstGeom prst="downArrow">
            <a:avLst>
              <a:gd name="adj1" fmla="val 50000"/>
              <a:gd name="adj2" fmla="val 57259"/>
            </a:avLst>
          </a:prstGeom>
          <a:solidFill>
            <a:schemeClr val="tx1"/>
          </a:solidFill>
          <a:ln w="9525">
            <a:solidFill>
              <a:schemeClr val="tx1"/>
            </a:solidFill>
            <a:miter lim="800000"/>
            <a:headEnd/>
            <a:tailEnd/>
          </a:ln>
        </p:spPr>
        <p:txBody>
          <a:bodyPr vert="eaVert"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endParaRPr lang="ja-JP" altLang="en-US" sz="1800">
              <a:solidFill>
                <a:srgbClr val="000000"/>
              </a:solidFill>
              <a:latin typeface="Arial" panose="020B0604020202020204" pitchFamily="34" charset="0"/>
            </a:endParaRPr>
          </a:p>
        </p:txBody>
      </p:sp>
      <p:sp>
        <p:nvSpPr>
          <p:cNvPr id="37938" name="AutoShape 327"/>
          <p:cNvSpPr>
            <a:spLocks noChangeArrowheads="1"/>
          </p:cNvSpPr>
          <p:nvPr/>
        </p:nvSpPr>
        <p:spPr bwMode="auto">
          <a:xfrm>
            <a:off x="7953375" y="6200775"/>
            <a:ext cx="482600" cy="107950"/>
          </a:xfrm>
          <a:prstGeom prst="downArrow">
            <a:avLst>
              <a:gd name="adj1" fmla="val 50000"/>
              <a:gd name="adj2" fmla="val 57259"/>
            </a:avLst>
          </a:prstGeom>
          <a:solidFill>
            <a:schemeClr val="tx1"/>
          </a:solidFill>
          <a:ln w="9525">
            <a:solidFill>
              <a:schemeClr val="tx1"/>
            </a:solidFill>
            <a:miter lim="800000"/>
            <a:headEnd/>
            <a:tailEnd/>
          </a:ln>
        </p:spPr>
        <p:txBody>
          <a:bodyPr vert="eaVert"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endParaRPr lang="ja-JP" altLang="en-US" sz="1800">
              <a:solidFill>
                <a:srgbClr val="000000"/>
              </a:solidFill>
              <a:latin typeface="Arial" panose="020B0604020202020204" pitchFamily="34" charset="0"/>
            </a:endParaRPr>
          </a:p>
        </p:txBody>
      </p:sp>
      <p:sp>
        <p:nvSpPr>
          <p:cNvPr id="37939" name="AutoShape 327"/>
          <p:cNvSpPr>
            <a:spLocks noChangeArrowheads="1"/>
          </p:cNvSpPr>
          <p:nvPr/>
        </p:nvSpPr>
        <p:spPr bwMode="auto">
          <a:xfrm>
            <a:off x="7953375" y="2817813"/>
            <a:ext cx="482600" cy="1906587"/>
          </a:xfrm>
          <a:prstGeom prst="downArrow">
            <a:avLst>
              <a:gd name="adj1" fmla="val 50000"/>
              <a:gd name="adj2" fmla="val 15144"/>
            </a:avLst>
          </a:prstGeom>
          <a:solidFill>
            <a:schemeClr val="tx1"/>
          </a:solidFill>
          <a:ln w="9525">
            <a:solidFill>
              <a:schemeClr val="tx1"/>
            </a:solidFill>
            <a:miter lim="800000"/>
            <a:headEnd/>
            <a:tailEnd/>
          </a:ln>
        </p:spPr>
        <p:txBody>
          <a:bodyPr vert="eaVert"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endParaRPr lang="ja-JP" altLang="en-US" sz="1800">
              <a:solidFill>
                <a:srgbClr val="000000"/>
              </a:solidFill>
              <a:latin typeface="Arial" panose="020B0604020202020204" pitchFamily="34" charset="0"/>
            </a:endParaRPr>
          </a:p>
        </p:txBody>
      </p:sp>
      <p:sp>
        <p:nvSpPr>
          <p:cNvPr id="37940" name="AutoShape 307"/>
          <p:cNvSpPr>
            <a:spLocks noChangeArrowheads="1"/>
          </p:cNvSpPr>
          <p:nvPr/>
        </p:nvSpPr>
        <p:spPr bwMode="auto">
          <a:xfrm flipV="1">
            <a:off x="971550" y="3644900"/>
            <a:ext cx="360363" cy="107950"/>
          </a:xfrm>
          <a:prstGeom prst="triangle">
            <a:avLst>
              <a:gd name="adj" fmla="val 50000"/>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endParaRPr lang="ja-JP" altLang="en-US" sz="1800">
              <a:solidFill>
                <a:srgbClr val="000000"/>
              </a:solidFill>
              <a:latin typeface="Arial" panose="020B0604020202020204" pitchFamily="34" charset="0"/>
            </a:endParaRPr>
          </a:p>
        </p:txBody>
      </p:sp>
      <p:sp>
        <p:nvSpPr>
          <p:cNvPr id="37941" name="AutoShape 315"/>
          <p:cNvSpPr>
            <a:spLocks noChangeArrowheads="1"/>
          </p:cNvSpPr>
          <p:nvPr/>
        </p:nvSpPr>
        <p:spPr bwMode="auto">
          <a:xfrm>
            <a:off x="4427538" y="3082925"/>
            <a:ext cx="2736850" cy="454025"/>
          </a:xfrm>
          <a:prstGeom prst="roundRect">
            <a:avLst>
              <a:gd name="adj" fmla="val 7356"/>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lIns="0" tIns="0" rIns="0" bIns="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1200">
                <a:solidFill>
                  <a:srgbClr val="000000"/>
                </a:solidFill>
                <a:latin typeface="Arial" panose="020B0604020202020204" pitchFamily="34" charset="0"/>
                <a:ea typeface="HG丸ｺﾞｼｯｸM-PRO" panose="020F0600000000000000" pitchFamily="50" charset="-128"/>
              </a:rPr>
              <a:t>（手順③ ）</a:t>
            </a:r>
          </a:p>
          <a:p>
            <a:pPr algn="ctr" eaLnBrk="1" hangingPunct="1">
              <a:spcBef>
                <a:spcPct val="0"/>
              </a:spcBef>
              <a:buFontTx/>
              <a:buNone/>
            </a:pPr>
            <a:r>
              <a:rPr lang="ja-JP" altLang="en-US" sz="1200">
                <a:solidFill>
                  <a:srgbClr val="000000"/>
                </a:solidFill>
                <a:latin typeface="Arial" panose="020B0604020202020204" pitchFamily="34" charset="0"/>
                <a:ea typeface="HG丸ｺﾞｼｯｸM-PRO" panose="020F0600000000000000" pitchFamily="50" charset="-128"/>
              </a:rPr>
              <a:t>活動計画の作成</a:t>
            </a:r>
          </a:p>
        </p:txBody>
      </p:sp>
      <p:sp>
        <p:nvSpPr>
          <p:cNvPr id="37942" name="AutoShape 327"/>
          <p:cNvSpPr>
            <a:spLocks noChangeArrowheads="1"/>
          </p:cNvSpPr>
          <p:nvPr/>
        </p:nvSpPr>
        <p:spPr bwMode="auto">
          <a:xfrm>
            <a:off x="5580063" y="1736725"/>
            <a:ext cx="482600" cy="107950"/>
          </a:xfrm>
          <a:prstGeom prst="downArrow">
            <a:avLst>
              <a:gd name="adj1" fmla="val 50000"/>
              <a:gd name="adj2" fmla="val 57259"/>
            </a:avLst>
          </a:prstGeom>
          <a:solidFill>
            <a:srgbClr val="0000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endParaRPr lang="ja-JP" altLang="en-US" sz="1800">
              <a:solidFill>
                <a:srgbClr val="000000"/>
              </a:solidFill>
              <a:latin typeface="Arial" panose="020B0604020202020204" pitchFamily="34" charset="0"/>
            </a:endParaRPr>
          </a:p>
        </p:txBody>
      </p:sp>
      <p:sp>
        <p:nvSpPr>
          <p:cNvPr id="37943" name="正方形/長方形 1"/>
          <p:cNvSpPr>
            <a:spLocks noChangeArrowheads="1"/>
          </p:cNvSpPr>
          <p:nvPr/>
        </p:nvSpPr>
        <p:spPr bwMode="auto">
          <a:xfrm>
            <a:off x="287338" y="2859088"/>
            <a:ext cx="4572000" cy="2159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ts val="1200"/>
              </a:spcBef>
              <a:buFontTx/>
              <a:buNone/>
            </a:pPr>
            <a:r>
              <a:rPr lang="ja-JP" altLang="en-US" sz="1000">
                <a:solidFill>
                  <a:srgbClr val="000000"/>
                </a:solidFill>
                <a:latin typeface="Arial" panose="020B0604020202020204" pitchFamily="34" charset="0"/>
              </a:rPr>
              <a:t>注）</a:t>
            </a:r>
            <a:r>
              <a:rPr lang="ja-JP" altLang="en-US" sz="1000">
                <a:latin typeface="Meiryo UI" panose="020B0604030504040204" pitchFamily="50" charset="-128"/>
                <a:ea typeface="Meiryo UI" panose="020B0604030504040204" pitchFamily="50" charset="-128"/>
              </a:rPr>
              <a:t>活動計画の作成時期は、問題によって手順①②③が入れ替わる場合もある</a:t>
            </a:r>
          </a:p>
        </p:txBody>
      </p:sp>
      <p:sp>
        <p:nvSpPr>
          <p:cNvPr id="37944" name="AutoShape 327"/>
          <p:cNvSpPr>
            <a:spLocks noChangeArrowheads="1"/>
          </p:cNvSpPr>
          <p:nvPr/>
        </p:nvSpPr>
        <p:spPr bwMode="auto">
          <a:xfrm>
            <a:off x="3009900" y="2744788"/>
            <a:ext cx="482600" cy="107950"/>
          </a:xfrm>
          <a:prstGeom prst="downArrow">
            <a:avLst>
              <a:gd name="adj1" fmla="val 50000"/>
              <a:gd name="adj2" fmla="val 57259"/>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endParaRPr lang="ja-JP" altLang="en-US" sz="1800">
              <a:solidFill>
                <a:srgbClr val="000000"/>
              </a:solidFill>
              <a:latin typeface="Arial" panose="020B0604020202020204" pitchFamily="34" charset="0"/>
            </a:endParaRPr>
          </a:p>
        </p:txBody>
      </p:sp>
      <p:sp>
        <p:nvSpPr>
          <p:cNvPr id="64" name="角丸四角形吹き出し 63"/>
          <p:cNvSpPr/>
          <p:nvPr/>
        </p:nvSpPr>
        <p:spPr>
          <a:xfrm>
            <a:off x="3995738" y="836613"/>
            <a:ext cx="1187450" cy="396875"/>
          </a:xfrm>
          <a:prstGeom prst="wedgeRoundRectCallout">
            <a:avLst>
              <a:gd name="adj1" fmla="val 39535"/>
              <a:gd name="adj2" fmla="val 60918"/>
              <a:gd name="adj3" fmla="val 16667"/>
            </a:avLst>
          </a:prstGeom>
          <a:solidFill>
            <a:srgbClr val="0000FF"/>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0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取り組む必要性を現状把握で確認</a:t>
            </a:r>
          </a:p>
        </p:txBody>
      </p:sp>
      <p:sp>
        <p:nvSpPr>
          <p:cNvPr id="3" name="角丸四角形吹き出し 2"/>
          <p:cNvSpPr/>
          <p:nvPr/>
        </p:nvSpPr>
        <p:spPr>
          <a:xfrm>
            <a:off x="3995738" y="1844675"/>
            <a:ext cx="1187450" cy="396875"/>
          </a:xfrm>
          <a:prstGeom prst="wedgeRoundRectCallout">
            <a:avLst>
              <a:gd name="adj1" fmla="val 39535"/>
              <a:gd name="adj2" fmla="val 60918"/>
              <a:gd name="adj3" fmla="val 16667"/>
            </a:avLst>
          </a:prstGeom>
          <a:solidFill>
            <a:srgbClr val="0000FF"/>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0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解決の糸口に</a:t>
            </a:r>
            <a:br>
              <a:rPr lang="ja-JP" altLang="en-US" sz="10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br>
            <a:r>
              <a:rPr lang="ja-JP" altLang="en-US" sz="10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なるのが攻め所</a:t>
            </a:r>
          </a:p>
        </p:txBody>
      </p:sp>
      <p:sp>
        <p:nvSpPr>
          <p:cNvPr id="65" name="角丸四角形吹き出し 64"/>
          <p:cNvSpPr/>
          <p:nvPr/>
        </p:nvSpPr>
        <p:spPr>
          <a:xfrm>
            <a:off x="3995738" y="3681413"/>
            <a:ext cx="1187450" cy="395287"/>
          </a:xfrm>
          <a:prstGeom prst="wedgeRoundRectCallout">
            <a:avLst>
              <a:gd name="adj1" fmla="val 39535"/>
              <a:gd name="adj2" fmla="val 60918"/>
              <a:gd name="adj3" fmla="val 16667"/>
            </a:avLst>
          </a:prstGeom>
          <a:solidFill>
            <a:srgbClr val="0000FF"/>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0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実現性を考えずに</a:t>
            </a:r>
          </a:p>
          <a:p>
            <a:pPr algn="ctr">
              <a:defRPr/>
            </a:pPr>
            <a:r>
              <a:rPr lang="ja-JP" altLang="en-US" sz="10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アイデアを多く出す</a:t>
            </a:r>
          </a:p>
        </p:txBody>
      </p:sp>
      <p:sp>
        <p:nvSpPr>
          <p:cNvPr id="67" name="角丸四角形吹き出し 66"/>
          <p:cNvSpPr/>
          <p:nvPr/>
        </p:nvSpPr>
        <p:spPr>
          <a:xfrm>
            <a:off x="4032250" y="4724400"/>
            <a:ext cx="1187450" cy="217488"/>
          </a:xfrm>
          <a:prstGeom prst="wedgeRoundRectCallout">
            <a:avLst>
              <a:gd name="adj1" fmla="val 39535"/>
              <a:gd name="adj2" fmla="val 60918"/>
              <a:gd name="adj3" fmla="val 16667"/>
            </a:avLst>
          </a:prstGeom>
          <a:solidFill>
            <a:srgbClr val="0000FF"/>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0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成功に至る道筋！</a:t>
            </a:r>
            <a:endParaRPr lang="en-US" altLang="ja-JP" sz="1000"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角丸四角形 1"/>
          <p:cNvSpPr>
            <a:spLocks noChangeArrowheads="1"/>
          </p:cNvSpPr>
          <p:nvPr/>
        </p:nvSpPr>
        <p:spPr bwMode="auto">
          <a:xfrm>
            <a:off x="250825" y="3716338"/>
            <a:ext cx="8713788" cy="2736850"/>
          </a:xfrm>
          <a:prstGeom prst="roundRect">
            <a:avLst>
              <a:gd name="adj" fmla="val 6866"/>
            </a:avLst>
          </a:prstGeom>
          <a:solidFill>
            <a:srgbClr val="FFFFCC"/>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nSpc>
                <a:spcPct val="150000"/>
              </a:lnSpc>
              <a:spcBef>
                <a:spcPct val="0"/>
              </a:spcBef>
              <a:buFontTx/>
              <a:buNone/>
            </a:pPr>
            <a:r>
              <a:rPr lang="ja-JP" altLang="en-US" sz="2400" u="sng">
                <a:solidFill>
                  <a:srgbClr val="FF0000"/>
                </a:solidFill>
                <a:latin typeface="Meiryo UI" panose="020B0604030504040204" pitchFamily="50" charset="-128"/>
                <a:ea typeface="Meiryo UI" panose="020B0604030504040204" pitchFamily="50" charset="-128"/>
              </a:rPr>
              <a:t>ＪＨＳ部門の活動の主な特徴</a:t>
            </a:r>
            <a:r>
              <a:rPr lang="ja-JP" altLang="en-US" sz="2400">
                <a:latin typeface="Meiryo UI" panose="020B0604030504040204" pitchFamily="50" charset="-128"/>
                <a:ea typeface="Meiryo UI" panose="020B0604030504040204" pitchFamily="50" charset="-128"/>
              </a:rPr>
              <a:t>は、以下の３点がある。</a:t>
            </a:r>
            <a:br>
              <a:rPr lang="ja-JP" altLang="en-US" sz="2400">
                <a:latin typeface="Meiryo UI" panose="020B0604030504040204" pitchFamily="50" charset="-128"/>
                <a:ea typeface="Meiryo UI" panose="020B0604030504040204" pitchFamily="50" charset="-128"/>
              </a:rPr>
            </a:br>
            <a:r>
              <a:rPr lang="ja-JP" altLang="en-US" sz="2400">
                <a:latin typeface="Meiryo UI" panose="020B0604030504040204" pitchFamily="50" charset="-128"/>
                <a:ea typeface="Meiryo UI" panose="020B0604030504040204" pitchFamily="50" charset="-128"/>
              </a:rPr>
              <a:t>　</a:t>
            </a:r>
            <a:r>
              <a:rPr lang="ja-JP" altLang="en-US" sz="2800">
                <a:latin typeface="Meiryo UI" panose="020B0604030504040204" pitchFamily="50" charset="-128"/>
                <a:ea typeface="Meiryo UI" panose="020B0604030504040204" pitchFamily="50" charset="-128"/>
              </a:rPr>
              <a:t>① 繰り返しのある作業よりも、</a:t>
            </a:r>
            <a:r>
              <a:rPr lang="ja-JP" altLang="en-US" sz="2800" u="sng">
                <a:solidFill>
                  <a:srgbClr val="FF0000"/>
                </a:solidFill>
                <a:latin typeface="Meiryo UI" panose="020B0604030504040204" pitchFamily="50" charset="-128"/>
                <a:ea typeface="Meiryo UI" panose="020B0604030504040204" pitchFamily="50" charset="-128"/>
              </a:rPr>
              <a:t>初めての仕事</a:t>
            </a:r>
            <a:r>
              <a:rPr lang="ja-JP" altLang="en-US" sz="2800">
                <a:latin typeface="Meiryo UI" panose="020B0604030504040204" pitchFamily="50" charset="-128"/>
                <a:ea typeface="Meiryo UI" panose="020B0604030504040204" pitchFamily="50" charset="-128"/>
              </a:rPr>
              <a:t>の方が多い</a:t>
            </a:r>
          </a:p>
          <a:p>
            <a:pPr>
              <a:lnSpc>
                <a:spcPct val="150000"/>
              </a:lnSpc>
              <a:spcBef>
                <a:spcPct val="0"/>
              </a:spcBef>
              <a:buFontTx/>
              <a:buNone/>
            </a:pPr>
            <a:r>
              <a:rPr lang="ja-JP" altLang="en-US" sz="2800">
                <a:latin typeface="Meiryo UI" panose="020B0604030504040204" pitchFamily="50" charset="-128"/>
                <a:ea typeface="Meiryo UI" panose="020B0604030504040204" pitchFamily="50" charset="-128"/>
              </a:rPr>
              <a:t>　② 仕事の</a:t>
            </a:r>
            <a:r>
              <a:rPr lang="ja-JP" altLang="en-US" sz="2800" u="sng">
                <a:solidFill>
                  <a:srgbClr val="FF0000"/>
                </a:solidFill>
                <a:latin typeface="Meiryo UI" panose="020B0604030504040204" pitchFamily="50" charset="-128"/>
                <a:ea typeface="Meiryo UI" panose="020B0604030504040204" pitchFamily="50" charset="-128"/>
              </a:rPr>
              <a:t>悪さがハッキリ見えない</a:t>
            </a:r>
          </a:p>
          <a:p>
            <a:pPr>
              <a:lnSpc>
                <a:spcPct val="150000"/>
              </a:lnSpc>
              <a:spcBef>
                <a:spcPct val="0"/>
              </a:spcBef>
              <a:buFontTx/>
              <a:buNone/>
            </a:pPr>
            <a:r>
              <a:rPr lang="ja-JP" altLang="en-US" sz="2800">
                <a:latin typeface="Meiryo UI" panose="020B0604030504040204" pitchFamily="50" charset="-128"/>
                <a:ea typeface="Meiryo UI" panose="020B0604030504040204" pitchFamily="50" charset="-128"/>
              </a:rPr>
              <a:t>　③ 仕事の</a:t>
            </a:r>
            <a:r>
              <a:rPr lang="ja-JP" altLang="en-US" sz="2800" u="sng">
                <a:solidFill>
                  <a:srgbClr val="FF0000"/>
                </a:solidFill>
                <a:latin typeface="Meiryo UI" panose="020B0604030504040204" pitchFamily="50" charset="-128"/>
                <a:ea typeface="Meiryo UI" panose="020B0604030504040204" pitchFamily="50" charset="-128"/>
              </a:rPr>
              <a:t>良さの追求</a:t>
            </a:r>
            <a:r>
              <a:rPr lang="ja-JP" altLang="en-US" sz="2800">
                <a:latin typeface="Meiryo UI" panose="020B0604030504040204" pitchFamily="50" charset="-128"/>
                <a:ea typeface="Meiryo UI" panose="020B0604030504040204" pitchFamily="50" charset="-128"/>
              </a:rPr>
              <a:t>に関するテーマが多い</a:t>
            </a:r>
          </a:p>
        </p:txBody>
      </p:sp>
      <p:sp>
        <p:nvSpPr>
          <p:cNvPr id="39939" name="テキスト ボックス 7"/>
          <p:cNvSpPr txBox="1">
            <a:spLocks noChangeArrowheads="1"/>
          </p:cNvSpPr>
          <p:nvPr/>
        </p:nvSpPr>
        <p:spPr bwMode="auto">
          <a:xfrm>
            <a:off x="250825" y="2492375"/>
            <a:ext cx="8713788"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2400">
                <a:latin typeface="Meiryo UI" panose="020B0604030504040204" pitchFamily="50" charset="-128"/>
                <a:ea typeface="Meiryo UI" panose="020B0604030504040204" pitchFamily="50" charset="-128"/>
              </a:rPr>
              <a:t>　この課題達成型の手順は、事務・販売・サービス（以下、ＪＨＳと表す）部門のＱＣサークル活動で「従来の問題解決型では、活動しにくい」という声に応えるため考案されました。</a:t>
            </a:r>
          </a:p>
        </p:txBody>
      </p:sp>
      <p:sp>
        <p:nvSpPr>
          <p:cNvPr id="39940" name="テキスト ボックス 6"/>
          <p:cNvSpPr txBox="1">
            <a:spLocks noChangeArrowheads="1"/>
          </p:cNvSpPr>
          <p:nvPr/>
        </p:nvSpPr>
        <p:spPr bwMode="auto">
          <a:xfrm>
            <a:off x="261938" y="779463"/>
            <a:ext cx="8631237" cy="157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2400">
                <a:latin typeface="Meiryo UI" panose="020B0604030504040204" pitchFamily="50" charset="-128"/>
                <a:ea typeface="Meiryo UI" panose="020B0604030504040204" pitchFamily="50" charset="-128"/>
              </a:rPr>
              <a:t>　環境の変化とともに、従来経験したことのない</a:t>
            </a:r>
            <a:r>
              <a:rPr lang="ja-JP" altLang="en-US" sz="2400" u="sng">
                <a:solidFill>
                  <a:srgbClr val="FF0000"/>
                </a:solidFill>
                <a:latin typeface="Meiryo UI" panose="020B0604030504040204" pitchFamily="50" charset="-128"/>
                <a:ea typeface="Meiryo UI" panose="020B0604030504040204" pitchFamily="50" charset="-128"/>
              </a:rPr>
              <a:t>新規業務</a:t>
            </a:r>
            <a:r>
              <a:rPr lang="ja-JP" altLang="en-US" sz="2400">
                <a:latin typeface="Meiryo UI" panose="020B0604030504040204" pitchFamily="50" charset="-128"/>
                <a:ea typeface="Meiryo UI" panose="020B0604030504040204" pitchFamily="50" charset="-128"/>
              </a:rPr>
              <a:t>への対応や現状のデータが取りにくく、</a:t>
            </a:r>
            <a:r>
              <a:rPr lang="ja-JP" altLang="en-US" sz="2400" u="sng">
                <a:solidFill>
                  <a:srgbClr val="FF0000"/>
                </a:solidFill>
                <a:latin typeface="Meiryo UI" panose="020B0604030504040204" pitchFamily="50" charset="-128"/>
                <a:ea typeface="Meiryo UI" panose="020B0604030504040204" pitchFamily="50" charset="-128"/>
              </a:rPr>
              <a:t>要因の解析が困難な問題・課題への対応</a:t>
            </a:r>
            <a:r>
              <a:rPr lang="ja-JP" altLang="en-US" sz="2400">
                <a:latin typeface="Meiryo UI" panose="020B0604030504040204" pitchFamily="50" charset="-128"/>
                <a:ea typeface="Meiryo UI" panose="020B0604030504040204" pitchFamily="50" charset="-128"/>
              </a:rPr>
              <a:t>が増えてきている。そのような問題・課題に取り組むため、提唱されたのが課題達成型の手順です。</a:t>
            </a:r>
          </a:p>
        </p:txBody>
      </p:sp>
      <p:sp>
        <p:nvSpPr>
          <p:cNvPr id="39941" name="Text Box 73"/>
          <p:cNvSpPr txBox="1">
            <a:spLocks noChangeArrowheads="1"/>
          </p:cNvSpPr>
          <p:nvPr/>
        </p:nvSpPr>
        <p:spPr bwMode="auto">
          <a:xfrm>
            <a:off x="65088" y="96838"/>
            <a:ext cx="5730875" cy="523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en-US" altLang="ja-JP" sz="2800">
                <a:solidFill>
                  <a:srgbClr val="000000"/>
                </a:solidFill>
                <a:latin typeface="Meiryo UI" panose="020B0604030504040204" pitchFamily="50" charset="-128"/>
                <a:ea typeface="Meiryo UI" panose="020B0604030504040204" pitchFamily="50" charset="-128"/>
              </a:rPr>
              <a:t>Ⅰ</a:t>
            </a:r>
            <a:r>
              <a:rPr lang="ja-JP" altLang="en-US" sz="2800">
                <a:solidFill>
                  <a:srgbClr val="000000"/>
                </a:solidFill>
                <a:latin typeface="Meiryo UI" panose="020B0604030504040204" pitchFamily="50" charset="-128"/>
                <a:ea typeface="Meiryo UI" panose="020B0604030504040204" pitchFamily="50" charset="-128"/>
              </a:rPr>
              <a:t>．課題達成型の誕生の経緯</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角丸四角形 72"/>
          <p:cNvSpPr>
            <a:spLocks noChangeArrowheads="1"/>
          </p:cNvSpPr>
          <p:nvPr/>
        </p:nvSpPr>
        <p:spPr bwMode="auto">
          <a:xfrm>
            <a:off x="34925" y="692150"/>
            <a:ext cx="4464050" cy="6119813"/>
          </a:xfrm>
          <a:prstGeom prst="roundRect">
            <a:avLst>
              <a:gd name="adj" fmla="val 3657"/>
            </a:avLst>
          </a:prstGeom>
          <a:solidFill>
            <a:schemeClr val="bg1"/>
          </a:solidFill>
          <a:ln w="9525" algn="ctr">
            <a:solidFill>
              <a:schemeClr val="tx1"/>
            </a:solidFill>
            <a:round/>
            <a:headEnd/>
            <a:tailEnd/>
          </a:ln>
        </p:spPr>
        <p:txBody>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endParaRPr lang="ja-JP" altLang="en-US" sz="1400">
              <a:solidFill>
                <a:srgbClr val="800000"/>
              </a:solidFill>
              <a:latin typeface="Meiryo UI" panose="020B0604030504040204" pitchFamily="50" charset="-128"/>
              <a:ea typeface="Meiryo UI" panose="020B0604030504040204" pitchFamily="50" charset="-128"/>
            </a:endParaRPr>
          </a:p>
        </p:txBody>
      </p:sp>
      <p:sp>
        <p:nvSpPr>
          <p:cNvPr id="40963" name="正方形/長方形 11"/>
          <p:cNvSpPr>
            <a:spLocks/>
          </p:cNvSpPr>
          <p:nvPr/>
        </p:nvSpPr>
        <p:spPr bwMode="auto">
          <a:xfrm>
            <a:off x="539750" y="1760538"/>
            <a:ext cx="3600450" cy="4125912"/>
          </a:xfrm>
          <a:custGeom>
            <a:avLst/>
            <a:gdLst>
              <a:gd name="T0" fmla="*/ 507075 w 5328592"/>
              <a:gd name="T1" fmla="*/ 214477944 h 1872208"/>
              <a:gd name="T2" fmla="*/ 0 w 5328592"/>
              <a:gd name="T3" fmla="*/ 214477944 h 1872208"/>
              <a:gd name="T4" fmla="*/ 0 w 5328592"/>
              <a:gd name="T5" fmla="*/ 0 h 1872208"/>
              <a:gd name="T6" fmla="*/ 0 60000 65536"/>
              <a:gd name="T7" fmla="*/ 0 60000 65536"/>
              <a:gd name="T8" fmla="*/ 0 60000 65536"/>
            </a:gdLst>
            <a:ahLst/>
            <a:cxnLst>
              <a:cxn ang="T6">
                <a:pos x="T0" y="T1"/>
              </a:cxn>
              <a:cxn ang="T7">
                <a:pos x="T2" y="T3"/>
              </a:cxn>
              <a:cxn ang="T8">
                <a:pos x="T4" y="T5"/>
              </a:cxn>
            </a:cxnLst>
            <a:rect l="0" t="0" r="r" b="b"/>
            <a:pathLst>
              <a:path w="5328592" h="1872208">
                <a:moveTo>
                  <a:pt x="5328592" y="1872208"/>
                </a:moveTo>
                <a:lnTo>
                  <a:pt x="0" y="1872208"/>
                </a:lnTo>
                <a:lnTo>
                  <a:pt x="0" y="0"/>
                </a:lnTo>
              </a:path>
            </a:pathLst>
          </a:custGeom>
          <a:noFill/>
          <a:ln w="28575" cap="flat" cmpd="sng" algn="ctr">
            <a:solidFill>
              <a:schemeClr val="tx1"/>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0964" name="正方形/長方形 43"/>
          <p:cNvSpPr>
            <a:spLocks noChangeArrowheads="1"/>
          </p:cNvSpPr>
          <p:nvPr/>
        </p:nvSpPr>
        <p:spPr bwMode="auto">
          <a:xfrm>
            <a:off x="687388" y="1925638"/>
            <a:ext cx="574675" cy="3960812"/>
          </a:xfrm>
          <a:prstGeom prst="rect">
            <a:avLst/>
          </a:prstGeom>
          <a:solidFill>
            <a:srgbClr val="FFFFCC"/>
          </a:solidFill>
          <a:ln w="28575" algn="ctr">
            <a:solidFill>
              <a:schemeClr val="tx1"/>
            </a:solidFill>
            <a:round/>
            <a:headEnd/>
            <a:tailEnd/>
          </a:ln>
        </p:spPr>
        <p:txBody>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endParaRPr lang="ja-JP" altLang="en-US" sz="1400">
              <a:solidFill>
                <a:srgbClr val="800000"/>
              </a:solidFill>
              <a:latin typeface="Meiryo UI" panose="020B0604030504040204" pitchFamily="50" charset="-128"/>
              <a:ea typeface="Meiryo UI" panose="020B0604030504040204" pitchFamily="50" charset="-128"/>
            </a:endParaRPr>
          </a:p>
        </p:txBody>
      </p:sp>
      <p:sp>
        <p:nvSpPr>
          <p:cNvPr id="40965" name="正方形/長方形 44"/>
          <p:cNvSpPr>
            <a:spLocks noChangeArrowheads="1"/>
          </p:cNvSpPr>
          <p:nvPr/>
        </p:nvSpPr>
        <p:spPr bwMode="auto">
          <a:xfrm>
            <a:off x="1979613" y="3268663"/>
            <a:ext cx="576262" cy="2616200"/>
          </a:xfrm>
          <a:prstGeom prst="rect">
            <a:avLst/>
          </a:prstGeom>
          <a:solidFill>
            <a:srgbClr val="FFFFCC"/>
          </a:solidFill>
          <a:ln w="28575" algn="ctr">
            <a:solidFill>
              <a:schemeClr val="tx1"/>
            </a:solidFill>
            <a:round/>
            <a:headEnd/>
            <a:tailEnd/>
          </a:ln>
        </p:spPr>
        <p:txBody>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endParaRPr lang="ja-JP" altLang="en-US" sz="1400">
              <a:solidFill>
                <a:srgbClr val="800000"/>
              </a:solidFill>
              <a:latin typeface="Meiryo UI" panose="020B0604030504040204" pitchFamily="50" charset="-128"/>
              <a:ea typeface="Meiryo UI" panose="020B0604030504040204" pitchFamily="50" charset="-128"/>
            </a:endParaRPr>
          </a:p>
        </p:txBody>
      </p:sp>
      <p:sp>
        <p:nvSpPr>
          <p:cNvPr id="40966" name="正方形/長方形 45"/>
          <p:cNvSpPr>
            <a:spLocks noChangeArrowheads="1"/>
          </p:cNvSpPr>
          <p:nvPr/>
        </p:nvSpPr>
        <p:spPr bwMode="auto">
          <a:xfrm>
            <a:off x="3267075" y="4797425"/>
            <a:ext cx="576263" cy="1089025"/>
          </a:xfrm>
          <a:prstGeom prst="rect">
            <a:avLst/>
          </a:prstGeom>
          <a:solidFill>
            <a:srgbClr val="FFFFCC"/>
          </a:solidFill>
          <a:ln w="28575" algn="ctr">
            <a:solidFill>
              <a:schemeClr val="tx1"/>
            </a:solidFill>
            <a:round/>
            <a:headEnd/>
            <a:tailEnd/>
          </a:ln>
        </p:spPr>
        <p:txBody>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endParaRPr lang="ja-JP" altLang="en-US" sz="1400">
              <a:solidFill>
                <a:srgbClr val="800000"/>
              </a:solidFill>
              <a:latin typeface="Meiryo UI" panose="020B0604030504040204" pitchFamily="50" charset="-128"/>
              <a:ea typeface="Meiryo UI" panose="020B0604030504040204" pitchFamily="50" charset="-128"/>
            </a:endParaRPr>
          </a:p>
        </p:txBody>
      </p:sp>
      <p:sp>
        <p:nvSpPr>
          <p:cNvPr id="40967" name="正方形/長方形 13"/>
          <p:cNvSpPr>
            <a:spLocks/>
          </p:cNvSpPr>
          <p:nvPr/>
        </p:nvSpPr>
        <p:spPr bwMode="auto">
          <a:xfrm>
            <a:off x="2592388" y="4797425"/>
            <a:ext cx="719137" cy="0"/>
          </a:xfrm>
          <a:custGeom>
            <a:avLst/>
            <a:gdLst>
              <a:gd name="T0" fmla="*/ 0 w 2880320"/>
              <a:gd name="T1" fmla="*/ 699 w 2880320"/>
              <a:gd name="T2" fmla="*/ 0 60000 65536"/>
              <a:gd name="T3" fmla="*/ 0 60000 65536"/>
            </a:gdLst>
            <a:ahLst/>
            <a:cxnLst>
              <a:cxn ang="T2">
                <a:pos x="T0" y="0"/>
              </a:cxn>
              <a:cxn ang="T3">
                <a:pos x="T1" y="0"/>
              </a:cxn>
            </a:cxnLst>
            <a:rect l="0" t="0" r="r" b="b"/>
            <a:pathLst>
              <a:path w="2880320">
                <a:moveTo>
                  <a:pt x="0" y="0"/>
                </a:moveTo>
                <a:lnTo>
                  <a:pt x="2880320" y="0"/>
                </a:lnTo>
              </a:path>
            </a:pathLst>
          </a:custGeom>
          <a:noFill/>
          <a:ln w="28575" cap="flat" cmpd="sng" algn="ctr">
            <a:solidFill>
              <a:schemeClr val="tx1"/>
            </a:solidFill>
            <a:prstDash val="dash"/>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nvGrpSpPr>
          <p:cNvPr id="40968" name="グループ化 7"/>
          <p:cNvGrpSpPr>
            <a:grpSpLocks/>
          </p:cNvGrpSpPr>
          <p:nvPr/>
        </p:nvGrpSpPr>
        <p:grpSpPr bwMode="auto">
          <a:xfrm>
            <a:off x="1258888" y="1928813"/>
            <a:ext cx="1677987" cy="1331912"/>
            <a:chOff x="1397210" y="1928797"/>
            <a:chExt cx="1676950" cy="1332082"/>
          </a:xfrm>
        </p:grpSpPr>
        <p:sp>
          <p:nvSpPr>
            <p:cNvPr id="41042" name="正方形/長方形 13"/>
            <p:cNvSpPr>
              <a:spLocks/>
            </p:cNvSpPr>
            <p:nvPr/>
          </p:nvSpPr>
          <p:spPr bwMode="auto">
            <a:xfrm>
              <a:off x="1397210" y="1928797"/>
              <a:ext cx="1676950" cy="0"/>
            </a:xfrm>
            <a:custGeom>
              <a:avLst/>
              <a:gdLst>
                <a:gd name="T0" fmla="*/ 0 w 2880320"/>
                <a:gd name="T1" fmla="*/ 112181 w 2880320"/>
                <a:gd name="T2" fmla="*/ 0 60000 65536"/>
                <a:gd name="T3" fmla="*/ 0 60000 65536"/>
              </a:gdLst>
              <a:ahLst/>
              <a:cxnLst>
                <a:cxn ang="T2">
                  <a:pos x="T0" y="0"/>
                </a:cxn>
                <a:cxn ang="T3">
                  <a:pos x="T1" y="0"/>
                </a:cxn>
              </a:cxnLst>
              <a:rect l="0" t="0" r="r" b="b"/>
              <a:pathLst>
                <a:path w="2880320">
                  <a:moveTo>
                    <a:pt x="0" y="0"/>
                  </a:moveTo>
                  <a:lnTo>
                    <a:pt x="2880320" y="0"/>
                  </a:lnTo>
                </a:path>
              </a:pathLst>
            </a:custGeom>
            <a:noFill/>
            <a:ln w="28575" cap="flat" cmpd="sng" algn="ctr">
              <a:solidFill>
                <a:schemeClr val="tx1"/>
              </a:solidFill>
              <a:prstDash val="dash"/>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ja-JP" altLang="en-US"/>
            </a:p>
          </p:txBody>
        </p:sp>
        <p:cxnSp>
          <p:nvCxnSpPr>
            <p:cNvPr id="41043" name="直線矢印コネクタ 52"/>
            <p:cNvCxnSpPr>
              <a:cxnSpLocks noChangeShapeType="1"/>
            </p:cNvCxnSpPr>
            <p:nvPr/>
          </p:nvCxnSpPr>
          <p:spPr bwMode="auto">
            <a:xfrm>
              <a:off x="1541226" y="1928879"/>
              <a:ext cx="0" cy="1332000"/>
            </a:xfrm>
            <a:prstGeom prst="straightConnector1">
              <a:avLst/>
            </a:prstGeom>
            <a:noFill/>
            <a:ln w="76200" algn="ctr">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40969" name="グループ化 5"/>
          <p:cNvGrpSpPr>
            <a:grpSpLocks/>
          </p:cNvGrpSpPr>
          <p:nvPr/>
        </p:nvGrpSpPr>
        <p:grpSpPr bwMode="auto">
          <a:xfrm>
            <a:off x="1042988" y="5915025"/>
            <a:ext cx="1044575" cy="323850"/>
            <a:chOff x="1043608" y="5914515"/>
            <a:chExt cx="1044000" cy="324000"/>
          </a:xfrm>
        </p:grpSpPr>
        <p:cxnSp>
          <p:nvCxnSpPr>
            <p:cNvPr id="41039" name="直線矢印コネクタ 63"/>
            <p:cNvCxnSpPr>
              <a:cxnSpLocks noChangeShapeType="1"/>
            </p:cNvCxnSpPr>
            <p:nvPr/>
          </p:nvCxnSpPr>
          <p:spPr bwMode="auto">
            <a:xfrm>
              <a:off x="1043608" y="5914515"/>
              <a:ext cx="0" cy="324000"/>
            </a:xfrm>
            <a:prstGeom prst="straightConnector1">
              <a:avLst/>
            </a:prstGeom>
            <a:noFill/>
            <a:ln w="57150" algn="ctr">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040" name="直線矢印コネクタ 64"/>
            <p:cNvCxnSpPr>
              <a:cxnSpLocks noChangeShapeType="1"/>
            </p:cNvCxnSpPr>
            <p:nvPr/>
          </p:nvCxnSpPr>
          <p:spPr bwMode="auto">
            <a:xfrm>
              <a:off x="2087608" y="5914515"/>
              <a:ext cx="0" cy="324000"/>
            </a:xfrm>
            <a:prstGeom prst="straightConnector1">
              <a:avLst/>
            </a:prstGeom>
            <a:noFill/>
            <a:ln w="57150" algn="ctr">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041" name="直線矢印コネクタ 65"/>
            <p:cNvCxnSpPr>
              <a:cxnSpLocks noChangeShapeType="1"/>
            </p:cNvCxnSpPr>
            <p:nvPr/>
          </p:nvCxnSpPr>
          <p:spPr bwMode="auto">
            <a:xfrm>
              <a:off x="1043608" y="6228061"/>
              <a:ext cx="1044000" cy="0"/>
            </a:xfrm>
            <a:prstGeom prst="straightConnector1">
              <a:avLst/>
            </a:prstGeom>
            <a:noFill/>
            <a:ln w="57150"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40970" name="グループ化 4"/>
          <p:cNvGrpSpPr>
            <a:grpSpLocks/>
          </p:cNvGrpSpPr>
          <p:nvPr/>
        </p:nvGrpSpPr>
        <p:grpSpPr bwMode="auto">
          <a:xfrm>
            <a:off x="2459038" y="5900738"/>
            <a:ext cx="1044575" cy="323850"/>
            <a:chOff x="2603506" y="5900765"/>
            <a:chExt cx="1044000" cy="324000"/>
          </a:xfrm>
        </p:grpSpPr>
        <p:cxnSp>
          <p:nvCxnSpPr>
            <p:cNvPr id="41036" name="直線矢印コネクタ 67"/>
            <p:cNvCxnSpPr>
              <a:cxnSpLocks noChangeShapeType="1"/>
            </p:cNvCxnSpPr>
            <p:nvPr/>
          </p:nvCxnSpPr>
          <p:spPr bwMode="auto">
            <a:xfrm>
              <a:off x="2603506" y="5900765"/>
              <a:ext cx="0" cy="324000"/>
            </a:xfrm>
            <a:prstGeom prst="straightConnector1">
              <a:avLst/>
            </a:prstGeom>
            <a:noFill/>
            <a:ln w="57150" algn="ctr">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037" name="直線矢印コネクタ 68"/>
            <p:cNvCxnSpPr>
              <a:cxnSpLocks noChangeShapeType="1"/>
            </p:cNvCxnSpPr>
            <p:nvPr/>
          </p:nvCxnSpPr>
          <p:spPr bwMode="auto">
            <a:xfrm>
              <a:off x="3647506" y="5900765"/>
              <a:ext cx="0" cy="324000"/>
            </a:xfrm>
            <a:prstGeom prst="straightConnector1">
              <a:avLst/>
            </a:prstGeom>
            <a:noFill/>
            <a:ln w="57150" algn="ctr">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038" name="直線矢印コネクタ 69"/>
            <p:cNvCxnSpPr>
              <a:cxnSpLocks noChangeShapeType="1"/>
            </p:cNvCxnSpPr>
            <p:nvPr/>
          </p:nvCxnSpPr>
          <p:spPr bwMode="auto">
            <a:xfrm>
              <a:off x="2603506" y="6214311"/>
              <a:ext cx="1044000" cy="0"/>
            </a:xfrm>
            <a:prstGeom prst="straightConnector1">
              <a:avLst/>
            </a:prstGeom>
            <a:noFill/>
            <a:ln w="57150"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40971" name="テキスト ボックス 49"/>
          <p:cNvSpPr txBox="1">
            <a:spLocks noChangeArrowheads="1"/>
          </p:cNvSpPr>
          <p:nvPr/>
        </p:nvSpPr>
        <p:spPr bwMode="auto">
          <a:xfrm>
            <a:off x="-107950" y="1441450"/>
            <a:ext cx="792163"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1400">
                <a:latin typeface="Meiryo UI" panose="020B0604030504040204" pitchFamily="50" charset="-128"/>
                <a:ea typeface="Meiryo UI" panose="020B0604030504040204" pitchFamily="50" charset="-128"/>
              </a:rPr>
              <a:t>（高）</a:t>
            </a:r>
          </a:p>
        </p:txBody>
      </p:sp>
      <p:sp>
        <p:nvSpPr>
          <p:cNvPr id="40972" name="テキスト ボックス 50"/>
          <p:cNvSpPr txBox="1">
            <a:spLocks noChangeArrowheads="1"/>
          </p:cNvSpPr>
          <p:nvPr/>
        </p:nvSpPr>
        <p:spPr bwMode="auto">
          <a:xfrm>
            <a:off x="-107950" y="5697538"/>
            <a:ext cx="7921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1400">
                <a:latin typeface="Meiryo UI" panose="020B0604030504040204" pitchFamily="50" charset="-128"/>
                <a:ea typeface="Meiryo UI" panose="020B0604030504040204" pitchFamily="50" charset="-128"/>
              </a:rPr>
              <a:t>（低）</a:t>
            </a:r>
          </a:p>
        </p:txBody>
      </p:sp>
      <p:sp>
        <p:nvSpPr>
          <p:cNvPr id="40973" name="テキスト ボックス 51"/>
          <p:cNvSpPr txBox="1">
            <a:spLocks noChangeArrowheads="1"/>
          </p:cNvSpPr>
          <p:nvPr/>
        </p:nvSpPr>
        <p:spPr bwMode="auto">
          <a:xfrm>
            <a:off x="66675" y="3357563"/>
            <a:ext cx="401638" cy="109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vert="eaVert" anchor="ctr" anchorCtr="1">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1400">
                <a:latin typeface="Meiryo UI" panose="020B0604030504040204" pitchFamily="50" charset="-128"/>
                <a:ea typeface="Meiryo UI" panose="020B0604030504040204" pitchFamily="50" charset="-128"/>
              </a:rPr>
              <a:t>経　費</a:t>
            </a:r>
          </a:p>
        </p:txBody>
      </p:sp>
      <p:sp>
        <p:nvSpPr>
          <p:cNvPr id="40974" name="テキスト ボックス 54"/>
          <p:cNvSpPr txBox="1">
            <a:spLocks noChangeArrowheads="1"/>
          </p:cNvSpPr>
          <p:nvPr/>
        </p:nvSpPr>
        <p:spPr bwMode="auto">
          <a:xfrm>
            <a:off x="684213" y="3182938"/>
            <a:ext cx="574675" cy="1614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vert="eaVert" anchor="ctr" anchorCtr="1">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r">
              <a:spcBef>
                <a:spcPct val="0"/>
              </a:spcBef>
              <a:buFontTx/>
              <a:buNone/>
            </a:pPr>
            <a:r>
              <a:rPr lang="ja-JP" altLang="en-US">
                <a:solidFill>
                  <a:srgbClr val="000000"/>
                </a:solidFill>
                <a:latin typeface="Meiryo UI" panose="020B0604030504040204" pitchFamily="50" charset="-128"/>
                <a:ea typeface="Meiryo UI" panose="020B0604030504040204" pitchFamily="50" charset="-128"/>
              </a:rPr>
              <a:t>実績</a:t>
            </a:r>
          </a:p>
        </p:txBody>
      </p:sp>
      <p:sp>
        <p:nvSpPr>
          <p:cNvPr id="40975" name="テキスト ボックス 55"/>
          <p:cNvSpPr txBox="1">
            <a:spLocks noChangeArrowheads="1"/>
          </p:cNvSpPr>
          <p:nvPr/>
        </p:nvSpPr>
        <p:spPr bwMode="auto">
          <a:xfrm>
            <a:off x="1979613" y="3789363"/>
            <a:ext cx="576262" cy="161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vert="eaVert" anchor="ctr" anchorCtr="1">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r">
              <a:spcBef>
                <a:spcPct val="0"/>
              </a:spcBef>
              <a:buFontTx/>
              <a:buNone/>
            </a:pPr>
            <a:r>
              <a:rPr lang="ja-JP" altLang="en-US">
                <a:solidFill>
                  <a:srgbClr val="000000"/>
                </a:solidFill>
                <a:latin typeface="Meiryo UI" panose="020B0604030504040204" pitchFamily="50" charset="-128"/>
                <a:ea typeface="Meiryo UI" panose="020B0604030504040204" pitchFamily="50" charset="-128"/>
              </a:rPr>
              <a:t>予算</a:t>
            </a:r>
          </a:p>
        </p:txBody>
      </p:sp>
      <p:sp>
        <p:nvSpPr>
          <p:cNvPr id="40976" name="テキスト ボックス 56"/>
          <p:cNvSpPr txBox="1">
            <a:spLocks noChangeArrowheads="1"/>
          </p:cNvSpPr>
          <p:nvPr/>
        </p:nvSpPr>
        <p:spPr bwMode="auto">
          <a:xfrm>
            <a:off x="3287713" y="4941888"/>
            <a:ext cx="552450" cy="7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vert="eaVert" anchor="ctr" anchorCtr="1">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r">
              <a:spcBef>
                <a:spcPct val="0"/>
              </a:spcBef>
              <a:buFontTx/>
              <a:buNone/>
            </a:pPr>
            <a:r>
              <a:rPr lang="ja-JP" altLang="en-US" sz="2400">
                <a:latin typeface="Meiryo UI" panose="020B0604030504040204" pitchFamily="50" charset="-128"/>
                <a:ea typeface="Meiryo UI" panose="020B0604030504040204" pitchFamily="50" charset="-128"/>
              </a:rPr>
              <a:t>目標</a:t>
            </a:r>
          </a:p>
        </p:txBody>
      </p:sp>
      <p:sp>
        <p:nvSpPr>
          <p:cNvPr id="40977" name="テキスト ボックス 57"/>
          <p:cNvSpPr txBox="1">
            <a:spLocks noChangeArrowheads="1"/>
          </p:cNvSpPr>
          <p:nvPr/>
        </p:nvSpPr>
        <p:spPr bwMode="auto">
          <a:xfrm>
            <a:off x="1476375" y="2060575"/>
            <a:ext cx="191928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400">
                <a:solidFill>
                  <a:srgbClr val="000000"/>
                </a:solidFill>
                <a:latin typeface="Meiryo UI" panose="020B0604030504040204" pitchFamily="50" charset="-128"/>
                <a:ea typeface="Meiryo UI" panose="020B0604030504040204" pitchFamily="50" charset="-128"/>
              </a:rPr>
              <a:t>ムダ経費の削減</a:t>
            </a:r>
            <a:r>
              <a:rPr lang="en-US" altLang="ja-JP" sz="1400">
                <a:solidFill>
                  <a:srgbClr val="000000"/>
                </a:solidFill>
                <a:latin typeface="Meiryo UI" panose="020B0604030504040204" pitchFamily="50" charset="-128"/>
                <a:ea typeface="Meiryo UI" panose="020B0604030504040204" pitchFamily="50" charset="-128"/>
              </a:rPr>
              <a:t/>
            </a:r>
            <a:br>
              <a:rPr lang="en-US" altLang="ja-JP" sz="1400">
                <a:solidFill>
                  <a:srgbClr val="000000"/>
                </a:solidFill>
                <a:latin typeface="Meiryo UI" panose="020B0604030504040204" pitchFamily="50" charset="-128"/>
                <a:ea typeface="Meiryo UI" panose="020B0604030504040204" pitchFamily="50" charset="-128"/>
              </a:rPr>
            </a:br>
            <a:r>
              <a:rPr lang="ja-JP" altLang="en-US" sz="1400">
                <a:solidFill>
                  <a:srgbClr val="000000"/>
                </a:solidFill>
                <a:latin typeface="Meiryo UI" panose="020B0604030504040204" pitchFamily="50" charset="-128"/>
                <a:ea typeface="Meiryo UI" panose="020B0604030504040204" pitchFamily="50" charset="-128"/>
              </a:rPr>
              <a:t>（ギャップの解消）</a:t>
            </a:r>
          </a:p>
        </p:txBody>
      </p:sp>
      <p:sp>
        <p:nvSpPr>
          <p:cNvPr id="40978" name="テキスト ボックス 58"/>
          <p:cNvSpPr txBox="1">
            <a:spLocks noChangeArrowheads="1"/>
          </p:cNvSpPr>
          <p:nvPr/>
        </p:nvSpPr>
        <p:spPr bwMode="auto">
          <a:xfrm>
            <a:off x="2771775" y="3554413"/>
            <a:ext cx="169545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400">
                <a:solidFill>
                  <a:srgbClr val="000000"/>
                </a:solidFill>
                <a:latin typeface="Meiryo UI" panose="020B0604030504040204" pitchFamily="50" charset="-128"/>
                <a:ea typeface="Meiryo UI" panose="020B0604030504040204" pitchFamily="50" charset="-128"/>
              </a:rPr>
              <a:t>経費を更に削減</a:t>
            </a:r>
            <a:r>
              <a:rPr lang="en-US" altLang="ja-JP" sz="1400">
                <a:solidFill>
                  <a:srgbClr val="000000"/>
                </a:solidFill>
                <a:latin typeface="Meiryo UI" panose="020B0604030504040204" pitchFamily="50" charset="-128"/>
                <a:ea typeface="Meiryo UI" panose="020B0604030504040204" pitchFamily="50" charset="-128"/>
              </a:rPr>
              <a:t/>
            </a:r>
            <a:br>
              <a:rPr lang="en-US" altLang="ja-JP" sz="1400">
                <a:solidFill>
                  <a:srgbClr val="000000"/>
                </a:solidFill>
                <a:latin typeface="Meiryo UI" panose="020B0604030504040204" pitchFamily="50" charset="-128"/>
                <a:ea typeface="Meiryo UI" panose="020B0604030504040204" pitchFamily="50" charset="-128"/>
              </a:rPr>
            </a:br>
            <a:r>
              <a:rPr lang="ja-JP" altLang="en-US" sz="1400">
                <a:solidFill>
                  <a:srgbClr val="000000"/>
                </a:solidFill>
                <a:latin typeface="Meiryo UI" panose="020B0604030504040204" pitchFamily="50" charset="-128"/>
                <a:ea typeface="Meiryo UI" panose="020B0604030504040204" pitchFamily="50" charset="-128"/>
              </a:rPr>
              <a:t>（ギャップの解消）</a:t>
            </a:r>
          </a:p>
        </p:txBody>
      </p:sp>
      <p:sp>
        <p:nvSpPr>
          <p:cNvPr id="40979" name="テキスト ボックス 59"/>
          <p:cNvSpPr txBox="1">
            <a:spLocks noChangeArrowheads="1"/>
          </p:cNvSpPr>
          <p:nvPr/>
        </p:nvSpPr>
        <p:spPr bwMode="auto">
          <a:xfrm>
            <a:off x="755650" y="806450"/>
            <a:ext cx="29511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400">
                <a:solidFill>
                  <a:srgbClr val="000000"/>
                </a:solidFill>
                <a:latin typeface="Meiryo UI" panose="020B0604030504040204" pitchFamily="50" charset="-128"/>
                <a:ea typeface="Meiryo UI" panose="020B0604030504040204" pitchFamily="50" charset="-128"/>
              </a:rPr>
              <a:t>　経費削減の考え方</a:t>
            </a:r>
          </a:p>
        </p:txBody>
      </p:sp>
      <p:sp>
        <p:nvSpPr>
          <p:cNvPr id="40980" name="テキスト ボックス 60"/>
          <p:cNvSpPr txBox="1">
            <a:spLocks noChangeArrowheads="1"/>
          </p:cNvSpPr>
          <p:nvPr/>
        </p:nvSpPr>
        <p:spPr bwMode="auto">
          <a:xfrm>
            <a:off x="900113" y="6345238"/>
            <a:ext cx="1295400" cy="307975"/>
          </a:xfrm>
          <a:prstGeom prst="rect">
            <a:avLst/>
          </a:prstGeom>
          <a:solidFill>
            <a:srgbClr val="FF0000"/>
          </a:solidFill>
          <a:ln>
            <a:noFill/>
          </a:ln>
          <a:extLs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1400">
                <a:solidFill>
                  <a:schemeClr val="bg1"/>
                </a:solidFill>
                <a:latin typeface="Meiryo UI" panose="020B0604030504040204" pitchFamily="50" charset="-128"/>
                <a:ea typeface="Meiryo UI" panose="020B0604030504040204" pitchFamily="50" charset="-128"/>
              </a:rPr>
              <a:t>問題解決型</a:t>
            </a:r>
          </a:p>
        </p:txBody>
      </p:sp>
      <p:sp>
        <p:nvSpPr>
          <p:cNvPr id="40981" name="テキスト ボックス 61"/>
          <p:cNvSpPr txBox="1">
            <a:spLocks noChangeArrowheads="1"/>
          </p:cNvSpPr>
          <p:nvPr/>
        </p:nvSpPr>
        <p:spPr bwMode="auto">
          <a:xfrm>
            <a:off x="2339975" y="6345238"/>
            <a:ext cx="1295400" cy="307975"/>
          </a:xfrm>
          <a:prstGeom prst="rect">
            <a:avLst/>
          </a:prstGeom>
          <a:solidFill>
            <a:srgbClr val="0000FF"/>
          </a:solidFill>
          <a:ln>
            <a:noFill/>
          </a:ln>
          <a:extLs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1400">
                <a:solidFill>
                  <a:schemeClr val="bg1"/>
                </a:solidFill>
                <a:latin typeface="Meiryo UI" panose="020B0604030504040204" pitchFamily="50" charset="-128"/>
                <a:ea typeface="Meiryo UI" panose="020B0604030504040204" pitchFamily="50" charset="-128"/>
              </a:rPr>
              <a:t>課題達成型</a:t>
            </a:r>
          </a:p>
        </p:txBody>
      </p:sp>
      <p:cxnSp>
        <p:nvCxnSpPr>
          <p:cNvPr id="40982" name="直線矢印コネクタ 70"/>
          <p:cNvCxnSpPr>
            <a:cxnSpLocks noChangeShapeType="1"/>
          </p:cNvCxnSpPr>
          <p:nvPr/>
        </p:nvCxnSpPr>
        <p:spPr bwMode="auto">
          <a:xfrm>
            <a:off x="2700338" y="3267075"/>
            <a:ext cx="0" cy="1512888"/>
          </a:xfrm>
          <a:prstGeom prst="straightConnector1">
            <a:avLst/>
          </a:prstGeom>
          <a:noFill/>
          <a:ln w="76200" algn="ctr">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40983" name="グループ化 6"/>
          <p:cNvGrpSpPr>
            <a:grpSpLocks/>
          </p:cNvGrpSpPr>
          <p:nvPr/>
        </p:nvGrpSpPr>
        <p:grpSpPr bwMode="auto">
          <a:xfrm>
            <a:off x="1258888" y="3267075"/>
            <a:ext cx="2233612" cy="0"/>
            <a:chOff x="1403560" y="3267423"/>
            <a:chExt cx="2232248" cy="0"/>
          </a:xfrm>
        </p:grpSpPr>
        <p:sp>
          <p:nvSpPr>
            <p:cNvPr id="41034" name="正方形/長方形 13"/>
            <p:cNvSpPr>
              <a:spLocks/>
            </p:cNvSpPr>
            <p:nvPr/>
          </p:nvSpPr>
          <p:spPr bwMode="auto">
            <a:xfrm>
              <a:off x="1403560" y="3267423"/>
              <a:ext cx="720000" cy="0"/>
            </a:xfrm>
            <a:custGeom>
              <a:avLst/>
              <a:gdLst>
                <a:gd name="T0" fmla="*/ 0 w 2880320"/>
                <a:gd name="T1" fmla="*/ 703 w 2880320"/>
                <a:gd name="T2" fmla="*/ 0 60000 65536"/>
                <a:gd name="T3" fmla="*/ 0 60000 65536"/>
              </a:gdLst>
              <a:ahLst/>
              <a:cxnLst>
                <a:cxn ang="T2">
                  <a:pos x="T0" y="0"/>
                </a:cxn>
                <a:cxn ang="T3">
                  <a:pos x="T1" y="0"/>
                </a:cxn>
              </a:cxnLst>
              <a:rect l="0" t="0" r="r" b="b"/>
              <a:pathLst>
                <a:path w="2880320">
                  <a:moveTo>
                    <a:pt x="0" y="0"/>
                  </a:moveTo>
                  <a:lnTo>
                    <a:pt x="2880320" y="0"/>
                  </a:lnTo>
                </a:path>
              </a:pathLst>
            </a:custGeom>
            <a:noFill/>
            <a:ln w="28575" cap="flat" cmpd="sng" algn="ctr">
              <a:solidFill>
                <a:schemeClr val="tx1"/>
              </a:solidFill>
              <a:prstDash val="dash"/>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1035" name="正方形/長方形 13"/>
            <p:cNvSpPr>
              <a:spLocks/>
            </p:cNvSpPr>
            <p:nvPr/>
          </p:nvSpPr>
          <p:spPr bwMode="auto">
            <a:xfrm>
              <a:off x="2732835" y="3267423"/>
              <a:ext cx="902973" cy="0"/>
            </a:xfrm>
            <a:custGeom>
              <a:avLst/>
              <a:gdLst>
                <a:gd name="T0" fmla="*/ 0 w 2880320"/>
                <a:gd name="T1" fmla="*/ 2734 w 2880320"/>
                <a:gd name="T2" fmla="*/ 0 60000 65536"/>
                <a:gd name="T3" fmla="*/ 0 60000 65536"/>
              </a:gdLst>
              <a:ahLst/>
              <a:cxnLst>
                <a:cxn ang="T2">
                  <a:pos x="T0" y="0"/>
                </a:cxn>
                <a:cxn ang="T3">
                  <a:pos x="T1" y="0"/>
                </a:cxn>
              </a:cxnLst>
              <a:rect l="0" t="0" r="r" b="b"/>
              <a:pathLst>
                <a:path w="2880320">
                  <a:moveTo>
                    <a:pt x="0" y="0"/>
                  </a:moveTo>
                  <a:lnTo>
                    <a:pt x="2880320" y="0"/>
                  </a:lnTo>
                </a:path>
              </a:pathLst>
            </a:custGeom>
            <a:noFill/>
            <a:ln w="28575" cap="flat" cmpd="sng" algn="ctr">
              <a:solidFill>
                <a:schemeClr val="tx1"/>
              </a:solidFill>
              <a:prstDash val="dash"/>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sp>
        <p:nvSpPr>
          <p:cNvPr id="40984" name="Text Box 73"/>
          <p:cNvSpPr txBox="1">
            <a:spLocks noChangeArrowheads="1"/>
          </p:cNvSpPr>
          <p:nvPr/>
        </p:nvSpPr>
        <p:spPr bwMode="auto">
          <a:xfrm>
            <a:off x="101600" y="96838"/>
            <a:ext cx="9042400" cy="523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2800">
                <a:solidFill>
                  <a:srgbClr val="000000"/>
                </a:solidFill>
                <a:latin typeface="Meiryo UI" panose="020B0604030504040204" pitchFamily="50" charset="-128"/>
                <a:ea typeface="Meiryo UI" panose="020B0604030504040204" pitchFamily="50" charset="-128"/>
              </a:rPr>
              <a:t>「問題」と「課題」の考え方（概念図）</a:t>
            </a:r>
          </a:p>
        </p:txBody>
      </p:sp>
      <p:sp>
        <p:nvSpPr>
          <p:cNvPr id="40985" name="角丸四角形 37"/>
          <p:cNvSpPr>
            <a:spLocks noChangeArrowheads="1"/>
          </p:cNvSpPr>
          <p:nvPr/>
        </p:nvSpPr>
        <p:spPr bwMode="auto">
          <a:xfrm>
            <a:off x="4572000" y="692150"/>
            <a:ext cx="4500563" cy="6119813"/>
          </a:xfrm>
          <a:prstGeom prst="roundRect">
            <a:avLst>
              <a:gd name="adj" fmla="val 3657"/>
            </a:avLst>
          </a:prstGeom>
          <a:solidFill>
            <a:schemeClr val="bg1"/>
          </a:solidFill>
          <a:ln w="9525" algn="ctr">
            <a:solidFill>
              <a:schemeClr val="tx1"/>
            </a:solidFill>
            <a:round/>
            <a:headEnd/>
            <a:tailEnd/>
          </a:ln>
        </p:spPr>
        <p:txBody>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endParaRPr lang="ja-JP" altLang="en-US" sz="1400">
              <a:solidFill>
                <a:srgbClr val="800000"/>
              </a:solidFill>
              <a:latin typeface="Meiryo UI" panose="020B0604030504040204" pitchFamily="50" charset="-128"/>
              <a:ea typeface="Meiryo UI" panose="020B0604030504040204" pitchFamily="50" charset="-128"/>
            </a:endParaRPr>
          </a:p>
        </p:txBody>
      </p:sp>
      <p:sp>
        <p:nvSpPr>
          <p:cNvPr id="40986" name="正方形/長方形 11"/>
          <p:cNvSpPr>
            <a:spLocks/>
          </p:cNvSpPr>
          <p:nvPr/>
        </p:nvSpPr>
        <p:spPr bwMode="auto">
          <a:xfrm>
            <a:off x="5384800" y="1757363"/>
            <a:ext cx="3435350" cy="4119562"/>
          </a:xfrm>
          <a:custGeom>
            <a:avLst/>
            <a:gdLst>
              <a:gd name="T0" fmla="*/ 382584 w 5328592"/>
              <a:gd name="T1" fmla="*/ 212476148 h 1872208"/>
              <a:gd name="T2" fmla="*/ 0 w 5328592"/>
              <a:gd name="T3" fmla="*/ 212476148 h 1872208"/>
              <a:gd name="T4" fmla="*/ 0 w 5328592"/>
              <a:gd name="T5" fmla="*/ 0 h 1872208"/>
              <a:gd name="T6" fmla="*/ 0 60000 65536"/>
              <a:gd name="T7" fmla="*/ 0 60000 65536"/>
              <a:gd name="T8" fmla="*/ 0 60000 65536"/>
            </a:gdLst>
            <a:ahLst/>
            <a:cxnLst>
              <a:cxn ang="T6">
                <a:pos x="T0" y="T1"/>
              </a:cxn>
              <a:cxn ang="T7">
                <a:pos x="T2" y="T3"/>
              </a:cxn>
              <a:cxn ang="T8">
                <a:pos x="T4" y="T5"/>
              </a:cxn>
            </a:cxnLst>
            <a:rect l="0" t="0" r="r" b="b"/>
            <a:pathLst>
              <a:path w="5328592" h="1872208">
                <a:moveTo>
                  <a:pt x="5328592" y="1872208"/>
                </a:moveTo>
                <a:lnTo>
                  <a:pt x="0" y="1872208"/>
                </a:lnTo>
                <a:lnTo>
                  <a:pt x="0" y="0"/>
                </a:lnTo>
              </a:path>
            </a:pathLst>
          </a:custGeom>
          <a:noFill/>
          <a:ln w="28575" cap="flat" cmpd="sng" algn="ctr">
            <a:solidFill>
              <a:schemeClr val="tx1"/>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0987" name="正方形/長方形 39"/>
          <p:cNvSpPr>
            <a:spLocks noChangeArrowheads="1"/>
          </p:cNvSpPr>
          <p:nvPr/>
        </p:nvSpPr>
        <p:spPr bwMode="auto">
          <a:xfrm>
            <a:off x="7923213" y="1943100"/>
            <a:ext cx="719137" cy="3943350"/>
          </a:xfrm>
          <a:prstGeom prst="rect">
            <a:avLst/>
          </a:prstGeom>
          <a:solidFill>
            <a:srgbClr val="FFFFCC"/>
          </a:solidFill>
          <a:ln w="28575" algn="ctr">
            <a:solidFill>
              <a:schemeClr val="tx1"/>
            </a:solidFill>
            <a:round/>
            <a:headEnd/>
            <a:tailEnd/>
          </a:ln>
        </p:spPr>
        <p:txBody>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endParaRPr lang="ja-JP" altLang="en-US" sz="1400">
              <a:solidFill>
                <a:srgbClr val="800000"/>
              </a:solidFill>
              <a:latin typeface="Meiryo UI" panose="020B0604030504040204" pitchFamily="50" charset="-128"/>
              <a:ea typeface="Meiryo UI" panose="020B0604030504040204" pitchFamily="50" charset="-128"/>
            </a:endParaRPr>
          </a:p>
        </p:txBody>
      </p:sp>
      <p:sp>
        <p:nvSpPr>
          <p:cNvPr id="40988" name="正方形/長方形 40"/>
          <p:cNvSpPr>
            <a:spLocks noChangeArrowheads="1"/>
          </p:cNvSpPr>
          <p:nvPr/>
        </p:nvSpPr>
        <p:spPr bwMode="auto">
          <a:xfrm>
            <a:off x="6877050" y="3933825"/>
            <a:ext cx="719138" cy="1938338"/>
          </a:xfrm>
          <a:prstGeom prst="rect">
            <a:avLst/>
          </a:prstGeom>
          <a:solidFill>
            <a:srgbClr val="FFFFCC"/>
          </a:solidFill>
          <a:ln w="28575" algn="ctr">
            <a:solidFill>
              <a:schemeClr val="tx1"/>
            </a:solidFill>
            <a:round/>
            <a:headEnd/>
            <a:tailEnd/>
          </a:ln>
        </p:spPr>
        <p:txBody>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endParaRPr lang="ja-JP" altLang="en-US" sz="1400">
              <a:solidFill>
                <a:srgbClr val="800000"/>
              </a:solidFill>
              <a:latin typeface="Meiryo UI" panose="020B0604030504040204" pitchFamily="50" charset="-128"/>
              <a:ea typeface="Meiryo UI" panose="020B0604030504040204" pitchFamily="50" charset="-128"/>
            </a:endParaRPr>
          </a:p>
        </p:txBody>
      </p:sp>
      <p:sp>
        <p:nvSpPr>
          <p:cNvPr id="40989" name="正方形/長方形 41"/>
          <p:cNvSpPr>
            <a:spLocks noChangeArrowheads="1"/>
          </p:cNvSpPr>
          <p:nvPr/>
        </p:nvSpPr>
        <p:spPr bwMode="auto">
          <a:xfrm>
            <a:off x="5580063" y="4906963"/>
            <a:ext cx="720725" cy="966787"/>
          </a:xfrm>
          <a:prstGeom prst="rect">
            <a:avLst/>
          </a:prstGeom>
          <a:solidFill>
            <a:srgbClr val="FFFFCC"/>
          </a:solidFill>
          <a:ln w="28575" algn="ctr">
            <a:solidFill>
              <a:schemeClr val="tx1"/>
            </a:solidFill>
            <a:round/>
            <a:headEnd/>
            <a:tailEnd/>
          </a:ln>
        </p:spPr>
        <p:txBody>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endParaRPr lang="ja-JP" altLang="en-US" sz="1400">
              <a:solidFill>
                <a:srgbClr val="800000"/>
              </a:solidFill>
              <a:latin typeface="Meiryo UI" panose="020B0604030504040204" pitchFamily="50" charset="-128"/>
              <a:ea typeface="Meiryo UI" panose="020B0604030504040204" pitchFamily="50" charset="-128"/>
            </a:endParaRPr>
          </a:p>
        </p:txBody>
      </p:sp>
      <p:sp>
        <p:nvSpPr>
          <p:cNvPr id="40990" name="正方形/長方形 13"/>
          <p:cNvSpPr>
            <a:spLocks/>
          </p:cNvSpPr>
          <p:nvPr/>
        </p:nvSpPr>
        <p:spPr bwMode="auto">
          <a:xfrm>
            <a:off x="6227763" y="1938338"/>
            <a:ext cx="1679575" cy="0"/>
          </a:xfrm>
          <a:custGeom>
            <a:avLst/>
            <a:gdLst>
              <a:gd name="T0" fmla="*/ 0 w 2880320"/>
              <a:gd name="T1" fmla="*/ 113160 w 2880320"/>
              <a:gd name="T2" fmla="*/ 0 60000 65536"/>
              <a:gd name="T3" fmla="*/ 0 60000 65536"/>
            </a:gdLst>
            <a:ahLst/>
            <a:cxnLst>
              <a:cxn ang="T2">
                <a:pos x="T0" y="0"/>
              </a:cxn>
              <a:cxn ang="T3">
                <a:pos x="T1" y="0"/>
              </a:cxn>
            </a:cxnLst>
            <a:rect l="0" t="0" r="r" b="b"/>
            <a:pathLst>
              <a:path w="2880320">
                <a:moveTo>
                  <a:pt x="0" y="0"/>
                </a:moveTo>
                <a:lnTo>
                  <a:pt x="2880320" y="0"/>
                </a:lnTo>
              </a:path>
            </a:pathLst>
          </a:custGeom>
          <a:noFill/>
          <a:ln w="28575" cap="flat" cmpd="sng" algn="ctr">
            <a:solidFill>
              <a:schemeClr val="tx1"/>
            </a:solidFill>
            <a:prstDash val="dash"/>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0991" name="正方形/長方形 13"/>
          <p:cNvSpPr>
            <a:spLocks/>
          </p:cNvSpPr>
          <p:nvPr/>
        </p:nvSpPr>
        <p:spPr bwMode="auto">
          <a:xfrm>
            <a:off x="6300788" y="4910138"/>
            <a:ext cx="503237" cy="0"/>
          </a:xfrm>
          <a:custGeom>
            <a:avLst/>
            <a:gdLst>
              <a:gd name="T0" fmla="*/ 0 w 2880320"/>
              <a:gd name="T1" fmla="*/ 82 w 2880320"/>
              <a:gd name="T2" fmla="*/ 0 60000 65536"/>
              <a:gd name="T3" fmla="*/ 0 60000 65536"/>
            </a:gdLst>
            <a:ahLst/>
            <a:cxnLst>
              <a:cxn ang="T2">
                <a:pos x="T0" y="0"/>
              </a:cxn>
              <a:cxn ang="T3">
                <a:pos x="T1" y="0"/>
              </a:cxn>
            </a:cxnLst>
            <a:rect l="0" t="0" r="r" b="b"/>
            <a:pathLst>
              <a:path w="2880320">
                <a:moveTo>
                  <a:pt x="0" y="0"/>
                </a:moveTo>
                <a:lnTo>
                  <a:pt x="2880320" y="0"/>
                </a:lnTo>
              </a:path>
            </a:pathLst>
          </a:custGeom>
          <a:noFill/>
          <a:ln w="28575" cap="flat" cmpd="sng" algn="ctr">
            <a:solidFill>
              <a:schemeClr val="tx1"/>
            </a:solidFill>
            <a:prstDash val="dash"/>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ja-JP" altLang="en-US"/>
          </a:p>
        </p:txBody>
      </p:sp>
      <p:cxnSp>
        <p:nvCxnSpPr>
          <p:cNvPr id="40992" name="直線矢印コネクタ 75"/>
          <p:cNvCxnSpPr>
            <a:cxnSpLocks noChangeShapeType="1"/>
          </p:cNvCxnSpPr>
          <p:nvPr/>
        </p:nvCxnSpPr>
        <p:spPr bwMode="auto">
          <a:xfrm>
            <a:off x="7740650" y="1908175"/>
            <a:ext cx="0" cy="2016125"/>
          </a:xfrm>
          <a:prstGeom prst="straightConnector1">
            <a:avLst/>
          </a:prstGeom>
          <a:noFill/>
          <a:ln w="76200" algn="ctr">
            <a:solidFill>
              <a:srgbClr val="0000FF"/>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40993" name="グループ化 3"/>
          <p:cNvGrpSpPr>
            <a:grpSpLocks/>
          </p:cNvGrpSpPr>
          <p:nvPr/>
        </p:nvGrpSpPr>
        <p:grpSpPr bwMode="auto">
          <a:xfrm>
            <a:off x="6011863" y="5907088"/>
            <a:ext cx="1044575" cy="323850"/>
            <a:chOff x="5868144" y="5906715"/>
            <a:chExt cx="1044000" cy="324000"/>
          </a:xfrm>
        </p:grpSpPr>
        <p:cxnSp>
          <p:nvCxnSpPr>
            <p:cNvPr id="41031" name="直線矢印コネクタ 109"/>
            <p:cNvCxnSpPr>
              <a:cxnSpLocks noChangeShapeType="1"/>
            </p:cNvCxnSpPr>
            <p:nvPr/>
          </p:nvCxnSpPr>
          <p:spPr bwMode="auto">
            <a:xfrm>
              <a:off x="5868144" y="5906715"/>
              <a:ext cx="0" cy="324000"/>
            </a:xfrm>
            <a:prstGeom prst="straightConnector1">
              <a:avLst/>
            </a:prstGeom>
            <a:noFill/>
            <a:ln w="57150" algn="ctr">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032" name="直線矢印コネクタ 110"/>
            <p:cNvCxnSpPr>
              <a:cxnSpLocks noChangeShapeType="1"/>
            </p:cNvCxnSpPr>
            <p:nvPr/>
          </p:nvCxnSpPr>
          <p:spPr bwMode="auto">
            <a:xfrm>
              <a:off x="6912144" y="5906715"/>
              <a:ext cx="0" cy="324000"/>
            </a:xfrm>
            <a:prstGeom prst="straightConnector1">
              <a:avLst/>
            </a:prstGeom>
            <a:noFill/>
            <a:ln w="57150" algn="ctr">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033" name="直線矢印コネクタ 111"/>
            <p:cNvCxnSpPr>
              <a:cxnSpLocks noChangeShapeType="1"/>
            </p:cNvCxnSpPr>
            <p:nvPr/>
          </p:nvCxnSpPr>
          <p:spPr bwMode="auto">
            <a:xfrm>
              <a:off x="5868144" y="6220261"/>
              <a:ext cx="1044000" cy="0"/>
            </a:xfrm>
            <a:prstGeom prst="straightConnector1">
              <a:avLst/>
            </a:prstGeom>
            <a:noFill/>
            <a:ln w="57150"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40994" name="グループ化 2"/>
          <p:cNvGrpSpPr>
            <a:grpSpLocks/>
          </p:cNvGrpSpPr>
          <p:nvPr/>
        </p:nvGrpSpPr>
        <p:grpSpPr bwMode="auto">
          <a:xfrm>
            <a:off x="7416800" y="5892800"/>
            <a:ext cx="1042988" cy="323850"/>
            <a:chOff x="7344424" y="5892988"/>
            <a:chExt cx="1044000" cy="324000"/>
          </a:xfrm>
        </p:grpSpPr>
        <p:cxnSp>
          <p:nvCxnSpPr>
            <p:cNvPr id="41028" name="直線矢印コネクタ 106"/>
            <p:cNvCxnSpPr>
              <a:cxnSpLocks noChangeShapeType="1"/>
            </p:cNvCxnSpPr>
            <p:nvPr/>
          </p:nvCxnSpPr>
          <p:spPr bwMode="auto">
            <a:xfrm>
              <a:off x="7344424" y="5892988"/>
              <a:ext cx="0" cy="324000"/>
            </a:xfrm>
            <a:prstGeom prst="straightConnector1">
              <a:avLst/>
            </a:prstGeom>
            <a:noFill/>
            <a:ln w="57150" algn="ctr">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029" name="直線矢印コネクタ 107"/>
            <p:cNvCxnSpPr>
              <a:cxnSpLocks noChangeShapeType="1"/>
            </p:cNvCxnSpPr>
            <p:nvPr/>
          </p:nvCxnSpPr>
          <p:spPr bwMode="auto">
            <a:xfrm>
              <a:off x="8388424" y="5892988"/>
              <a:ext cx="0" cy="324000"/>
            </a:xfrm>
            <a:prstGeom prst="straightConnector1">
              <a:avLst/>
            </a:prstGeom>
            <a:noFill/>
            <a:ln w="57150" algn="ctr">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030" name="直線矢印コネクタ 108"/>
            <p:cNvCxnSpPr>
              <a:cxnSpLocks noChangeShapeType="1"/>
            </p:cNvCxnSpPr>
            <p:nvPr/>
          </p:nvCxnSpPr>
          <p:spPr bwMode="auto">
            <a:xfrm>
              <a:off x="7344424" y="6206534"/>
              <a:ext cx="1044000" cy="0"/>
            </a:xfrm>
            <a:prstGeom prst="straightConnector1">
              <a:avLst/>
            </a:prstGeom>
            <a:noFill/>
            <a:ln w="57150"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40995" name="テキスト ボックス 80"/>
          <p:cNvSpPr txBox="1">
            <a:spLocks noChangeArrowheads="1"/>
          </p:cNvSpPr>
          <p:nvPr/>
        </p:nvSpPr>
        <p:spPr bwMode="auto">
          <a:xfrm>
            <a:off x="4824413" y="1965325"/>
            <a:ext cx="75565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1000">
                <a:latin typeface="Meiryo UI" panose="020B0604030504040204" pitchFamily="50" charset="-128"/>
                <a:ea typeface="Meiryo UI" panose="020B0604030504040204" pitchFamily="50" charset="-128"/>
              </a:rPr>
              <a:t>（個）</a:t>
            </a:r>
          </a:p>
        </p:txBody>
      </p:sp>
      <p:sp>
        <p:nvSpPr>
          <p:cNvPr id="40996" name="テキスト ボックス 81"/>
          <p:cNvSpPr txBox="1">
            <a:spLocks noChangeArrowheads="1"/>
          </p:cNvSpPr>
          <p:nvPr/>
        </p:nvSpPr>
        <p:spPr bwMode="auto">
          <a:xfrm>
            <a:off x="4983163" y="5710238"/>
            <a:ext cx="401637"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r">
              <a:spcBef>
                <a:spcPct val="0"/>
              </a:spcBef>
              <a:buFontTx/>
              <a:buNone/>
            </a:pPr>
            <a:r>
              <a:rPr lang="en-US" altLang="ja-JP" sz="1400">
                <a:latin typeface="Meiryo UI" panose="020B0604030504040204" pitchFamily="50" charset="-128"/>
                <a:ea typeface="Meiryo UI" panose="020B0604030504040204" pitchFamily="50" charset="-128"/>
              </a:rPr>
              <a:t>0</a:t>
            </a:r>
            <a:endParaRPr lang="ja-JP" altLang="en-US" sz="1400">
              <a:latin typeface="Meiryo UI" panose="020B0604030504040204" pitchFamily="50" charset="-128"/>
              <a:ea typeface="Meiryo UI" panose="020B0604030504040204" pitchFamily="50" charset="-128"/>
            </a:endParaRPr>
          </a:p>
        </p:txBody>
      </p:sp>
      <p:sp>
        <p:nvSpPr>
          <p:cNvPr id="40997" name="テキスト ボックス 82"/>
          <p:cNvSpPr txBox="1">
            <a:spLocks noChangeArrowheads="1"/>
          </p:cNvSpPr>
          <p:nvPr/>
        </p:nvSpPr>
        <p:spPr bwMode="auto">
          <a:xfrm>
            <a:off x="4546600" y="2936875"/>
            <a:ext cx="400050" cy="194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vert="eaVert" anchor="ctr" anchorCtr="1">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r">
              <a:spcBef>
                <a:spcPct val="0"/>
              </a:spcBef>
              <a:buFontTx/>
              <a:buNone/>
            </a:pPr>
            <a:r>
              <a:rPr lang="ja-JP" altLang="en-US" sz="1400">
                <a:latin typeface="Meiryo UI" panose="020B0604030504040204" pitchFamily="50" charset="-128"/>
                <a:ea typeface="Meiryo UI" panose="020B0604030504040204" pitchFamily="50" charset="-128"/>
              </a:rPr>
              <a:t>生 産 量</a:t>
            </a:r>
          </a:p>
        </p:txBody>
      </p:sp>
      <p:sp>
        <p:nvSpPr>
          <p:cNvPr id="40998" name="テキスト ボックス 83"/>
          <p:cNvSpPr txBox="1">
            <a:spLocks noChangeArrowheads="1"/>
          </p:cNvSpPr>
          <p:nvPr/>
        </p:nvSpPr>
        <p:spPr bwMode="auto">
          <a:xfrm>
            <a:off x="8048625" y="1917700"/>
            <a:ext cx="461963" cy="3959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vert="eaVert" anchor="ctr" anchorCtr="1">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r">
              <a:spcBef>
                <a:spcPct val="0"/>
              </a:spcBef>
              <a:buFontTx/>
              <a:buNone/>
            </a:pPr>
            <a:r>
              <a:rPr lang="ja-JP" altLang="en-US">
                <a:latin typeface="Meiryo UI" panose="020B0604030504040204" pitchFamily="50" charset="-128"/>
                <a:ea typeface="Meiryo UI" panose="020B0604030504040204" pitchFamily="50" charset="-128"/>
              </a:rPr>
              <a:t>目標</a:t>
            </a:r>
          </a:p>
        </p:txBody>
      </p:sp>
      <p:sp>
        <p:nvSpPr>
          <p:cNvPr id="40999" name="テキスト ボックス 84"/>
          <p:cNvSpPr txBox="1">
            <a:spLocks noChangeArrowheads="1"/>
          </p:cNvSpPr>
          <p:nvPr/>
        </p:nvSpPr>
        <p:spPr bwMode="auto">
          <a:xfrm>
            <a:off x="7005638" y="4292600"/>
            <a:ext cx="461962" cy="1223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vert="eaVert" anchor="ctr" anchorCtr="1">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r">
              <a:spcBef>
                <a:spcPct val="0"/>
              </a:spcBef>
              <a:buFontTx/>
              <a:buNone/>
            </a:pPr>
            <a:r>
              <a:rPr lang="ja-JP" altLang="en-US">
                <a:solidFill>
                  <a:srgbClr val="000000"/>
                </a:solidFill>
                <a:latin typeface="Meiryo UI" panose="020B0604030504040204" pitchFamily="50" charset="-128"/>
                <a:ea typeface="Meiryo UI" panose="020B0604030504040204" pitchFamily="50" charset="-128"/>
              </a:rPr>
              <a:t>計画</a:t>
            </a:r>
          </a:p>
        </p:txBody>
      </p:sp>
      <p:sp>
        <p:nvSpPr>
          <p:cNvPr id="41000" name="テキスト ボックス 85"/>
          <p:cNvSpPr txBox="1">
            <a:spLocks noChangeArrowheads="1"/>
          </p:cNvSpPr>
          <p:nvPr/>
        </p:nvSpPr>
        <p:spPr bwMode="auto">
          <a:xfrm>
            <a:off x="5708650" y="5013325"/>
            <a:ext cx="461963" cy="92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vert="eaVert" anchor="ctr" anchorCtr="1">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r">
              <a:spcBef>
                <a:spcPct val="0"/>
              </a:spcBef>
              <a:buFontTx/>
              <a:buNone/>
            </a:pPr>
            <a:r>
              <a:rPr lang="ja-JP" altLang="en-US">
                <a:latin typeface="Meiryo UI" panose="020B0604030504040204" pitchFamily="50" charset="-128"/>
                <a:ea typeface="Meiryo UI" panose="020B0604030504040204" pitchFamily="50" charset="-128"/>
              </a:rPr>
              <a:t>実績</a:t>
            </a:r>
          </a:p>
        </p:txBody>
      </p:sp>
      <p:sp>
        <p:nvSpPr>
          <p:cNvPr id="41001" name="テキスト ボックス 86"/>
          <p:cNvSpPr txBox="1">
            <a:spLocks noChangeArrowheads="1"/>
          </p:cNvSpPr>
          <p:nvPr/>
        </p:nvSpPr>
        <p:spPr bwMode="auto">
          <a:xfrm>
            <a:off x="5364163" y="4005263"/>
            <a:ext cx="16192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200">
                <a:solidFill>
                  <a:srgbClr val="000000"/>
                </a:solidFill>
                <a:latin typeface="Meiryo UI" panose="020B0604030504040204" pitchFamily="50" charset="-128"/>
                <a:ea typeface="Meiryo UI" panose="020B0604030504040204" pitchFamily="50" charset="-128"/>
              </a:rPr>
              <a:t>生産未達の増加</a:t>
            </a:r>
            <a:r>
              <a:rPr lang="en-US" altLang="ja-JP" sz="1200">
                <a:solidFill>
                  <a:srgbClr val="000000"/>
                </a:solidFill>
                <a:latin typeface="Meiryo UI" panose="020B0604030504040204" pitchFamily="50" charset="-128"/>
                <a:ea typeface="Meiryo UI" panose="020B0604030504040204" pitchFamily="50" charset="-128"/>
              </a:rPr>
              <a:t/>
            </a:r>
            <a:br>
              <a:rPr lang="en-US" altLang="ja-JP" sz="1200">
                <a:solidFill>
                  <a:srgbClr val="000000"/>
                </a:solidFill>
                <a:latin typeface="Meiryo UI" panose="020B0604030504040204" pitchFamily="50" charset="-128"/>
                <a:ea typeface="Meiryo UI" panose="020B0604030504040204" pitchFamily="50" charset="-128"/>
              </a:rPr>
            </a:br>
            <a:r>
              <a:rPr lang="ja-JP" altLang="en-US" sz="1200">
                <a:solidFill>
                  <a:srgbClr val="000000"/>
                </a:solidFill>
                <a:latin typeface="Meiryo UI" panose="020B0604030504040204" pitchFamily="50" charset="-128"/>
                <a:ea typeface="Meiryo UI" panose="020B0604030504040204" pitchFamily="50" charset="-128"/>
              </a:rPr>
              <a:t>（ギャップの解消）</a:t>
            </a:r>
          </a:p>
        </p:txBody>
      </p:sp>
      <p:sp>
        <p:nvSpPr>
          <p:cNvPr id="41002" name="テキスト ボックス 87"/>
          <p:cNvSpPr txBox="1">
            <a:spLocks noChangeArrowheads="1"/>
          </p:cNvSpPr>
          <p:nvPr/>
        </p:nvSpPr>
        <p:spPr bwMode="auto">
          <a:xfrm>
            <a:off x="5364163" y="806450"/>
            <a:ext cx="29527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400">
                <a:solidFill>
                  <a:srgbClr val="000000"/>
                </a:solidFill>
                <a:latin typeface="Meiryo UI" panose="020B0604030504040204" pitchFamily="50" charset="-128"/>
                <a:ea typeface="Meiryo UI" panose="020B0604030504040204" pitchFamily="50" charset="-128"/>
              </a:rPr>
              <a:t>生産増加の考え方</a:t>
            </a:r>
          </a:p>
        </p:txBody>
      </p:sp>
      <p:sp>
        <p:nvSpPr>
          <p:cNvPr id="41003" name="テキスト ボックス 88"/>
          <p:cNvSpPr txBox="1">
            <a:spLocks noChangeArrowheads="1"/>
          </p:cNvSpPr>
          <p:nvPr/>
        </p:nvSpPr>
        <p:spPr bwMode="auto">
          <a:xfrm>
            <a:off x="7308850" y="6345238"/>
            <a:ext cx="1295400" cy="307975"/>
          </a:xfrm>
          <a:prstGeom prst="rect">
            <a:avLst/>
          </a:prstGeom>
          <a:solidFill>
            <a:srgbClr val="0000FF"/>
          </a:solidFill>
          <a:ln>
            <a:noFill/>
          </a:ln>
          <a:extLs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1400">
                <a:solidFill>
                  <a:schemeClr val="bg1"/>
                </a:solidFill>
                <a:latin typeface="Meiryo UI" panose="020B0604030504040204" pitchFamily="50" charset="-128"/>
                <a:ea typeface="Meiryo UI" panose="020B0604030504040204" pitchFamily="50" charset="-128"/>
              </a:rPr>
              <a:t>課題達成型</a:t>
            </a:r>
          </a:p>
        </p:txBody>
      </p:sp>
      <p:sp>
        <p:nvSpPr>
          <p:cNvPr id="41004" name="テキスト ボックス 89"/>
          <p:cNvSpPr txBox="1">
            <a:spLocks noChangeArrowheads="1"/>
          </p:cNvSpPr>
          <p:nvPr/>
        </p:nvSpPr>
        <p:spPr bwMode="auto">
          <a:xfrm>
            <a:off x="5795963" y="6345238"/>
            <a:ext cx="1296987" cy="307975"/>
          </a:xfrm>
          <a:prstGeom prst="rect">
            <a:avLst/>
          </a:prstGeom>
          <a:solidFill>
            <a:srgbClr val="FF0000"/>
          </a:solidFill>
          <a:ln>
            <a:noFill/>
          </a:ln>
          <a:extLs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1400">
                <a:solidFill>
                  <a:schemeClr val="bg1"/>
                </a:solidFill>
                <a:latin typeface="Meiryo UI" panose="020B0604030504040204" pitchFamily="50" charset="-128"/>
                <a:ea typeface="Meiryo UI" panose="020B0604030504040204" pitchFamily="50" charset="-128"/>
              </a:rPr>
              <a:t>問題解決型</a:t>
            </a:r>
          </a:p>
        </p:txBody>
      </p:sp>
      <p:cxnSp>
        <p:nvCxnSpPr>
          <p:cNvPr id="41005" name="直線矢印コネクタ 90"/>
          <p:cNvCxnSpPr>
            <a:cxnSpLocks noChangeShapeType="1"/>
          </p:cNvCxnSpPr>
          <p:nvPr/>
        </p:nvCxnSpPr>
        <p:spPr bwMode="auto">
          <a:xfrm>
            <a:off x="6732588" y="3933825"/>
            <a:ext cx="0" cy="971550"/>
          </a:xfrm>
          <a:prstGeom prst="straightConnector1">
            <a:avLst/>
          </a:prstGeom>
          <a:noFill/>
          <a:ln w="76200" algn="ctr">
            <a:solidFill>
              <a:srgbClr val="FF0000"/>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1006" name="正方形/長方形 13"/>
          <p:cNvSpPr>
            <a:spLocks/>
          </p:cNvSpPr>
          <p:nvPr/>
        </p:nvSpPr>
        <p:spPr bwMode="auto">
          <a:xfrm>
            <a:off x="5867400" y="3933825"/>
            <a:ext cx="1044575" cy="0"/>
          </a:xfrm>
          <a:custGeom>
            <a:avLst/>
            <a:gdLst>
              <a:gd name="T0" fmla="*/ 0 w 2880320"/>
              <a:gd name="T1" fmla="*/ 6549 w 2880320"/>
              <a:gd name="T2" fmla="*/ 0 60000 65536"/>
              <a:gd name="T3" fmla="*/ 0 60000 65536"/>
            </a:gdLst>
            <a:ahLst/>
            <a:cxnLst>
              <a:cxn ang="T2">
                <a:pos x="T0" y="0"/>
              </a:cxn>
              <a:cxn ang="T3">
                <a:pos x="T1" y="0"/>
              </a:cxn>
            </a:cxnLst>
            <a:rect l="0" t="0" r="r" b="b"/>
            <a:pathLst>
              <a:path w="2880320">
                <a:moveTo>
                  <a:pt x="0" y="0"/>
                </a:moveTo>
                <a:lnTo>
                  <a:pt x="2880320" y="0"/>
                </a:lnTo>
              </a:path>
            </a:pathLst>
          </a:custGeom>
          <a:noFill/>
          <a:ln w="28575" cap="flat" cmpd="sng" algn="ctr">
            <a:solidFill>
              <a:schemeClr val="tx1"/>
            </a:solidFill>
            <a:prstDash val="dash"/>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1007" name="正方形/長方形 13"/>
          <p:cNvSpPr>
            <a:spLocks/>
          </p:cNvSpPr>
          <p:nvPr/>
        </p:nvSpPr>
        <p:spPr bwMode="auto">
          <a:xfrm>
            <a:off x="7019925" y="3933825"/>
            <a:ext cx="904875" cy="0"/>
          </a:xfrm>
          <a:custGeom>
            <a:avLst/>
            <a:gdLst>
              <a:gd name="T0" fmla="*/ 0 w 2880320"/>
              <a:gd name="T1" fmla="*/ 2766 w 2880320"/>
              <a:gd name="T2" fmla="*/ 0 60000 65536"/>
              <a:gd name="T3" fmla="*/ 0 60000 65536"/>
            </a:gdLst>
            <a:ahLst/>
            <a:cxnLst>
              <a:cxn ang="T2">
                <a:pos x="T0" y="0"/>
              </a:cxn>
              <a:cxn ang="T3">
                <a:pos x="T1" y="0"/>
              </a:cxn>
            </a:cxnLst>
            <a:rect l="0" t="0" r="r" b="b"/>
            <a:pathLst>
              <a:path w="2880320">
                <a:moveTo>
                  <a:pt x="0" y="0"/>
                </a:moveTo>
                <a:lnTo>
                  <a:pt x="2880320" y="0"/>
                </a:lnTo>
              </a:path>
            </a:pathLst>
          </a:custGeom>
          <a:noFill/>
          <a:ln w="28575" cap="flat" cmpd="sng" algn="ctr">
            <a:solidFill>
              <a:schemeClr val="tx1"/>
            </a:solidFill>
            <a:prstDash val="dash"/>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1008" name="テキスト ボックス 92"/>
          <p:cNvSpPr txBox="1">
            <a:spLocks noChangeArrowheads="1"/>
          </p:cNvSpPr>
          <p:nvPr/>
        </p:nvSpPr>
        <p:spPr bwMode="auto">
          <a:xfrm>
            <a:off x="4500563" y="1762125"/>
            <a:ext cx="863600" cy="312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r">
              <a:spcBef>
                <a:spcPct val="0"/>
              </a:spcBef>
              <a:buFontTx/>
              <a:buNone/>
            </a:pPr>
            <a:r>
              <a:rPr lang="en-US" altLang="ja-JP" sz="1400">
                <a:latin typeface="Meiryo UI" panose="020B0604030504040204" pitchFamily="50" charset="-128"/>
                <a:ea typeface="Meiryo UI" panose="020B0604030504040204" pitchFamily="50" charset="-128"/>
              </a:rPr>
              <a:t>400</a:t>
            </a:r>
            <a:endParaRPr lang="ja-JP" altLang="en-US" sz="1400">
              <a:latin typeface="Meiryo UI" panose="020B0604030504040204" pitchFamily="50" charset="-128"/>
              <a:ea typeface="Meiryo UI" panose="020B0604030504040204" pitchFamily="50" charset="-128"/>
            </a:endParaRPr>
          </a:p>
        </p:txBody>
      </p:sp>
      <p:sp>
        <p:nvSpPr>
          <p:cNvPr id="41009" name="テキスト ボックス 93"/>
          <p:cNvSpPr txBox="1">
            <a:spLocks noChangeArrowheads="1"/>
          </p:cNvSpPr>
          <p:nvPr/>
        </p:nvSpPr>
        <p:spPr bwMode="auto">
          <a:xfrm>
            <a:off x="4498975" y="2781300"/>
            <a:ext cx="863600"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r">
              <a:spcBef>
                <a:spcPct val="0"/>
              </a:spcBef>
              <a:buFontTx/>
              <a:buNone/>
            </a:pPr>
            <a:r>
              <a:rPr lang="en-US" altLang="ja-JP" sz="1400">
                <a:latin typeface="Meiryo UI" panose="020B0604030504040204" pitchFamily="50" charset="-128"/>
                <a:ea typeface="Meiryo UI" panose="020B0604030504040204" pitchFamily="50" charset="-128"/>
              </a:rPr>
              <a:t>300</a:t>
            </a:r>
            <a:endParaRPr lang="ja-JP" altLang="en-US" sz="1400">
              <a:latin typeface="Meiryo UI" panose="020B0604030504040204" pitchFamily="50" charset="-128"/>
              <a:ea typeface="Meiryo UI" panose="020B0604030504040204" pitchFamily="50" charset="-128"/>
            </a:endParaRPr>
          </a:p>
        </p:txBody>
      </p:sp>
      <p:sp>
        <p:nvSpPr>
          <p:cNvPr id="41010" name="テキスト ボックス 94"/>
          <p:cNvSpPr txBox="1">
            <a:spLocks noChangeArrowheads="1"/>
          </p:cNvSpPr>
          <p:nvPr/>
        </p:nvSpPr>
        <p:spPr bwMode="auto">
          <a:xfrm>
            <a:off x="4489450" y="3765550"/>
            <a:ext cx="863600"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r">
              <a:spcBef>
                <a:spcPct val="0"/>
              </a:spcBef>
              <a:buFontTx/>
              <a:buNone/>
            </a:pPr>
            <a:r>
              <a:rPr lang="en-US" altLang="ja-JP" sz="1400">
                <a:latin typeface="Meiryo UI" panose="020B0604030504040204" pitchFamily="50" charset="-128"/>
                <a:ea typeface="Meiryo UI" panose="020B0604030504040204" pitchFamily="50" charset="-128"/>
              </a:rPr>
              <a:t>200</a:t>
            </a:r>
            <a:endParaRPr lang="ja-JP" altLang="en-US" sz="1400">
              <a:latin typeface="Meiryo UI" panose="020B0604030504040204" pitchFamily="50" charset="-128"/>
              <a:ea typeface="Meiryo UI" panose="020B0604030504040204" pitchFamily="50" charset="-128"/>
            </a:endParaRPr>
          </a:p>
        </p:txBody>
      </p:sp>
      <p:sp>
        <p:nvSpPr>
          <p:cNvPr id="41011" name="テキスト ボックス 95"/>
          <p:cNvSpPr txBox="1">
            <a:spLocks noChangeArrowheads="1"/>
          </p:cNvSpPr>
          <p:nvPr/>
        </p:nvSpPr>
        <p:spPr bwMode="auto">
          <a:xfrm>
            <a:off x="4495800" y="4724400"/>
            <a:ext cx="863600" cy="312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r">
              <a:spcBef>
                <a:spcPct val="0"/>
              </a:spcBef>
              <a:buFontTx/>
              <a:buNone/>
            </a:pPr>
            <a:r>
              <a:rPr lang="en-US" altLang="ja-JP" sz="1400">
                <a:latin typeface="Meiryo UI" panose="020B0604030504040204" pitchFamily="50" charset="-128"/>
                <a:ea typeface="Meiryo UI" panose="020B0604030504040204" pitchFamily="50" charset="-128"/>
              </a:rPr>
              <a:t>100</a:t>
            </a:r>
            <a:endParaRPr lang="ja-JP" altLang="en-US" sz="1400">
              <a:latin typeface="Meiryo UI" panose="020B0604030504040204" pitchFamily="50" charset="-128"/>
              <a:ea typeface="Meiryo UI" panose="020B0604030504040204" pitchFamily="50" charset="-128"/>
            </a:endParaRPr>
          </a:p>
        </p:txBody>
      </p:sp>
      <p:cxnSp>
        <p:nvCxnSpPr>
          <p:cNvPr id="41012" name="直線矢印コネクタ 96"/>
          <p:cNvCxnSpPr>
            <a:cxnSpLocks noChangeShapeType="1"/>
          </p:cNvCxnSpPr>
          <p:nvPr/>
        </p:nvCxnSpPr>
        <p:spPr bwMode="auto">
          <a:xfrm>
            <a:off x="5386388" y="1941513"/>
            <a:ext cx="55562" cy="0"/>
          </a:xfrm>
          <a:prstGeom prst="straightConnector1">
            <a:avLst/>
          </a:prstGeom>
          <a:noFill/>
          <a:ln w="2857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013" name="直線矢印コネクタ 97"/>
          <p:cNvCxnSpPr>
            <a:cxnSpLocks noChangeShapeType="1"/>
          </p:cNvCxnSpPr>
          <p:nvPr/>
        </p:nvCxnSpPr>
        <p:spPr bwMode="auto">
          <a:xfrm>
            <a:off x="5384800" y="2952750"/>
            <a:ext cx="55563" cy="0"/>
          </a:xfrm>
          <a:prstGeom prst="straightConnector1">
            <a:avLst/>
          </a:prstGeom>
          <a:noFill/>
          <a:ln w="2857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014" name="直線矢印コネクタ 98"/>
          <p:cNvCxnSpPr>
            <a:cxnSpLocks noChangeShapeType="1"/>
          </p:cNvCxnSpPr>
          <p:nvPr/>
        </p:nvCxnSpPr>
        <p:spPr bwMode="auto">
          <a:xfrm>
            <a:off x="5384800" y="3930650"/>
            <a:ext cx="55563" cy="0"/>
          </a:xfrm>
          <a:prstGeom prst="straightConnector1">
            <a:avLst/>
          </a:prstGeom>
          <a:noFill/>
          <a:ln w="2857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015" name="直線矢印コネクタ 99"/>
          <p:cNvCxnSpPr>
            <a:cxnSpLocks noChangeShapeType="1"/>
          </p:cNvCxnSpPr>
          <p:nvPr/>
        </p:nvCxnSpPr>
        <p:spPr bwMode="auto">
          <a:xfrm>
            <a:off x="5384800" y="4899025"/>
            <a:ext cx="55563" cy="0"/>
          </a:xfrm>
          <a:prstGeom prst="straightConnector1">
            <a:avLst/>
          </a:prstGeom>
          <a:noFill/>
          <a:ln w="2857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1016" name="テキスト ボックス 100"/>
          <p:cNvSpPr txBox="1">
            <a:spLocks noChangeArrowheads="1"/>
          </p:cNvSpPr>
          <p:nvPr/>
        </p:nvSpPr>
        <p:spPr bwMode="auto">
          <a:xfrm>
            <a:off x="7956550" y="2055813"/>
            <a:ext cx="719138" cy="293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en-US" altLang="ja-JP" sz="1300">
                <a:latin typeface="Meiryo UI" panose="020B0604030504040204" pitchFamily="50" charset="-128"/>
                <a:ea typeface="Meiryo UI" panose="020B0604030504040204" pitchFamily="50" charset="-128"/>
              </a:rPr>
              <a:t>400</a:t>
            </a:r>
            <a:r>
              <a:rPr lang="ja-JP" altLang="en-US" sz="1300">
                <a:latin typeface="Meiryo UI" panose="020B0604030504040204" pitchFamily="50" charset="-128"/>
                <a:ea typeface="Meiryo UI" panose="020B0604030504040204" pitchFamily="50" charset="-128"/>
              </a:rPr>
              <a:t>個</a:t>
            </a:r>
          </a:p>
        </p:txBody>
      </p:sp>
      <p:sp>
        <p:nvSpPr>
          <p:cNvPr id="41017" name="テキスト ボックス 101"/>
          <p:cNvSpPr txBox="1">
            <a:spLocks noChangeArrowheads="1"/>
          </p:cNvSpPr>
          <p:nvPr/>
        </p:nvSpPr>
        <p:spPr bwMode="auto">
          <a:xfrm>
            <a:off x="6256338" y="2060575"/>
            <a:ext cx="1844675"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400">
                <a:solidFill>
                  <a:srgbClr val="000000"/>
                </a:solidFill>
                <a:latin typeface="Meiryo UI" panose="020B0604030504040204" pitchFamily="50" charset="-128"/>
                <a:ea typeface="Meiryo UI" panose="020B0604030504040204" pitchFamily="50" charset="-128"/>
              </a:rPr>
              <a:t>生産を更に増産</a:t>
            </a:r>
            <a:r>
              <a:rPr lang="en-US" altLang="ja-JP" sz="1400">
                <a:solidFill>
                  <a:srgbClr val="000000"/>
                </a:solidFill>
                <a:latin typeface="Meiryo UI" panose="020B0604030504040204" pitchFamily="50" charset="-128"/>
                <a:ea typeface="Meiryo UI" panose="020B0604030504040204" pitchFamily="50" charset="-128"/>
              </a:rPr>
              <a:t/>
            </a:r>
            <a:br>
              <a:rPr lang="en-US" altLang="ja-JP" sz="1400">
                <a:solidFill>
                  <a:srgbClr val="000000"/>
                </a:solidFill>
                <a:latin typeface="Meiryo UI" panose="020B0604030504040204" pitchFamily="50" charset="-128"/>
                <a:ea typeface="Meiryo UI" panose="020B0604030504040204" pitchFamily="50" charset="-128"/>
              </a:rPr>
            </a:br>
            <a:r>
              <a:rPr lang="ja-JP" altLang="en-US" sz="1400">
                <a:solidFill>
                  <a:srgbClr val="000000"/>
                </a:solidFill>
                <a:latin typeface="Meiryo UI" panose="020B0604030504040204" pitchFamily="50" charset="-128"/>
                <a:ea typeface="Meiryo UI" panose="020B0604030504040204" pitchFamily="50" charset="-128"/>
              </a:rPr>
              <a:t>（ギャップの解消）</a:t>
            </a:r>
          </a:p>
        </p:txBody>
      </p:sp>
      <p:sp>
        <p:nvSpPr>
          <p:cNvPr id="41018" name="テキスト ボックス 102"/>
          <p:cNvSpPr txBox="1">
            <a:spLocks noChangeArrowheads="1"/>
          </p:cNvSpPr>
          <p:nvPr/>
        </p:nvSpPr>
        <p:spPr bwMode="auto">
          <a:xfrm>
            <a:off x="6877050" y="4071938"/>
            <a:ext cx="719138" cy="293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en-US" altLang="ja-JP" sz="1300">
                <a:latin typeface="Meiryo UI" panose="020B0604030504040204" pitchFamily="50" charset="-128"/>
                <a:ea typeface="Meiryo UI" panose="020B0604030504040204" pitchFamily="50" charset="-128"/>
              </a:rPr>
              <a:t>200</a:t>
            </a:r>
            <a:r>
              <a:rPr lang="ja-JP" altLang="en-US" sz="1300">
                <a:latin typeface="Meiryo UI" panose="020B0604030504040204" pitchFamily="50" charset="-128"/>
                <a:ea typeface="Meiryo UI" panose="020B0604030504040204" pitchFamily="50" charset="-128"/>
              </a:rPr>
              <a:t>個</a:t>
            </a:r>
          </a:p>
        </p:txBody>
      </p:sp>
      <p:sp>
        <p:nvSpPr>
          <p:cNvPr id="41019" name="テキスト ボックス 103"/>
          <p:cNvSpPr txBox="1">
            <a:spLocks noChangeArrowheads="1"/>
          </p:cNvSpPr>
          <p:nvPr/>
        </p:nvSpPr>
        <p:spPr bwMode="auto">
          <a:xfrm>
            <a:off x="5580063" y="4941888"/>
            <a:ext cx="720725"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en-US" altLang="ja-JP" sz="1300">
                <a:latin typeface="Meiryo UI" panose="020B0604030504040204" pitchFamily="50" charset="-128"/>
                <a:ea typeface="Meiryo UI" panose="020B0604030504040204" pitchFamily="50" charset="-128"/>
              </a:rPr>
              <a:t>100</a:t>
            </a:r>
            <a:r>
              <a:rPr lang="ja-JP" altLang="en-US" sz="1300">
                <a:latin typeface="Meiryo UI" panose="020B0604030504040204" pitchFamily="50" charset="-128"/>
                <a:ea typeface="Meiryo UI" panose="020B0604030504040204" pitchFamily="50" charset="-128"/>
              </a:rPr>
              <a:t>個</a:t>
            </a:r>
          </a:p>
        </p:txBody>
      </p:sp>
      <p:sp>
        <p:nvSpPr>
          <p:cNvPr id="41020" name="テキスト ボックス 104"/>
          <p:cNvSpPr txBox="1">
            <a:spLocks noChangeArrowheads="1"/>
          </p:cNvSpPr>
          <p:nvPr/>
        </p:nvSpPr>
        <p:spPr bwMode="auto">
          <a:xfrm>
            <a:off x="4356100" y="1441450"/>
            <a:ext cx="792163"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r">
              <a:spcBef>
                <a:spcPct val="0"/>
              </a:spcBef>
              <a:buFontTx/>
              <a:buNone/>
            </a:pPr>
            <a:r>
              <a:rPr lang="ja-JP" altLang="en-US" sz="1400">
                <a:latin typeface="Meiryo UI" panose="020B0604030504040204" pitchFamily="50" charset="-128"/>
                <a:ea typeface="Meiryo UI" panose="020B0604030504040204" pitchFamily="50" charset="-128"/>
              </a:rPr>
              <a:t>（多）</a:t>
            </a:r>
          </a:p>
        </p:txBody>
      </p:sp>
      <p:sp>
        <p:nvSpPr>
          <p:cNvPr id="41021" name="テキスト ボックス 105"/>
          <p:cNvSpPr txBox="1">
            <a:spLocks noChangeArrowheads="1"/>
          </p:cNvSpPr>
          <p:nvPr/>
        </p:nvSpPr>
        <p:spPr bwMode="auto">
          <a:xfrm>
            <a:off x="4356100" y="5697538"/>
            <a:ext cx="7921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r">
              <a:spcBef>
                <a:spcPct val="0"/>
              </a:spcBef>
              <a:buFontTx/>
              <a:buNone/>
            </a:pPr>
            <a:r>
              <a:rPr lang="ja-JP" altLang="en-US" sz="1400">
                <a:latin typeface="Meiryo UI" panose="020B0604030504040204" pitchFamily="50" charset="-128"/>
                <a:ea typeface="Meiryo UI" panose="020B0604030504040204" pitchFamily="50" charset="-128"/>
              </a:rPr>
              <a:t>（少）</a:t>
            </a:r>
          </a:p>
        </p:txBody>
      </p:sp>
      <p:sp>
        <p:nvSpPr>
          <p:cNvPr id="117" name="角丸四角形吹き出し 116"/>
          <p:cNvSpPr/>
          <p:nvPr/>
        </p:nvSpPr>
        <p:spPr>
          <a:xfrm>
            <a:off x="2916238" y="4221163"/>
            <a:ext cx="1547812" cy="503237"/>
          </a:xfrm>
          <a:prstGeom prst="wedgeRoundRectCallout">
            <a:avLst>
              <a:gd name="adj1" fmla="val -1757"/>
              <a:gd name="adj2" fmla="val 83813"/>
              <a:gd name="adj3" fmla="val 16667"/>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将来めざす目標“ありたい姿”</a:t>
            </a:r>
          </a:p>
        </p:txBody>
      </p:sp>
      <p:sp>
        <p:nvSpPr>
          <p:cNvPr id="119" name="角丸四角形吹き出し 118"/>
          <p:cNvSpPr/>
          <p:nvPr/>
        </p:nvSpPr>
        <p:spPr>
          <a:xfrm>
            <a:off x="2124075" y="2636838"/>
            <a:ext cx="2051050" cy="504825"/>
          </a:xfrm>
          <a:prstGeom prst="wedgeRoundRectCallout">
            <a:avLst>
              <a:gd name="adj1" fmla="val -46059"/>
              <a:gd name="adj2" fmla="val 83813"/>
              <a:gd name="adj3" fmla="val 16667"/>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現状の目標</a:t>
            </a:r>
            <a:r>
              <a:rPr lang="en-US" altLang="ja-JP"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正常値</a:t>
            </a:r>
            <a:r>
              <a:rPr lang="en-US" altLang="ja-JP"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a:t>
            </a:r>
            <a:endPar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a:p>
            <a:pPr algn="ctr">
              <a:defRPr/>
            </a:pPr>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“あるべき姿”</a:t>
            </a:r>
          </a:p>
        </p:txBody>
      </p:sp>
      <p:sp>
        <p:nvSpPr>
          <p:cNvPr id="123" name="角丸四角形吹き出し 122"/>
          <p:cNvSpPr/>
          <p:nvPr/>
        </p:nvSpPr>
        <p:spPr>
          <a:xfrm>
            <a:off x="757238" y="1581150"/>
            <a:ext cx="1116012" cy="287338"/>
          </a:xfrm>
          <a:prstGeom prst="wedgeRoundRectCallout">
            <a:avLst>
              <a:gd name="adj1" fmla="val -46059"/>
              <a:gd name="adj2" fmla="val 83813"/>
              <a:gd name="adj3" fmla="val 16667"/>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現状の水準</a:t>
            </a:r>
          </a:p>
        </p:txBody>
      </p:sp>
      <p:sp>
        <p:nvSpPr>
          <p:cNvPr id="125" name="角丸四角形吹き出し 124"/>
          <p:cNvSpPr/>
          <p:nvPr/>
        </p:nvSpPr>
        <p:spPr>
          <a:xfrm>
            <a:off x="5435600" y="3284538"/>
            <a:ext cx="2052638" cy="504825"/>
          </a:xfrm>
          <a:prstGeom prst="wedgeRoundRectCallout">
            <a:avLst>
              <a:gd name="adj1" fmla="val 45762"/>
              <a:gd name="adj2" fmla="val 72817"/>
              <a:gd name="adj3" fmla="val 16667"/>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現状の目標</a:t>
            </a:r>
            <a:r>
              <a:rPr lang="en-US" altLang="ja-JP"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正常値</a:t>
            </a:r>
            <a:r>
              <a:rPr lang="en-US" altLang="ja-JP"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a:t>
            </a:r>
            <a:endPar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a:p>
            <a:pPr algn="ctr">
              <a:defRPr/>
            </a:pPr>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“あるべき姿”</a:t>
            </a:r>
          </a:p>
        </p:txBody>
      </p:sp>
      <p:sp>
        <p:nvSpPr>
          <p:cNvPr id="126" name="角丸四角形吹き出し 125"/>
          <p:cNvSpPr/>
          <p:nvPr/>
        </p:nvSpPr>
        <p:spPr>
          <a:xfrm>
            <a:off x="5472113" y="4546600"/>
            <a:ext cx="1116012" cy="288925"/>
          </a:xfrm>
          <a:prstGeom prst="wedgeRoundRectCallout">
            <a:avLst>
              <a:gd name="adj1" fmla="val -3881"/>
              <a:gd name="adj2" fmla="val 98335"/>
              <a:gd name="adj3" fmla="val 16667"/>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現状の水準</a:t>
            </a:r>
          </a:p>
        </p:txBody>
      </p:sp>
      <p:sp>
        <p:nvSpPr>
          <p:cNvPr id="181" name="角丸四角形吹き出し 180"/>
          <p:cNvSpPr/>
          <p:nvPr/>
        </p:nvSpPr>
        <p:spPr>
          <a:xfrm>
            <a:off x="7488238" y="1341438"/>
            <a:ext cx="1547812" cy="503237"/>
          </a:xfrm>
          <a:prstGeom prst="wedgeRoundRectCallout">
            <a:avLst>
              <a:gd name="adj1" fmla="val -1757"/>
              <a:gd name="adj2" fmla="val 83813"/>
              <a:gd name="adj3" fmla="val 16667"/>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将来めざす目標“ありたい姿”</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ext Box 2"/>
          <p:cNvSpPr txBox="1">
            <a:spLocks noChangeArrowheads="1"/>
          </p:cNvSpPr>
          <p:nvPr/>
        </p:nvSpPr>
        <p:spPr bwMode="auto">
          <a:xfrm>
            <a:off x="990600" y="620713"/>
            <a:ext cx="53038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50000"/>
              </a:spcBef>
              <a:buFontTx/>
              <a:buNone/>
            </a:pPr>
            <a:endParaRPr lang="en-US" altLang="en-US" sz="2400">
              <a:latin typeface="Meiryo UI" panose="020B0604030504040204" pitchFamily="50" charset="-128"/>
              <a:ea typeface="Meiryo UI" panose="020B0604030504040204" pitchFamily="50" charset="-128"/>
            </a:endParaRPr>
          </a:p>
        </p:txBody>
      </p:sp>
      <p:sp>
        <p:nvSpPr>
          <p:cNvPr id="41987" name="Text Box 3"/>
          <p:cNvSpPr txBox="1">
            <a:spLocks noChangeArrowheads="1"/>
          </p:cNvSpPr>
          <p:nvPr/>
        </p:nvSpPr>
        <p:spPr bwMode="auto">
          <a:xfrm>
            <a:off x="2686050" y="669925"/>
            <a:ext cx="61198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295" tIns="8890" rIns="74295" bIns="889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kumimoji="0" lang="ja-JP" altLang="en-US" sz="2000">
                <a:latin typeface="Meiryo UI" panose="020B0604030504040204" pitchFamily="50" charset="-128"/>
                <a:ea typeface="Meiryo UI" panose="020B0604030504040204" pitchFamily="50" charset="-128"/>
              </a:rPr>
              <a:t>職場の問題点をつかみ、</a:t>
            </a:r>
            <a:r>
              <a:rPr kumimoji="0" lang="ja-JP" altLang="en-US" sz="2000" u="sng">
                <a:latin typeface="Meiryo UI" panose="020B0604030504040204" pitchFamily="50" charset="-128"/>
                <a:ea typeface="Meiryo UI" panose="020B0604030504040204" pitchFamily="50" charset="-128"/>
              </a:rPr>
              <a:t>テーマを決める</a:t>
            </a:r>
          </a:p>
        </p:txBody>
      </p:sp>
      <p:sp>
        <p:nvSpPr>
          <p:cNvPr id="41988" name="Text Box 5"/>
          <p:cNvSpPr txBox="1">
            <a:spLocks noChangeArrowheads="1"/>
          </p:cNvSpPr>
          <p:nvPr/>
        </p:nvSpPr>
        <p:spPr bwMode="auto">
          <a:xfrm>
            <a:off x="2686050" y="1223963"/>
            <a:ext cx="6119813" cy="83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295" tIns="8890" rIns="74295" bIns="889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kumimoji="0" lang="ja-JP" altLang="en-US" sz="2000">
                <a:latin typeface="Meiryo UI" panose="020B0604030504040204" pitchFamily="50" charset="-128"/>
                <a:ea typeface="Meiryo UI" panose="020B0604030504040204" pitchFamily="50" charset="-128"/>
              </a:rPr>
              <a:t>･</a:t>
            </a:r>
            <a:r>
              <a:rPr kumimoji="0" lang="ja-JP" altLang="en-US" sz="2800" u="sng">
                <a:solidFill>
                  <a:srgbClr val="FF0000"/>
                </a:solidFill>
                <a:latin typeface="Meiryo UI" panose="020B0604030504040204" pitchFamily="50" charset="-128"/>
                <a:ea typeface="Meiryo UI" panose="020B0604030504040204" pitchFamily="50" charset="-128"/>
              </a:rPr>
              <a:t>問題点の現状を調査</a:t>
            </a:r>
            <a:r>
              <a:rPr kumimoji="0" lang="ja-JP" altLang="en-US" sz="2000">
                <a:latin typeface="Meiryo UI" panose="020B0604030504040204" pitchFamily="50" charset="-128"/>
                <a:ea typeface="Meiryo UI" panose="020B0604030504040204" pitchFamily="50" charset="-128"/>
              </a:rPr>
              <a:t>し、解決すべきことを決める　</a:t>
            </a:r>
          </a:p>
          <a:p>
            <a:pPr>
              <a:spcBef>
                <a:spcPct val="0"/>
              </a:spcBef>
              <a:buFontTx/>
              <a:buNone/>
            </a:pPr>
            <a:r>
              <a:rPr kumimoji="0" lang="ja-JP" altLang="en-US" sz="2000">
                <a:latin typeface="Meiryo UI" panose="020B0604030504040204" pitchFamily="50" charset="-128"/>
                <a:ea typeface="Meiryo UI" panose="020B0604030504040204" pitchFamily="50" charset="-128"/>
              </a:rPr>
              <a:t>･</a:t>
            </a:r>
            <a:r>
              <a:rPr kumimoji="0" lang="ja-JP" altLang="en-US" sz="2000" u="sng">
                <a:latin typeface="Meiryo UI" panose="020B0604030504040204" pitchFamily="50" charset="-128"/>
                <a:ea typeface="Meiryo UI" panose="020B0604030504040204" pitchFamily="50" charset="-128"/>
              </a:rPr>
              <a:t>改善したい目標を決める</a:t>
            </a:r>
          </a:p>
        </p:txBody>
      </p:sp>
      <p:sp>
        <p:nvSpPr>
          <p:cNvPr id="41989" name="Text Box 6"/>
          <p:cNvSpPr txBox="1">
            <a:spLocks noChangeArrowheads="1"/>
          </p:cNvSpPr>
          <p:nvPr/>
        </p:nvSpPr>
        <p:spPr bwMode="auto">
          <a:xfrm>
            <a:off x="2686050" y="2208213"/>
            <a:ext cx="6119813"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295" tIns="8890" rIns="74295" bIns="889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just">
              <a:spcBef>
                <a:spcPct val="0"/>
              </a:spcBef>
              <a:buFontTx/>
              <a:buNone/>
            </a:pPr>
            <a:r>
              <a:rPr kumimoji="0" lang="ja-JP" altLang="en-US" sz="2000">
                <a:latin typeface="Meiryo UI" panose="020B0604030504040204" pitchFamily="50" charset="-128"/>
                <a:ea typeface="Meiryo UI" panose="020B0604030504040204" pitchFamily="50" charset="-128"/>
              </a:rPr>
              <a:t>いつまでにどうするか</a:t>
            </a:r>
            <a:r>
              <a:rPr kumimoji="0" lang="ja-JP" altLang="en-US" sz="2000" u="sng">
                <a:latin typeface="Meiryo UI" panose="020B0604030504040204" pitchFamily="50" charset="-128"/>
                <a:ea typeface="Meiryo UI" panose="020B0604030504040204" pitchFamily="50" charset="-128"/>
              </a:rPr>
              <a:t>計画し、役割分担を決める</a:t>
            </a:r>
          </a:p>
        </p:txBody>
      </p:sp>
      <p:sp>
        <p:nvSpPr>
          <p:cNvPr id="41990" name="Text Box 7"/>
          <p:cNvSpPr txBox="1">
            <a:spLocks noChangeArrowheads="1"/>
          </p:cNvSpPr>
          <p:nvPr/>
        </p:nvSpPr>
        <p:spPr bwMode="auto">
          <a:xfrm>
            <a:off x="2686050" y="2873375"/>
            <a:ext cx="6119813"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295" tIns="8890" rIns="74295" bIns="889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kumimoji="0" lang="ja-JP" altLang="en-US" sz="2000">
                <a:latin typeface="Meiryo UI" panose="020B0604030504040204" pitchFamily="50" charset="-128"/>
                <a:ea typeface="Meiryo UI" panose="020B0604030504040204" pitchFamily="50" charset="-128"/>
              </a:rPr>
              <a:t>問題を発生させている</a:t>
            </a:r>
            <a:r>
              <a:rPr kumimoji="0" lang="ja-JP" altLang="en-US" sz="2800" u="sng">
                <a:solidFill>
                  <a:srgbClr val="FF0000"/>
                </a:solidFill>
                <a:latin typeface="Meiryo UI" panose="020B0604030504040204" pitchFamily="50" charset="-128"/>
                <a:ea typeface="Meiryo UI" panose="020B0604030504040204" pitchFamily="50" charset="-128"/>
              </a:rPr>
              <a:t>原因を探す</a:t>
            </a:r>
          </a:p>
        </p:txBody>
      </p:sp>
      <p:sp>
        <p:nvSpPr>
          <p:cNvPr id="41991" name="Text Box 8"/>
          <p:cNvSpPr txBox="1">
            <a:spLocks noChangeArrowheads="1"/>
          </p:cNvSpPr>
          <p:nvPr/>
        </p:nvSpPr>
        <p:spPr bwMode="auto">
          <a:xfrm>
            <a:off x="2686050" y="3552825"/>
            <a:ext cx="6119813"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295" tIns="8890" rIns="74295" bIns="889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kumimoji="0" lang="ja-JP" altLang="en-US" sz="2000">
                <a:latin typeface="Meiryo UI" panose="020B0604030504040204" pitchFamily="50" charset="-128"/>
                <a:ea typeface="Meiryo UI" panose="020B0604030504040204" pitchFamily="50" charset="-128"/>
              </a:rPr>
              <a:t>原因をつぶすための</a:t>
            </a:r>
            <a:r>
              <a:rPr kumimoji="0" lang="ja-JP" altLang="en-US" sz="2800" u="sng">
                <a:solidFill>
                  <a:srgbClr val="FF0000"/>
                </a:solidFill>
                <a:latin typeface="Meiryo UI" panose="020B0604030504040204" pitchFamily="50" charset="-128"/>
                <a:ea typeface="Meiryo UI" panose="020B0604030504040204" pitchFamily="50" charset="-128"/>
              </a:rPr>
              <a:t>対策を検討し、実施</a:t>
            </a:r>
            <a:r>
              <a:rPr kumimoji="0" lang="ja-JP" altLang="en-US" sz="2000">
                <a:latin typeface="Meiryo UI" panose="020B0604030504040204" pitchFamily="50" charset="-128"/>
                <a:ea typeface="Meiryo UI" panose="020B0604030504040204" pitchFamily="50" charset="-128"/>
              </a:rPr>
              <a:t>する</a:t>
            </a:r>
          </a:p>
        </p:txBody>
      </p:sp>
      <p:sp>
        <p:nvSpPr>
          <p:cNvPr id="41992" name="Text Box 9"/>
          <p:cNvSpPr txBox="1">
            <a:spLocks noChangeArrowheads="1"/>
          </p:cNvSpPr>
          <p:nvPr/>
        </p:nvSpPr>
        <p:spPr bwMode="auto">
          <a:xfrm>
            <a:off x="2686050" y="4221163"/>
            <a:ext cx="6119813" cy="34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295" tIns="8890" rIns="74295" bIns="889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kumimoji="0" lang="ja-JP" altLang="en-US" sz="2000">
                <a:latin typeface="Meiryo UI" panose="020B0604030504040204" pitchFamily="50" charset="-128"/>
                <a:ea typeface="Meiryo UI" panose="020B0604030504040204" pitchFamily="50" charset="-128"/>
              </a:rPr>
              <a:t>対策実施後の</a:t>
            </a:r>
            <a:r>
              <a:rPr kumimoji="0" lang="ja-JP" altLang="en-US" sz="2000" u="sng">
                <a:latin typeface="Meiryo UI" panose="020B0604030504040204" pitchFamily="50" charset="-128"/>
                <a:ea typeface="Meiryo UI" panose="020B0604030504040204" pitchFamily="50" charset="-128"/>
              </a:rPr>
              <a:t>結果を調べ、効果の有無を確認する</a:t>
            </a:r>
            <a:endParaRPr kumimoji="0" lang="en-US" altLang="ja-JP" sz="2000" u="sng">
              <a:latin typeface="Meiryo UI" panose="020B0604030504040204" pitchFamily="50" charset="-128"/>
              <a:ea typeface="Meiryo UI" panose="020B0604030504040204" pitchFamily="50" charset="-128"/>
            </a:endParaRPr>
          </a:p>
        </p:txBody>
      </p:sp>
      <p:sp>
        <p:nvSpPr>
          <p:cNvPr id="41993" name="Text Box 10"/>
          <p:cNvSpPr txBox="1">
            <a:spLocks noChangeArrowheads="1"/>
          </p:cNvSpPr>
          <p:nvPr/>
        </p:nvSpPr>
        <p:spPr bwMode="auto">
          <a:xfrm>
            <a:off x="2686050" y="4879975"/>
            <a:ext cx="6119813"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295" tIns="8890" rIns="74295" bIns="889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kumimoji="0" lang="ja-JP" altLang="en-US" sz="2000">
                <a:latin typeface="Meiryo UI" panose="020B0604030504040204" pitchFamily="50" charset="-128"/>
                <a:ea typeface="Meiryo UI" panose="020B0604030504040204" pitchFamily="50" charset="-128"/>
              </a:rPr>
              <a:t>同じ問題が２度と発生しないように</a:t>
            </a:r>
            <a:r>
              <a:rPr kumimoji="0" lang="ja-JP" altLang="en-US" sz="2000" u="sng">
                <a:latin typeface="Meiryo UI" panose="020B0604030504040204" pitchFamily="50" charset="-128"/>
                <a:ea typeface="Meiryo UI" panose="020B0604030504040204" pitchFamily="50" charset="-128"/>
              </a:rPr>
              <a:t>ルールを決め、</a:t>
            </a:r>
            <a:br>
              <a:rPr kumimoji="0" lang="ja-JP" altLang="en-US" sz="2000" u="sng">
                <a:latin typeface="Meiryo UI" panose="020B0604030504040204" pitchFamily="50" charset="-128"/>
                <a:ea typeface="Meiryo UI" panose="020B0604030504040204" pitchFamily="50" charset="-128"/>
              </a:rPr>
            </a:br>
            <a:r>
              <a:rPr kumimoji="0" lang="ja-JP" altLang="en-US" sz="2000" u="sng">
                <a:latin typeface="Meiryo UI" panose="020B0604030504040204" pitchFamily="50" charset="-128"/>
                <a:ea typeface="Meiryo UI" panose="020B0604030504040204" pitchFamily="50" charset="-128"/>
              </a:rPr>
              <a:t>標準書を作り、標準作業にする</a:t>
            </a:r>
          </a:p>
        </p:txBody>
      </p:sp>
      <p:sp>
        <p:nvSpPr>
          <p:cNvPr id="41994" name="AutoShape 9"/>
          <p:cNvSpPr>
            <a:spLocks noChangeArrowheads="1"/>
          </p:cNvSpPr>
          <p:nvPr/>
        </p:nvSpPr>
        <p:spPr bwMode="auto">
          <a:xfrm>
            <a:off x="1238250" y="765175"/>
            <a:ext cx="349250" cy="4895850"/>
          </a:xfrm>
          <a:prstGeom prst="downArrow">
            <a:avLst>
              <a:gd name="adj1" fmla="val 33333"/>
              <a:gd name="adj2" fmla="val 57825"/>
            </a:avLst>
          </a:prstGeom>
          <a:solidFill>
            <a:schemeClr val="tx1"/>
          </a:solidFill>
          <a:ln w="9525">
            <a:solidFill>
              <a:schemeClr val="tx1"/>
            </a:solidFill>
            <a:miter lim="800000"/>
            <a:headEnd/>
            <a:tailEnd/>
          </a:ln>
        </p:spPr>
        <p:txBody>
          <a:bodyPr vert="eaVert"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endParaRPr lang="ja-JP" altLang="en-US" sz="1800">
              <a:latin typeface="Meiryo UI" panose="020B0604030504040204" pitchFamily="50" charset="-128"/>
              <a:ea typeface="Meiryo UI" panose="020B0604030504040204" pitchFamily="50" charset="-128"/>
            </a:endParaRPr>
          </a:p>
        </p:txBody>
      </p:sp>
      <p:sp>
        <p:nvSpPr>
          <p:cNvPr id="41995" name="Rectangle 10"/>
          <p:cNvSpPr>
            <a:spLocks noChangeArrowheads="1"/>
          </p:cNvSpPr>
          <p:nvPr/>
        </p:nvSpPr>
        <p:spPr bwMode="auto">
          <a:xfrm>
            <a:off x="107950" y="661988"/>
            <a:ext cx="2555875" cy="468312"/>
          </a:xfrm>
          <a:prstGeom prst="rect">
            <a:avLst/>
          </a:prstGeom>
          <a:solidFill>
            <a:schemeClr val="bg1"/>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sz="1800">
                <a:latin typeface="Meiryo UI" panose="020B0604030504040204" pitchFamily="50" charset="-128"/>
                <a:ea typeface="Meiryo UI" panose="020B0604030504040204" pitchFamily="50" charset="-128"/>
              </a:rPr>
              <a:t>①テーマの選定</a:t>
            </a:r>
          </a:p>
        </p:txBody>
      </p:sp>
      <p:sp>
        <p:nvSpPr>
          <p:cNvPr id="41996" name="Rectangle 11"/>
          <p:cNvSpPr>
            <a:spLocks noChangeArrowheads="1"/>
          </p:cNvSpPr>
          <p:nvPr/>
        </p:nvSpPr>
        <p:spPr bwMode="auto">
          <a:xfrm>
            <a:off x="107950" y="1373188"/>
            <a:ext cx="2555875" cy="466725"/>
          </a:xfrm>
          <a:prstGeom prst="rect">
            <a:avLst/>
          </a:prstGeom>
          <a:solidFill>
            <a:srgbClr val="FF0000"/>
          </a:solidFill>
          <a:ln w="9525">
            <a:solidFill>
              <a:srgbClr val="FF0000"/>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ts val="300"/>
              </a:spcBef>
              <a:buFontTx/>
              <a:buNone/>
            </a:pPr>
            <a:r>
              <a:rPr lang="ja-JP" altLang="en-US" sz="1800">
                <a:solidFill>
                  <a:schemeClr val="bg1"/>
                </a:solidFill>
                <a:latin typeface="Meiryo UI" panose="020B0604030504040204" pitchFamily="50" charset="-128"/>
                <a:ea typeface="Meiryo UI" panose="020B0604030504040204" pitchFamily="50" charset="-128"/>
              </a:rPr>
              <a:t>②現状把握と目標設定</a:t>
            </a:r>
          </a:p>
        </p:txBody>
      </p:sp>
      <p:sp>
        <p:nvSpPr>
          <p:cNvPr id="41997" name="Rectangle 12"/>
          <p:cNvSpPr>
            <a:spLocks noChangeArrowheads="1"/>
          </p:cNvSpPr>
          <p:nvPr/>
        </p:nvSpPr>
        <p:spPr bwMode="auto">
          <a:xfrm>
            <a:off x="107950" y="2111375"/>
            <a:ext cx="2555875" cy="466725"/>
          </a:xfrm>
          <a:prstGeom prst="rect">
            <a:avLst/>
          </a:prstGeom>
          <a:solidFill>
            <a:schemeClr val="bg1"/>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sz="1800">
                <a:latin typeface="Meiryo UI" panose="020B0604030504040204" pitchFamily="50" charset="-128"/>
                <a:ea typeface="Meiryo UI" panose="020B0604030504040204" pitchFamily="50" charset="-128"/>
              </a:rPr>
              <a:t>③活動計画の作成</a:t>
            </a:r>
          </a:p>
        </p:txBody>
      </p:sp>
      <p:sp>
        <p:nvSpPr>
          <p:cNvPr id="41998" name="Rectangle 13"/>
          <p:cNvSpPr>
            <a:spLocks noChangeArrowheads="1"/>
          </p:cNvSpPr>
          <p:nvPr/>
        </p:nvSpPr>
        <p:spPr bwMode="auto">
          <a:xfrm>
            <a:off x="107950" y="2794000"/>
            <a:ext cx="2555875" cy="468313"/>
          </a:xfrm>
          <a:prstGeom prst="rect">
            <a:avLst/>
          </a:prstGeom>
          <a:solidFill>
            <a:srgbClr val="FF0000"/>
          </a:solidFill>
          <a:ln w="9525">
            <a:solidFill>
              <a:srgbClr val="FF0000"/>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sz="1800">
                <a:solidFill>
                  <a:schemeClr val="bg1"/>
                </a:solidFill>
                <a:latin typeface="Meiryo UI" panose="020B0604030504040204" pitchFamily="50" charset="-128"/>
                <a:ea typeface="Meiryo UI" panose="020B0604030504040204" pitchFamily="50" charset="-128"/>
              </a:rPr>
              <a:t>④要因の解析</a:t>
            </a:r>
          </a:p>
        </p:txBody>
      </p:sp>
      <p:sp>
        <p:nvSpPr>
          <p:cNvPr id="41999" name="Rectangle 14"/>
          <p:cNvSpPr>
            <a:spLocks noChangeArrowheads="1"/>
          </p:cNvSpPr>
          <p:nvPr/>
        </p:nvSpPr>
        <p:spPr bwMode="auto">
          <a:xfrm>
            <a:off x="107950" y="3478213"/>
            <a:ext cx="2555875" cy="468312"/>
          </a:xfrm>
          <a:prstGeom prst="rect">
            <a:avLst/>
          </a:prstGeom>
          <a:solidFill>
            <a:srgbClr val="FF0000"/>
          </a:solidFill>
          <a:ln w="9525">
            <a:solidFill>
              <a:srgbClr val="FF0000"/>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sz="1800">
                <a:solidFill>
                  <a:schemeClr val="bg1"/>
                </a:solidFill>
                <a:latin typeface="Meiryo UI" panose="020B0604030504040204" pitchFamily="50" charset="-128"/>
                <a:ea typeface="Meiryo UI" panose="020B0604030504040204" pitchFamily="50" charset="-128"/>
              </a:rPr>
              <a:t>⑤対策の立案と実施</a:t>
            </a:r>
          </a:p>
        </p:txBody>
      </p:sp>
      <p:sp>
        <p:nvSpPr>
          <p:cNvPr id="42000" name="Rectangle 15"/>
          <p:cNvSpPr>
            <a:spLocks noChangeArrowheads="1"/>
          </p:cNvSpPr>
          <p:nvPr/>
        </p:nvSpPr>
        <p:spPr bwMode="auto">
          <a:xfrm>
            <a:off x="107950" y="4168775"/>
            <a:ext cx="2555875" cy="468313"/>
          </a:xfrm>
          <a:prstGeom prst="rect">
            <a:avLst/>
          </a:prstGeom>
          <a:solidFill>
            <a:schemeClr val="bg1"/>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sz="1800">
                <a:latin typeface="Meiryo UI" panose="020B0604030504040204" pitchFamily="50" charset="-128"/>
                <a:ea typeface="Meiryo UI" panose="020B0604030504040204" pitchFamily="50" charset="-128"/>
              </a:rPr>
              <a:t>⑥効果の確認</a:t>
            </a:r>
          </a:p>
        </p:txBody>
      </p:sp>
      <p:sp>
        <p:nvSpPr>
          <p:cNvPr id="42001" name="Rectangle 16"/>
          <p:cNvSpPr>
            <a:spLocks noChangeArrowheads="1"/>
          </p:cNvSpPr>
          <p:nvPr/>
        </p:nvSpPr>
        <p:spPr bwMode="auto">
          <a:xfrm>
            <a:off x="107950" y="4895850"/>
            <a:ext cx="2555875" cy="468313"/>
          </a:xfrm>
          <a:prstGeom prst="rect">
            <a:avLst/>
          </a:prstGeom>
          <a:solidFill>
            <a:schemeClr val="bg1"/>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ts val="300"/>
              </a:spcBef>
              <a:buFontTx/>
              <a:buNone/>
            </a:pPr>
            <a:r>
              <a:rPr lang="ja-JP" altLang="en-US" sz="1800">
                <a:latin typeface="Meiryo UI" panose="020B0604030504040204" pitchFamily="50" charset="-128"/>
                <a:ea typeface="Meiryo UI" panose="020B0604030504040204" pitchFamily="50" charset="-128"/>
              </a:rPr>
              <a:t>⑦標準化と管理の定着</a:t>
            </a:r>
          </a:p>
        </p:txBody>
      </p:sp>
      <p:sp>
        <p:nvSpPr>
          <p:cNvPr id="42002" name="Text Box 13"/>
          <p:cNvSpPr txBox="1">
            <a:spLocks noChangeArrowheads="1"/>
          </p:cNvSpPr>
          <p:nvPr/>
        </p:nvSpPr>
        <p:spPr bwMode="auto">
          <a:xfrm>
            <a:off x="2686050" y="5445125"/>
            <a:ext cx="6119813"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295" tIns="8890" rIns="74295" bIns="889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kumimoji="0" lang="ja-JP" altLang="en-US" sz="2000">
                <a:latin typeface="Meiryo UI" panose="020B0604030504040204" pitchFamily="50" charset="-128"/>
                <a:ea typeface="Meiryo UI" panose="020B0604030504040204" pitchFamily="50" charset="-128"/>
              </a:rPr>
              <a:t>･今回の</a:t>
            </a:r>
            <a:r>
              <a:rPr kumimoji="0" lang="ja-JP" altLang="en-US" sz="2000" u="sng">
                <a:latin typeface="Meiryo UI" panose="020B0604030504040204" pitchFamily="50" charset="-128"/>
                <a:ea typeface="Meiryo UI" panose="020B0604030504040204" pitchFamily="50" charset="-128"/>
              </a:rPr>
              <a:t>活動を反省</a:t>
            </a:r>
            <a:r>
              <a:rPr kumimoji="0" lang="ja-JP" altLang="en-US" sz="2000">
                <a:latin typeface="Meiryo UI" panose="020B0604030504040204" pitchFamily="50" charset="-128"/>
                <a:ea typeface="Meiryo UI" panose="020B0604030504040204" pitchFamily="50" charset="-128"/>
              </a:rPr>
              <a:t>し残された問題を整理する</a:t>
            </a:r>
          </a:p>
          <a:p>
            <a:pPr>
              <a:spcBef>
                <a:spcPct val="0"/>
              </a:spcBef>
              <a:buFontTx/>
              <a:buNone/>
            </a:pPr>
            <a:r>
              <a:rPr kumimoji="0" lang="ja-JP" altLang="en-US" sz="2000">
                <a:latin typeface="Meiryo UI" panose="020B0604030504040204" pitchFamily="50" charset="-128"/>
                <a:ea typeface="Meiryo UI" panose="020B0604030504040204" pitchFamily="50" charset="-128"/>
              </a:rPr>
              <a:t>･反省や</a:t>
            </a:r>
            <a:r>
              <a:rPr kumimoji="0" lang="ja-JP" altLang="en-US" sz="2000" u="sng">
                <a:latin typeface="Meiryo UI" panose="020B0604030504040204" pitchFamily="50" charset="-128"/>
                <a:ea typeface="Meiryo UI" panose="020B0604030504040204" pitchFamily="50" charset="-128"/>
              </a:rPr>
              <a:t>残された問題点を今後の活動に活かす</a:t>
            </a:r>
          </a:p>
        </p:txBody>
      </p:sp>
      <p:sp>
        <p:nvSpPr>
          <p:cNvPr id="42003" name="Rectangle 16"/>
          <p:cNvSpPr>
            <a:spLocks noChangeArrowheads="1"/>
          </p:cNvSpPr>
          <p:nvPr/>
        </p:nvSpPr>
        <p:spPr bwMode="auto">
          <a:xfrm>
            <a:off x="107950" y="5697538"/>
            <a:ext cx="2555875" cy="468312"/>
          </a:xfrm>
          <a:prstGeom prst="rect">
            <a:avLst/>
          </a:prstGeom>
          <a:solidFill>
            <a:schemeClr val="bg1"/>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ts val="300"/>
              </a:spcBef>
              <a:buFontTx/>
              <a:buNone/>
            </a:pPr>
            <a:r>
              <a:rPr lang="ja-JP" altLang="en-US" sz="1800">
                <a:latin typeface="Meiryo UI" panose="020B0604030504040204" pitchFamily="50" charset="-128"/>
                <a:ea typeface="Meiryo UI" panose="020B0604030504040204" pitchFamily="50" charset="-128"/>
              </a:rPr>
              <a:t>⑧反省と今後の対応</a:t>
            </a:r>
          </a:p>
        </p:txBody>
      </p:sp>
      <p:sp>
        <p:nvSpPr>
          <p:cNvPr id="42004" name="Text Box 73"/>
          <p:cNvSpPr txBox="1">
            <a:spLocks noChangeArrowheads="1"/>
          </p:cNvSpPr>
          <p:nvPr/>
        </p:nvSpPr>
        <p:spPr bwMode="auto">
          <a:xfrm>
            <a:off x="95250" y="96838"/>
            <a:ext cx="4464050" cy="523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2800">
                <a:solidFill>
                  <a:srgbClr val="000000"/>
                </a:solidFill>
                <a:latin typeface="Meiryo UI" panose="020B0604030504040204" pitchFamily="50" charset="-128"/>
                <a:ea typeface="Meiryo UI" panose="020B0604030504040204" pitchFamily="50" charset="-128"/>
              </a:rPr>
              <a:t>問題解決型の手順（要点）</a:t>
            </a:r>
          </a:p>
        </p:txBody>
      </p:sp>
      <p:sp>
        <p:nvSpPr>
          <p:cNvPr id="42005" name="正方形/長方形 1"/>
          <p:cNvSpPr>
            <a:spLocks noChangeArrowheads="1"/>
          </p:cNvSpPr>
          <p:nvPr/>
        </p:nvSpPr>
        <p:spPr bwMode="auto">
          <a:xfrm>
            <a:off x="846138" y="6381750"/>
            <a:ext cx="74803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ts val="600"/>
              </a:spcBef>
              <a:buFontTx/>
              <a:buNone/>
            </a:pPr>
            <a:r>
              <a:rPr lang="ja-JP" altLang="en-US" sz="2400">
                <a:solidFill>
                  <a:srgbClr val="000000"/>
                </a:solidFill>
                <a:latin typeface="Meiryo UI" panose="020B0604030504040204" pitchFamily="50" charset="-128"/>
                <a:ea typeface="Meiryo UI" panose="020B0604030504040204" pitchFamily="50" charset="-128"/>
              </a:rPr>
              <a:t>「悪さ」の原因を追究してそれを取り除く活動</a:t>
            </a:r>
            <a:r>
              <a:rPr lang="en-US" altLang="ja-JP" sz="2400">
                <a:solidFill>
                  <a:srgbClr val="000000"/>
                </a:solidFill>
                <a:latin typeface="Meiryo UI" panose="020B0604030504040204" pitchFamily="50" charset="-128"/>
                <a:ea typeface="Meiryo UI" panose="020B0604030504040204" pitchFamily="50" charset="-128"/>
              </a:rPr>
              <a:t>(</a:t>
            </a:r>
            <a:r>
              <a:rPr lang="ja-JP" altLang="en-US" sz="2400">
                <a:solidFill>
                  <a:srgbClr val="000000"/>
                </a:solidFill>
                <a:latin typeface="Meiryo UI" panose="020B0604030504040204" pitchFamily="50" charset="-128"/>
                <a:ea typeface="Meiryo UI" panose="020B0604030504040204" pitchFamily="50" charset="-128"/>
              </a:rPr>
              <a:t>原因究明型</a:t>
            </a:r>
            <a:r>
              <a:rPr lang="en-US" altLang="ja-JP" sz="2400">
                <a:solidFill>
                  <a:srgbClr val="000000"/>
                </a:solidFill>
                <a:latin typeface="Meiryo UI" panose="020B0604030504040204" pitchFamily="50" charset="-128"/>
                <a:ea typeface="Meiryo UI" panose="020B0604030504040204" pitchFamily="50" charset="-128"/>
              </a:rPr>
              <a:t>)</a:t>
            </a:r>
            <a:endParaRPr lang="ja-JP" altLang="en-US" sz="2400">
              <a:solidFill>
                <a:srgbClr val="000000"/>
              </a:solidFill>
              <a:latin typeface="Meiryo UI" panose="020B0604030504040204" pitchFamily="50" charset="-128"/>
              <a:ea typeface="Meiryo UI" panose="020B0604030504040204" pitchFamily="50" charset="-128"/>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ext Box 2"/>
          <p:cNvSpPr txBox="1">
            <a:spLocks noChangeArrowheads="1"/>
          </p:cNvSpPr>
          <p:nvPr/>
        </p:nvSpPr>
        <p:spPr bwMode="auto">
          <a:xfrm>
            <a:off x="990600" y="714375"/>
            <a:ext cx="53038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50000"/>
              </a:spcBef>
              <a:buFontTx/>
              <a:buNone/>
            </a:pPr>
            <a:endParaRPr lang="en-US" altLang="en-US" sz="2400">
              <a:latin typeface="Meiryo UI" panose="020B0604030504040204" pitchFamily="50" charset="-128"/>
              <a:ea typeface="Meiryo UI" panose="020B0604030504040204" pitchFamily="50" charset="-128"/>
            </a:endParaRPr>
          </a:p>
        </p:txBody>
      </p:sp>
      <p:sp>
        <p:nvSpPr>
          <p:cNvPr id="43011" name="Text Box 3"/>
          <p:cNvSpPr txBox="1">
            <a:spLocks noChangeArrowheads="1"/>
          </p:cNvSpPr>
          <p:nvPr/>
        </p:nvSpPr>
        <p:spPr bwMode="auto">
          <a:xfrm>
            <a:off x="3059113" y="650875"/>
            <a:ext cx="6121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295" tIns="8890" rIns="74295" bIns="889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kumimoji="0" lang="ja-JP" altLang="en-US" sz="2000">
                <a:latin typeface="Meiryo UI" panose="020B0604030504040204" pitchFamily="50" charset="-128"/>
                <a:ea typeface="Meiryo UI" panose="020B0604030504040204" pitchFamily="50" charset="-128"/>
              </a:rPr>
              <a:t>職場の問題点をつかみ、</a:t>
            </a:r>
            <a:r>
              <a:rPr kumimoji="0" lang="ja-JP" altLang="en-US" sz="2000" u="sng">
                <a:latin typeface="Meiryo UI" panose="020B0604030504040204" pitchFamily="50" charset="-128"/>
                <a:ea typeface="Meiryo UI" panose="020B0604030504040204" pitchFamily="50" charset="-128"/>
              </a:rPr>
              <a:t>テーマを決める</a:t>
            </a:r>
          </a:p>
        </p:txBody>
      </p:sp>
      <p:sp>
        <p:nvSpPr>
          <p:cNvPr id="43012" name="Text Box 5"/>
          <p:cNvSpPr txBox="1">
            <a:spLocks noChangeArrowheads="1"/>
          </p:cNvSpPr>
          <p:nvPr/>
        </p:nvSpPr>
        <p:spPr bwMode="auto">
          <a:xfrm>
            <a:off x="3059113" y="1219200"/>
            <a:ext cx="6769100" cy="836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295" tIns="8890" rIns="74295" bIns="889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kumimoji="0" lang="ja-JP" altLang="en-US" sz="2000" u="sng">
                <a:solidFill>
                  <a:srgbClr val="0000FF"/>
                </a:solidFill>
                <a:latin typeface="Meiryo UI" panose="020B0604030504040204" pitchFamily="50" charset="-128"/>
                <a:ea typeface="Meiryo UI" panose="020B0604030504040204" pitchFamily="50" charset="-128"/>
              </a:rPr>
              <a:t>ありたい姿と現在の姿</a:t>
            </a:r>
            <a:r>
              <a:rPr kumimoji="0" lang="en-US" altLang="ja-JP" sz="2000" u="sng">
                <a:solidFill>
                  <a:srgbClr val="0000FF"/>
                </a:solidFill>
                <a:latin typeface="Meiryo UI" panose="020B0604030504040204" pitchFamily="50" charset="-128"/>
                <a:ea typeface="Meiryo UI" panose="020B0604030504040204" pitchFamily="50" charset="-128"/>
              </a:rPr>
              <a:t>(</a:t>
            </a:r>
            <a:r>
              <a:rPr kumimoji="0" lang="ja-JP" altLang="en-US" sz="2000" u="sng">
                <a:solidFill>
                  <a:srgbClr val="0000FF"/>
                </a:solidFill>
                <a:latin typeface="Meiryo UI" panose="020B0604030504040204" pitchFamily="50" charset="-128"/>
                <a:ea typeface="Meiryo UI" panose="020B0604030504040204" pitchFamily="50" charset="-128"/>
              </a:rPr>
              <a:t>現状把握</a:t>
            </a:r>
            <a:r>
              <a:rPr kumimoji="0" lang="en-US" altLang="ja-JP" sz="2000" u="sng">
                <a:solidFill>
                  <a:srgbClr val="0000FF"/>
                </a:solidFill>
                <a:latin typeface="Meiryo UI" panose="020B0604030504040204" pitchFamily="50" charset="-128"/>
                <a:ea typeface="Meiryo UI" panose="020B0604030504040204" pitchFamily="50" charset="-128"/>
              </a:rPr>
              <a:t>)</a:t>
            </a:r>
            <a:r>
              <a:rPr kumimoji="0" lang="ja-JP" altLang="en-US" sz="2000" u="sng">
                <a:solidFill>
                  <a:srgbClr val="0000FF"/>
                </a:solidFill>
                <a:latin typeface="Meiryo UI" panose="020B0604030504040204" pitchFamily="50" charset="-128"/>
                <a:ea typeface="Meiryo UI" panose="020B0604030504040204" pitchFamily="50" charset="-128"/>
              </a:rPr>
              <a:t>のギャップを明確</a:t>
            </a:r>
            <a:r>
              <a:rPr kumimoji="0" lang="ja-JP" altLang="en-US" sz="2000">
                <a:latin typeface="Meiryo UI" panose="020B0604030504040204" pitchFamily="50" charset="-128"/>
                <a:ea typeface="Meiryo UI" panose="020B0604030504040204" pitchFamily="50" charset="-128"/>
              </a:rPr>
              <a:t>にして、</a:t>
            </a:r>
            <a:br>
              <a:rPr kumimoji="0" lang="ja-JP" altLang="en-US" sz="2000">
                <a:latin typeface="Meiryo UI" panose="020B0604030504040204" pitchFamily="50" charset="-128"/>
                <a:ea typeface="Meiryo UI" panose="020B0604030504040204" pitchFamily="50" charset="-128"/>
              </a:rPr>
            </a:br>
            <a:r>
              <a:rPr kumimoji="0" lang="ja-JP" altLang="en-US" sz="2000">
                <a:latin typeface="Meiryo UI" panose="020B0604030504040204" pitchFamily="50" charset="-128"/>
                <a:ea typeface="Meiryo UI" panose="020B0604030504040204" pitchFamily="50" charset="-128"/>
              </a:rPr>
              <a:t>どこを重点にして方策案を検討していくのか</a:t>
            </a:r>
            <a:r>
              <a:rPr kumimoji="0" lang="ja-JP" altLang="en-US" sz="2000" i="1" u="sng">
                <a:latin typeface="Meiryo UI" panose="020B0604030504040204" pitchFamily="50" charset="-128"/>
                <a:ea typeface="Meiryo UI" panose="020B0604030504040204" pitchFamily="50" charset="-128"/>
              </a:rPr>
              <a:t/>
            </a:r>
            <a:br>
              <a:rPr kumimoji="0" lang="ja-JP" altLang="en-US" sz="2000" i="1" u="sng">
                <a:latin typeface="Meiryo UI" panose="020B0604030504040204" pitchFamily="50" charset="-128"/>
                <a:ea typeface="Meiryo UI" panose="020B0604030504040204" pitchFamily="50" charset="-128"/>
              </a:rPr>
            </a:br>
            <a:r>
              <a:rPr kumimoji="0" lang="ja-JP" altLang="en-US" sz="2800" u="sng">
                <a:solidFill>
                  <a:srgbClr val="0000FF"/>
                </a:solidFill>
                <a:latin typeface="Meiryo UI" panose="020B0604030504040204" pitchFamily="50" charset="-128"/>
                <a:ea typeface="Meiryo UI" panose="020B0604030504040204" pitchFamily="50" charset="-128"/>
              </a:rPr>
              <a:t>”攻め所” </a:t>
            </a:r>
            <a:r>
              <a:rPr kumimoji="0" lang="ja-JP" altLang="en-US" sz="2000" u="sng">
                <a:solidFill>
                  <a:srgbClr val="0000FF"/>
                </a:solidFill>
                <a:latin typeface="Meiryo UI" panose="020B0604030504040204" pitchFamily="50" charset="-128"/>
                <a:ea typeface="Meiryo UI" panose="020B0604030504040204" pitchFamily="50" charset="-128"/>
              </a:rPr>
              <a:t>を決め、</a:t>
            </a:r>
            <a:r>
              <a:rPr kumimoji="0" lang="ja-JP" altLang="en-US" sz="2000">
                <a:latin typeface="Meiryo UI" panose="020B0604030504040204" pitchFamily="50" charset="-128"/>
                <a:ea typeface="Meiryo UI" panose="020B0604030504040204" pitchFamily="50" charset="-128"/>
              </a:rPr>
              <a:t>達成したい目標を決める</a:t>
            </a:r>
          </a:p>
        </p:txBody>
      </p:sp>
      <p:sp>
        <p:nvSpPr>
          <p:cNvPr id="43013" name="Text Box 6"/>
          <p:cNvSpPr txBox="1">
            <a:spLocks noChangeArrowheads="1"/>
          </p:cNvSpPr>
          <p:nvPr/>
        </p:nvSpPr>
        <p:spPr bwMode="auto">
          <a:xfrm>
            <a:off x="3059113" y="2243138"/>
            <a:ext cx="612140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295" tIns="8890" rIns="74295" bIns="889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just">
              <a:spcBef>
                <a:spcPct val="0"/>
              </a:spcBef>
              <a:buFontTx/>
              <a:buNone/>
            </a:pPr>
            <a:r>
              <a:rPr kumimoji="0" lang="ja-JP" altLang="en-US" sz="2000">
                <a:latin typeface="Meiryo UI" panose="020B0604030504040204" pitchFamily="50" charset="-128"/>
                <a:ea typeface="Meiryo UI" panose="020B0604030504040204" pitchFamily="50" charset="-128"/>
              </a:rPr>
              <a:t>いつまでにどうするか</a:t>
            </a:r>
            <a:r>
              <a:rPr kumimoji="0" lang="ja-JP" altLang="en-US" sz="2000" u="sng">
                <a:latin typeface="Meiryo UI" panose="020B0604030504040204" pitchFamily="50" charset="-128"/>
                <a:ea typeface="Meiryo UI" panose="020B0604030504040204" pitchFamily="50" charset="-128"/>
              </a:rPr>
              <a:t>計画し、役割分担を決める</a:t>
            </a:r>
          </a:p>
        </p:txBody>
      </p:sp>
      <p:sp>
        <p:nvSpPr>
          <p:cNvPr id="43014" name="Text Box 7"/>
          <p:cNvSpPr txBox="1">
            <a:spLocks noChangeArrowheads="1"/>
          </p:cNvSpPr>
          <p:nvPr/>
        </p:nvSpPr>
        <p:spPr bwMode="auto">
          <a:xfrm>
            <a:off x="3059113" y="2801938"/>
            <a:ext cx="5400675" cy="55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295" tIns="8890" rIns="74295" bIns="889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kumimoji="0" lang="ja-JP" altLang="en-US" sz="2000">
                <a:latin typeface="Meiryo UI" panose="020B0604030504040204" pitchFamily="50" charset="-128"/>
                <a:ea typeface="Meiryo UI" panose="020B0604030504040204" pitchFamily="50" charset="-128"/>
              </a:rPr>
              <a:t>攻め所に焦点を当て、目標達成可能と思われる</a:t>
            </a:r>
            <a:br>
              <a:rPr kumimoji="0" lang="ja-JP" altLang="en-US" sz="2000">
                <a:latin typeface="Meiryo UI" panose="020B0604030504040204" pitchFamily="50" charset="-128"/>
                <a:ea typeface="Meiryo UI" panose="020B0604030504040204" pitchFamily="50" charset="-128"/>
              </a:rPr>
            </a:br>
            <a:r>
              <a:rPr kumimoji="0" lang="ja-JP" altLang="en-US" sz="2800" u="sng">
                <a:solidFill>
                  <a:srgbClr val="0000FF"/>
                </a:solidFill>
                <a:latin typeface="Meiryo UI" panose="020B0604030504040204" pitchFamily="50" charset="-128"/>
                <a:ea typeface="Meiryo UI" panose="020B0604030504040204" pitchFamily="50" charset="-128"/>
              </a:rPr>
              <a:t>方策案（アイデア）</a:t>
            </a:r>
            <a:r>
              <a:rPr kumimoji="0" lang="ja-JP" altLang="en-US" sz="2000">
                <a:latin typeface="Meiryo UI" panose="020B0604030504040204" pitchFamily="50" charset="-128"/>
                <a:ea typeface="Meiryo UI" panose="020B0604030504040204" pitchFamily="50" charset="-128"/>
              </a:rPr>
              <a:t>をたくさん出す</a:t>
            </a:r>
          </a:p>
        </p:txBody>
      </p:sp>
      <p:sp>
        <p:nvSpPr>
          <p:cNvPr id="43015" name="Text Box 8"/>
          <p:cNvSpPr txBox="1">
            <a:spLocks noChangeArrowheads="1"/>
          </p:cNvSpPr>
          <p:nvPr/>
        </p:nvSpPr>
        <p:spPr bwMode="auto">
          <a:xfrm>
            <a:off x="3059113" y="3519488"/>
            <a:ext cx="6121400"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295" tIns="8890" rIns="74295" bIns="889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kumimoji="0" lang="ja-JP" altLang="en-US" sz="2000">
                <a:latin typeface="Meiryo UI" panose="020B0604030504040204" pitchFamily="50" charset="-128"/>
                <a:ea typeface="Meiryo UI" panose="020B0604030504040204" pitchFamily="50" charset="-128"/>
              </a:rPr>
              <a:t>方策を実現させるシナリオを</a:t>
            </a:r>
            <a:r>
              <a:rPr kumimoji="0" lang="ja-JP" altLang="en-US" sz="2800" u="sng">
                <a:solidFill>
                  <a:srgbClr val="0000FF"/>
                </a:solidFill>
                <a:latin typeface="Meiryo UI" panose="020B0604030504040204" pitchFamily="50" charset="-128"/>
                <a:ea typeface="Meiryo UI" panose="020B0604030504040204" pitchFamily="50" charset="-128"/>
              </a:rPr>
              <a:t>具体的に検討</a:t>
            </a:r>
            <a:r>
              <a:rPr kumimoji="0" lang="ja-JP" altLang="en-US" sz="2000">
                <a:latin typeface="Meiryo UI" panose="020B0604030504040204" pitchFamily="50" charset="-128"/>
                <a:ea typeface="Meiryo UI" panose="020B0604030504040204" pitchFamily="50" charset="-128"/>
              </a:rPr>
              <a:t>して、</a:t>
            </a:r>
            <a:br>
              <a:rPr kumimoji="0" lang="ja-JP" altLang="en-US" sz="2000">
                <a:latin typeface="Meiryo UI" panose="020B0604030504040204" pitchFamily="50" charset="-128"/>
                <a:ea typeface="Meiryo UI" panose="020B0604030504040204" pitchFamily="50" charset="-128"/>
              </a:rPr>
            </a:br>
            <a:r>
              <a:rPr kumimoji="0" lang="ja-JP" altLang="en-US" sz="2000" u="sng">
                <a:solidFill>
                  <a:srgbClr val="0000FF"/>
                </a:solidFill>
                <a:latin typeface="Meiryo UI" panose="020B0604030504040204" pitchFamily="50" charset="-128"/>
                <a:ea typeface="Meiryo UI" panose="020B0604030504040204" pitchFamily="50" charset="-128"/>
              </a:rPr>
              <a:t>障害・悪影響を排除</a:t>
            </a:r>
            <a:r>
              <a:rPr kumimoji="0" lang="ja-JP" altLang="en-US" sz="2000">
                <a:latin typeface="Meiryo UI" panose="020B0604030504040204" pitchFamily="50" charset="-128"/>
                <a:ea typeface="Meiryo UI" panose="020B0604030504040204" pitchFamily="50" charset="-128"/>
              </a:rPr>
              <a:t>の上、成功シナリオを</a:t>
            </a:r>
            <a:r>
              <a:rPr kumimoji="0" lang="ja-JP" altLang="en-US" sz="2800" u="sng">
                <a:solidFill>
                  <a:srgbClr val="0000FF"/>
                </a:solidFill>
                <a:latin typeface="Meiryo UI" panose="020B0604030504040204" pitchFamily="50" charset="-128"/>
                <a:ea typeface="Meiryo UI" panose="020B0604030504040204" pitchFamily="50" charset="-128"/>
              </a:rPr>
              <a:t>実施</a:t>
            </a:r>
            <a:r>
              <a:rPr kumimoji="0" lang="ja-JP" altLang="en-US" sz="2000">
                <a:latin typeface="Meiryo UI" panose="020B0604030504040204" pitchFamily="50" charset="-128"/>
                <a:ea typeface="Meiryo UI" panose="020B0604030504040204" pitchFamily="50" charset="-128"/>
              </a:rPr>
              <a:t>する</a:t>
            </a:r>
          </a:p>
        </p:txBody>
      </p:sp>
      <p:sp>
        <p:nvSpPr>
          <p:cNvPr id="43016" name="Text Box 9"/>
          <p:cNvSpPr txBox="1">
            <a:spLocks noChangeArrowheads="1"/>
          </p:cNvSpPr>
          <p:nvPr/>
        </p:nvSpPr>
        <p:spPr bwMode="auto">
          <a:xfrm>
            <a:off x="3059113" y="4367213"/>
            <a:ext cx="612140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295" tIns="8890" rIns="74295" bIns="889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kumimoji="0" lang="ja-JP" altLang="en-US" sz="2000">
                <a:latin typeface="Meiryo UI" panose="020B0604030504040204" pitchFamily="50" charset="-128"/>
                <a:ea typeface="Meiryo UI" panose="020B0604030504040204" pitchFamily="50" charset="-128"/>
              </a:rPr>
              <a:t>シナリオ実施後の</a:t>
            </a:r>
            <a:r>
              <a:rPr kumimoji="0" lang="ja-JP" altLang="en-US" sz="2000" u="sng">
                <a:latin typeface="Meiryo UI" panose="020B0604030504040204" pitchFamily="50" charset="-128"/>
                <a:ea typeface="Meiryo UI" panose="020B0604030504040204" pitchFamily="50" charset="-128"/>
              </a:rPr>
              <a:t>結果を調べ、効果の有無を確認する</a:t>
            </a:r>
            <a:endParaRPr kumimoji="0" lang="en-US" altLang="ja-JP" sz="2000" u="sng">
              <a:latin typeface="Meiryo UI" panose="020B0604030504040204" pitchFamily="50" charset="-128"/>
              <a:ea typeface="Meiryo UI" panose="020B0604030504040204" pitchFamily="50" charset="-128"/>
            </a:endParaRPr>
          </a:p>
        </p:txBody>
      </p:sp>
      <p:sp>
        <p:nvSpPr>
          <p:cNvPr id="43017" name="Text Box 10"/>
          <p:cNvSpPr txBox="1">
            <a:spLocks noChangeArrowheads="1"/>
          </p:cNvSpPr>
          <p:nvPr/>
        </p:nvSpPr>
        <p:spPr bwMode="auto">
          <a:xfrm>
            <a:off x="3059113" y="4973638"/>
            <a:ext cx="6121400"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295" tIns="8890" rIns="74295" bIns="889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kumimoji="0" lang="ja-JP" altLang="en-US" sz="2000">
                <a:latin typeface="Meiryo UI" panose="020B0604030504040204" pitchFamily="50" charset="-128"/>
                <a:ea typeface="Meiryo UI" panose="020B0604030504040204" pitchFamily="50" charset="-128"/>
              </a:rPr>
              <a:t>効果が元に戻らないように、</a:t>
            </a:r>
            <a:r>
              <a:rPr kumimoji="0" lang="ja-JP" altLang="en-US" sz="2000" u="sng">
                <a:latin typeface="Meiryo UI" panose="020B0604030504040204" pitchFamily="50" charset="-128"/>
                <a:ea typeface="Meiryo UI" panose="020B0604030504040204" pitchFamily="50" charset="-128"/>
              </a:rPr>
              <a:t>効果のあったシナリオの維持・</a:t>
            </a:r>
            <a:br>
              <a:rPr kumimoji="0" lang="ja-JP" altLang="en-US" sz="2000" u="sng">
                <a:latin typeface="Meiryo UI" panose="020B0604030504040204" pitchFamily="50" charset="-128"/>
                <a:ea typeface="Meiryo UI" panose="020B0604030504040204" pitchFamily="50" charset="-128"/>
              </a:rPr>
            </a:br>
            <a:r>
              <a:rPr kumimoji="0" lang="ja-JP" altLang="en-US" sz="2000" u="sng">
                <a:latin typeface="Meiryo UI" panose="020B0604030504040204" pitchFamily="50" charset="-128"/>
                <a:ea typeface="Meiryo UI" panose="020B0604030504040204" pitchFamily="50" charset="-128"/>
              </a:rPr>
              <a:t>管理する方法を検討・実施</a:t>
            </a:r>
            <a:r>
              <a:rPr kumimoji="0" lang="ja-JP" altLang="en-US" sz="2000">
                <a:latin typeface="Meiryo UI" panose="020B0604030504040204" pitchFamily="50" charset="-128"/>
                <a:ea typeface="Meiryo UI" panose="020B0604030504040204" pitchFamily="50" charset="-128"/>
              </a:rPr>
              <a:t>し、効果の維持を確認する</a:t>
            </a:r>
          </a:p>
        </p:txBody>
      </p:sp>
      <p:sp>
        <p:nvSpPr>
          <p:cNvPr id="43018" name="AutoShape 9"/>
          <p:cNvSpPr>
            <a:spLocks noChangeArrowheads="1"/>
          </p:cNvSpPr>
          <p:nvPr/>
        </p:nvSpPr>
        <p:spPr bwMode="auto">
          <a:xfrm>
            <a:off x="1238250" y="858838"/>
            <a:ext cx="349250" cy="4895850"/>
          </a:xfrm>
          <a:prstGeom prst="downArrow">
            <a:avLst>
              <a:gd name="adj1" fmla="val 33333"/>
              <a:gd name="adj2" fmla="val 57825"/>
            </a:avLst>
          </a:prstGeom>
          <a:solidFill>
            <a:schemeClr val="tx1"/>
          </a:solidFill>
          <a:ln w="9525">
            <a:solidFill>
              <a:schemeClr val="tx1"/>
            </a:solidFill>
            <a:miter lim="800000"/>
            <a:headEnd/>
            <a:tailEnd/>
          </a:ln>
        </p:spPr>
        <p:txBody>
          <a:bodyPr vert="eaVert"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endParaRPr lang="ja-JP" altLang="en-US" sz="1800">
              <a:latin typeface="Meiryo UI" panose="020B0604030504040204" pitchFamily="50" charset="-128"/>
              <a:ea typeface="Meiryo UI" panose="020B0604030504040204" pitchFamily="50" charset="-128"/>
            </a:endParaRPr>
          </a:p>
        </p:txBody>
      </p:sp>
      <p:sp>
        <p:nvSpPr>
          <p:cNvPr id="43019" name="Rectangle 10"/>
          <p:cNvSpPr>
            <a:spLocks noChangeArrowheads="1"/>
          </p:cNvSpPr>
          <p:nvPr/>
        </p:nvSpPr>
        <p:spPr bwMode="auto">
          <a:xfrm>
            <a:off x="107950" y="642938"/>
            <a:ext cx="2916238" cy="468312"/>
          </a:xfrm>
          <a:prstGeom prst="rect">
            <a:avLst/>
          </a:prstGeom>
          <a:solidFill>
            <a:schemeClr val="bg1"/>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sz="1800">
                <a:latin typeface="Meiryo UI" panose="020B0604030504040204" pitchFamily="50" charset="-128"/>
                <a:ea typeface="Meiryo UI" panose="020B0604030504040204" pitchFamily="50" charset="-128"/>
              </a:rPr>
              <a:t>①テーマの選定</a:t>
            </a:r>
          </a:p>
        </p:txBody>
      </p:sp>
      <p:sp>
        <p:nvSpPr>
          <p:cNvPr id="43020" name="Rectangle 11"/>
          <p:cNvSpPr>
            <a:spLocks noChangeArrowheads="1"/>
          </p:cNvSpPr>
          <p:nvPr/>
        </p:nvSpPr>
        <p:spPr bwMode="auto">
          <a:xfrm>
            <a:off x="107950" y="1366838"/>
            <a:ext cx="2916238" cy="468312"/>
          </a:xfrm>
          <a:prstGeom prst="rect">
            <a:avLst/>
          </a:prstGeom>
          <a:solidFill>
            <a:srgbClr val="0000FF"/>
          </a:solidFill>
          <a:ln w="9525">
            <a:solidFill>
              <a:srgbClr val="0000FF"/>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ts val="300"/>
              </a:spcBef>
              <a:buFontTx/>
              <a:buNone/>
            </a:pPr>
            <a:r>
              <a:rPr lang="ja-JP" altLang="en-US" sz="1800">
                <a:solidFill>
                  <a:schemeClr val="bg1"/>
                </a:solidFill>
                <a:latin typeface="Meiryo UI" panose="020B0604030504040204" pitchFamily="50" charset="-128"/>
                <a:ea typeface="Meiryo UI" panose="020B0604030504040204" pitchFamily="50" charset="-128"/>
              </a:rPr>
              <a:t>②攻め所と目標設定</a:t>
            </a:r>
          </a:p>
        </p:txBody>
      </p:sp>
      <p:sp>
        <p:nvSpPr>
          <p:cNvPr id="43021" name="Rectangle 12"/>
          <p:cNvSpPr>
            <a:spLocks noChangeArrowheads="1"/>
          </p:cNvSpPr>
          <p:nvPr/>
        </p:nvSpPr>
        <p:spPr bwMode="auto">
          <a:xfrm>
            <a:off x="107950" y="2205038"/>
            <a:ext cx="2916238" cy="466725"/>
          </a:xfrm>
          <a:prstGeom prst="rect">
            <a:avLst/>
          </a:prstGeom>
          <a:solidFill>
            <a:schemeClr val="bg1"/>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sz="1800">
                <a:latin typeface="Meiryo UI" panose="020B0604030504040204" pitchFamily="50" charset="-128"/>
                <a:ea typeface="Meiryo UI" panose="020B0604030504040204" pitchFamily="50" charset="-128"/>
              </a:rPr>
              <a:t>③活動計画の作成</a:t>
            </a:r>
          </a:p>
        </p:txBody>
      </p:sp>
      <p:sp>
        <p:nvSpPr>
          <p:cNvPr id="43022" name="Rectangle 13"/>
          <p:cNvSpPr>
            <a:spLocks noChangeArrowheads="1"/>
          </p:cNvSpPr>
          <p:nvPr/>
        </p:nvSpPr>
        <p:spPr bwMode="auto">
          <a:xfrm>
            <a:off x="107950" y="2838450"/>
            <a:ext cx="2916238" cy="468313"/>
          </a:xfrm>
          <a:prstGeom prst="rect">
            <a:avLst/>
          </a:prstGeom>
          <a:solidFill>
            <a:srgbClr val="0000FF"/>
          </a:solidFill>
          <a:ln w="9525">
            <a:solidFill>
              <a:srgbClr val="0000FF"/>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sz="1800">
                <a:solidFill>
                  <a:schemeClr val="bg1"/>
                </a:solidFill>
                <a:latin typeface="Meiryo UI" panose="020B0604030504040204" pitchFamily="50" charset="-128"/>
                <a:ea typeface="Meiryo UI" panose="020B0604030504040204" pitchFamily="50" charset="-128"/>
              </a:rPr>
              <a:t>④方策の立案</a:t>
            </a:r>
          </a:p>
        </p:txBody>
      </p:sp>
      <p:sp>
        <p:nvSpPr>
          <p:cNvPr id="43023" name="Rectangle 14"/>
          <p:cNvSpPr>
            <a:spLocks noChangeArrowheads="1"/>
          </p:cNvSpPr>
          <p:nvPr/>
        </p:nvSpPr>
        <p:spPr bwMode="auto">
          <a:xfrm>
            <a:off x="107950" y="3641725"/>
            <a:ext cx="2916238" cy="468313"/>
          </a:xfrm>
          <a:prstGeom prst="rect">
            <a:avLst/>
          </a:prstGeom>
          <a:solidFill>
            <a:srgbClr val="0000FF"/>
          </a:solidFill>
          <a:ln w="9525">
            <a:solidFill>
              <a:srgbClr val="0000FF"/>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sz="1800">
                <a:solidFill>
                  <a:schemeClr val="bg1"/>
                </a:solidFill>
                <a:latin typeface="Meiryo UI" panose="020B0604030504040204" pitchFamily="50" charset="-128"/>
                <a:ea typeface="Meiryo UI" panose="020B0604030504040204" pitchFamily="50" charset="-128"/>
              </a:rPr>
              <a:t>⑤成功シナリオの追究と実施</a:t>
            </a:r>
          </a:p>
        </p:txBody>
      </p:sp>
      <p:sp>
        <p:nvSpPr>
          <p:cNvPr id="43024" name="Rectangle 15"/>
          <p:cNvSpPr>
            <a:spLocks noChangeArrowheads="1"/>
          </p:cNvSpPr>
          <p:nvPr/>
        </p:nvSpPr>
        <p:spPr bwMode="auto">
          <a:xfrm>
            <a:off x="107950" y="4314825"/>
            <a:ext cx="2916238" cy="468313"/>
          </a:xfrm>
          <a:prstGeom prst="rect">
            <a:avLst/>
          </a:prstGeom>
          <a:solidFill>
            <a:schemeClr val="bg1"/>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sz="1800">
                <a:latin typeface="Meiryo UI" panose="020B0604030504040204" pitchFamily="50" charset="-128"/>
                <a:ea typeface="Meiryo UI" panose="020B0604030504040204" pitchFamily="50" charset="-128"/>
              </a:rPr>
              <a:t>⑥効果の確認</a:t>
            </a:r>
          </a:p>
        </p:txBody>
      </p:sp>
      <p:sp>
        <p:nvSpPr>
          <p:cNvPr id="43025" name="Rectangle 16"/>
          <p:cNvSpPr>
            <a:spLocks noChangeArrowheads="1"/>
          </p:cNvSpPr>
          <p:nvPr/>
        </p:nvSpPr>
        <p:spPr bwMode="auto">
          <a:xfrm>
            <a:off x="107950" y="4989513"/>
            <a:ext cx="2916238" cy="468312"/>
          </a:xfrm>
          <a:prstGeom prst="rect">
            <a:avLst/>
          </a:prstGeom>
          <a:solidFill>
            <a:schemeClr val="bg1"/>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ts val="300"/>
              </a:spcBef>
              <a:buFontTx/>
              <a:buNone/>
            </a:pPr>
            <a:r>
              <a:rPr lang="ja-JP" altLang="en-US" sz="1800">
                <a:latin typeface="Meiryo UI" panose="020B0604030504040204" pitchFamily="50" charset="-128"/>
                <a:ea typeface="Meiryo UI" panose="020B0604030504040204" pitchFamily="50" charset="-128"/>
              </a:rPr>
              <a:t>⑦標準化と管理の定着</a:t>
            </a:r>
          </a:p>
        </p:txBody>
      </p:sp>
      <p:sp>
        <p:nvSpPr>
          <p:cNvPr id="43026" name="Text Box 13"/>
          <p:cNvSpPr txBox="1">
            <a:spLocks noChangeArrowheads="1"/>
          </p:cNvSpPr>
          <p:nvPr/>
        </p:nvSpPr>
        <p:spPr bwMode="auto">
          <a:xfrm>
            <a:off x="3059113" y="5538788"/>
            <a:ext cx="6121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295" tIns="8890" rIns="74295" bIns="889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kumimoji="0" lang="ja-JP" altLang="en-US" sz="2000">
                <a:latin typeface="Meiryo UI" panose="020B0604030504040204" pitchFamily="50" charset="-128"/>
                <a:ea typeface="Meiryo UI" panose="020B0604030504040204" pitchFamily="50" charset="-128"/>
              </a:rPr>
              <a:t>･今回の</a:t>
            </a:r>
            <a:r>
              <a:rPr kumimoji="0" lang="ja-JP" altLang="en-US" sz="2000" u="sng">
                <a:latin typeface="Meiryo UI" panose="020B0604030504040204" pitchFamily="50" charset="-128"/>
                <a:ea typeface="Meiryo UI" panose="020B0604030504040204" pitchFamily="50" charset="-128"/>
              </a:rPr>
              <a:t>活動を反省</a:t>
            </a:r>
            <a:r>
              <a:rPr kumimoji="0" lang="ja-JP" altLang="en-US" sz="2000">
                <a:latin typeface="Meiryo UI" panose="020B0604030504040204" pitchFamily="50" charset="-128"/>
                <a:ea typeface="Meiryo UI" panose="020B0604030504040204" pitchFamily="50" charset="-128"/>
              </a:rPr>
              <a:t>し残された問題を整理する</a:t>
            </a:r>
          </a:p>
          <a:p>
            <a:pPr>
              <a:spcBef>
                <a:spcPct val="0"/>
              </a:spcBef>
              <a:buFontTx/>
              <a:buNone/>
            </a:pPr>
            <a:r>
              <a:rPr kumimoji="0" lang="ja-JP" altLang="en-US" sz="2000">
                <a:latin typeface="Meiryo UI" panose="020B0604030504040204" pitchFamily="50" charset="-128"/>
                <a:ea typeface="Meiryo UI" panose="020B0604030504040204" pitchFamily="50" charset="-128"/>
              </a:rPr>
              <a:t>･反省や</a:t>
            </a:r>
            <a:r>
              <a:rPr kumimoji="0" lang="ja-JP" altLang="en-US" sz="2000" u="sng">
                <a:latin typeface="Meiryo UI" panose="020B0604030504040204" pitchFamily="50" charset="-128"/>
                <a:ea typeface="Meiryo UI" panose="020B0604030504040204" pitchFamily="50" charset="-128"/>
              </a:rPr>
              <a:t>残された問題点を今後の活動に活かす</a:t>
            </a:r>
          </a:p>
        </p:txBody>
      </p:sp>
      <p:sp>
        <p:nvSpPr>
          <p:cNvPr id="43027" name="Rectangle 16"/>
          <p:cNvSpPr>
            <a:spLocks noChangeArrowheads="1"/>
          </p:cNvSpPr>
          <p:nvPr/>
        </p:nvSpPr>
        <p:spPr bwMode="auto">
          <a:xfrm>
            <a:off x="107950" y="5791200"/>
            <a:ext cx="2916238" cy="468313"/>
          </a:xfrm>
          <a:prstGeom prst="rect">
            <a:avLst/>
          </a:prstGeom>
          <a:solidFill>
            <a:schemeClr val="bg1"/>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ts val="300"/>
              </a:spcBef>
              <a:buFontTx/>
              <a:buNone/>
            </a:pPr>
            <a:r>
              <a:rPr lang="ja-JP" altLang="en-US" sz="1800">
                <a:latin typeface="Meiryo UI" panose="020B0604030504040204" pitchFamily="50" charset="-128"/>
                <a:ea typeface="Meiryo UI" panose="020B0604030504040204" pitchFamily="50" charset="-128"/>
              </a:rPr>
              <a:t>⑧反省と今後の対応</a:t>
            </a:r>
          </a:p>
        </p:txBody>
      </p:sp>
      <p:sp>
        <p:nvSpPr>
          <p:cNvPr id="43028" name="正方形/長方形 1"/>
          <p:cNvSpPr>
            <a:spLocks noChangeArrowheads="1"/>
          </p:cNvSpPr>
          <p:nvPr/>
        </p:nvSpPr>
        <p:spPr bwMode="auto">
          <a:xfrm>
            <a:off x="-1044575" y="6381750"/>
            <a:ext cx="1116171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ts val="600"/>
              </a:spcBef>
              <a:buFontTx/>
              <a:buNone/>
            </a:pPr>
            <a:r>
              <a:rPr lang="ja-JP" altLang="en-US" sz="2400">
                <a:solidFill>
                  <a:srgbClr val="000000"/>
                </a:solidFill>
                <a:latin typeface="Meiryo UI" panose="020B0604030504040204" pitchFamily="50" charset="-128"/>
                <a:ea typeface="Meiryo UI" panose="020B0604030504040204" pitchFamily="50" charset="-128"/>
              </a:rPr>
              <a:t>「良さ」を追求して、ありたい姿を実現する活動 </a:t>
            </a:r>
            <a:r>
              <a:rPr lang="en-US" altLang="ja-JP" sz="2400">
                <a:solidFill>
                  <a:srgbClr val="000000"/>
                </a:solidFill>
                <a:latin typeface="Meiryo UI" panose="020B0604030504040204" pitchFamily="50" charset="-128"/>
                <a:ea typeface="Meiryo UI" panose="020B0604030504040204" pitchFamily="50" charset="-128"/>
              </a:rPr>
              <a:t>(</a:t>
            </a:r>
            <a:r>
              <a:rPr lang="ja-JP" altLang="en-US" sz="2400">
                <a:solidFill>
                  <a:srgbClr val="000000"/>
                </a:solidFill>
                <a:latin typeface="Meiryo UI" panose="020B0604030504040204" pitchFamily="50" charset="-128"/>
                <a:ea typeface="Meiryo UI" panose="020B0604030504040204" pitchFamily="50" charset="-128"/>
              </a:rPr>
              <a:t>方策追究型</a:t>
            </a:r>
            <a:r>
              <a:rPr lang="en-US" altLang="ja-JP" sz="2400">
                <a:solidFill>
                  <a:srgbClr val="000000"/>
                </a:solidFill>
                <a:latin typeface="Meiryo UI" panose="020B0604030504040204" pitchFamily="50" charset="-128"/>
                <a:ea typeface="Meiryo UI" panose="020B0604030504040204" pitchFamily="50" charset="-128"/>
              </a:rPr>
              <a:t>)</a:t>
            </a:r>
          </a:p>
        </p:txBody>
      </p:sp>
      <p:sp>
        <p:nvSpPr>
          <p:cNvPr id="43029" name="Text Box 73"/>
          <p:cNvSpPr txBox="1">
            <a:spLocks noChangeArrowheads="1"/>
          </p:cNvSpPr>
          <p:nvPr/>
        </p:nvSpPr>
        <p:spPr bwMode="auto">
          <a:xfrm>
            <a:off x="95250" y="96838"/>
            <a:ext cx="4464050" cy="523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2800">
                <a:solidFill>
                  <a:srgbClr val="000000"/>
                </a:solidFill>
                <a:latin typeface="Meiryo UI" panose="020B0604030504040204" pitchFamily="50" charset="-128"/>
                <a:ea typeface="Meiryo UI" panose="020B0604030504040204" pitchFamily="50" charset="-128"/>
              </a:rPr>
              <a:t>課題達成型の手順（要点）</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6"/>
          <p:cNvSpPr txBox="1">
            <a:spLocks noChangeArrowheads="1"/>
          </p:cNvSpPr>
          <p:nvPr/>
        </p:nvSpPr>
        <p:spPr bwMode="auto">
          <a:xfrm>
            <a:off x="107950" y="301625"/>
            <a:ext cx="8712200" cy="378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b="0">
                <a:latin typeface="Times New Roman" panose="02020603050405020304" pitchFamily="18" charset="0"/>
                <a:ea typeface="HGS創英角ｺﾞｼｯｸUB" panose="020B0900000000000000" pitchFamily="50" charset="-128"/>
              </a:rPr>
              <a:t>　</a:t>
            </a:r>
            <a:r>
              <a:rPr lang="ja-JP" altLang="en-US" b="0">
                <a:latin typeface="HGS創英角ｺﾞｼｯｸUB" panose="020B0900000000000000" pitchFamily="50" charset="-128"/>
                <a:ea typeface="HGS創英角ｺﾞｼｯｸUB" panose="020B0900000000000000" pitchFamily="50" charset="-128"/>
              </a:rPr>
              <a:t>２０２５</a:t>
            </a:r>
            <a:r>
              <a:rPr lang="ja-JP" altLang="en-US" b="0">
                <a:latin typeface="Times New Roman" panose="02020603050405020304" pitchFamily="18" charset="0"/>
                <a:ea typeface="HGS創英角ｺﾞｼｯｸUB" panose="020B0900000000000000" pitchFamily="50" charset="-128"/>
              </a:rPr>
              <a:t>年度  </a:t>
            </a:r>
            <a:r>
              <a:rPr lang="ja-JP" altLang="en-US" sz="3600" b="0">
                <a:latin typeface="Times New Roman" panose="02020603050405020304" pitchFamily="18" charset="0"/>
                <a:ea typeface="HGS創英角ｺﾞｼｯｸUB" panose="020B0900000000000000" pitchFamily="50" charset="-128"/>
              </a:rPr>
              <a:t>ＱＣサークル</a:t>
            </a:r>
          </a:p>
          <a:p>
            <a:pPr eaLnBrk="1" hangingPunct="1">
              <a:spcBef>
                <a:spcPct val="0"/>
              </a:spcBef>
              <a:buFontTx/>
              <a:buNone/>
            </a:pPr>
            <a:r>
              <a:rPr lang="ja-JP" altLang="en-US" sz="5400" b="0">
                <a:latin typeface="Times New Roman" panose="02020603050405020304" pitchFamily="18" charset="0"/>
                <a:ea typeface="HGS創英角ｺﾞｼｯｸUB" panose="020B0900000000000000" pitchFamily="50" charset="-128"/>
              </a:rPr>
              <a:t> </a:t>
            </a:r>
            <a:r>
              <a:rPr lang="ja-JP" altLang="en-US" sz="3600" b="0">
                <a:solidFill>
                  <a:srgbClr val="000000"/>
                </a:solidFill>
                <a:latin typeface="Times New Roman" panose="02020603050405020304" pitchFamily="18" charset="0"/>
                <a:ea typeface="HGS創英角ｺﾞｼｯｸUB" panose="020B0900000000000000" pitchFamily="50" charset="-128"/>
              </a:rPr>
              <a:t>事務・販売・サービス入門・初級研修会</a:t>
            </a:r>
            <a:endParaRPr lang="en-US" altLang="ja-JP" sz="3600" b="0">
              <a:solidFill>
                <a:srgbClr val="000000"/>
              </a:solidFill>
              <a:latin typeface="Times New Roman" panose="02020603050405020304" pitchFamily="18" charset="0"/>
              <a:ea typeface="HGS創英角ｺﾞｼｯｸUB" panose="020B0900000000000000" pitchFamily="50" charset="-128"/>
            </a:endParaRPr>
          </a:p>
          <a:p>
            <a:pPr eaLnBrk="1" hangingPunct="1">
              <a:spcBef>
                <a:spcPct val="0"/>
              </a:spcBef>
              <a:buFontTx/>
              <a:buNone/>
            </a:pPr>
            <a:r>
              <a:rPr lang="ja-JP" altLang="en-US" sz="5000" b="0">
                <a:latin typeface="Times New Roman" panose="02020603050405020304" pitchFamily="18" charset="0"/>
                <a:ea typeface="HGS創英角ｺﾞｼｯｸUB" panose="020B0900000000000000" pitchFamily="50" charset="-128"/>
              </a:rPr>
              <a:t>　       </a:t>
            </a:r>
            <a:r>
              <a:rPr lang="ja-JP" altLang="en-US" sz="4400" b="0">
                <a:latin typeface="Times New Roman" panose="02020603050405020304" pitchFamily="18" charset="0"/>
                <a:ea typeface="HGS創英角ｺﾞｼｯｸUB" panose="020B0900000000000000" pitchFamily="50" charset="-128"/>
              </a:rPr>
              <a:t>（ジグソーパズル）</a:t>
            </a:r>
          </a:p>
          <a:p>
            <a:pPr eaLnBrk="1" hangingPunct="1">
              <a:spcBef>
                <a:spcPct val="0"/>
              </a:spcBef>
              <a:buFontTx/>
              <a:buNone/>
            </a:pPr>
            <a:r>
              <a:rPr lang="ja-JP" altLang="en-US" sz="5400" b="0">
                <a:latin typeface="Times New Roman" panose="02020603050405020304" pitchFamily="18" charset="0"/>
                <a:ea typeface="HGS創英角ｺﾞｼｯｸUB" panose="020B0900000000000000" pitchFamily="50" charset="-128"/>
              </a:rPr>
              <a:t>　　　</a:t>
            </a:r>
            <a:r>
              <a:rPr lang="ja-JP" altLang="en-US" sz="6000" b="0">
                <a:latin typeface="Times New Roman" panose="02020603050405020304" pitchFamily="18" charset="0"/>
                <a:ea typeface="HGS創英角ｺﾞｼｯｸUB" panose="020B0900000000000000" pitchFamily="50" charset="-128"/>
              </a:rPr>
              <a:t>　</a:t>
            </a:r>
            <a:r>
              <a:rPr lang="ja-JP" altLang="en-US" sz="6000" b="0">
                <a:solidFill>
                  <a:srgbClr val="0000CC"/>
                </a:solidFill>
                <a:latin typeface="HGS創英角ｺﾞｼｯｸUB" panose="020B0900000000000000" pitchFamily="50" charset="-128"/>
                <a:ea typeface="HGS創英角ｺﾞｼｯｸUB" panose="020B0900000000000000" pitchFamily="50" charset="-128"/>
              </a:rPr>
              <a:t>Ｄ</a:t>
            </a:r>
            <a:r>
              <a:rPr lang="ja-JP" altLang="en-US" sz="6000" b="0">
                <a:solidFill>
                  <a:srgbClr val="0000CC"/>
                </a:solidFill>
                <a:latin typeface="Times New Roman" panose="02020603050405020304" pitchFamily="18" charset="0"/>
                <a:ea typeface="HGS創英角ｺﾞｼｯｸUB" panose="020B0900000000000000" pitchFamily="50" charset="-128"/>
              </a:rPr>
              <a:t>コース　</a:t>
            </a:r>
          </a:p>
          <a:p>
            <a:pPr eaLnBrk="1" hangingPunct="1">
              <a:spcBef>
                <a:spcPct val="0"/>
              </a:spcBef>
              <a:buFontTx/>
              <a:buNone/>
            </a:pPr>
            <a:r>
              <a:rPr lang="ja-JP" altLang="en-US" sz="4000" b="0">
                <a:latin typeface="Times New Roman" panose="02020603050405020304" pitchFamily="18" charset="0"/>
                <a:ea typeface="HGS創英角ｺﾞｼｯｸUB" panose="020B0900000000000000" pitchFamily="50" charset="-128"/>
              </a:rPr>
              <a:t>　　　　　</a:t>
            </a:r>
            <a:r>
              <a:rPr lang="ja-JP" altLang="en-US" b="0">
                <a:latin typeface="Times New Roman" panose="02020603050405020304" pitchFamily="18" charset="0"/>
                <a:ea typeface="HGS創英角ｺﾞｼｯｸUB" panose="020B0900000000000000" pitchFamily="50" charset="-128"/>
              </a:rPr>
              <a:t>会場：５０４会議室</a:t>
            </a:r>
            <a:endParaRPr lang="ja-JP" altLang="en-US">
              <a:solidFill>
                <a:srgbClr val="FF0000"/>
              </a:solidFill>
              <a:ea typeface="HGS創英角ｺﾞｼｯｸUB" panose="020B0900000000000000" pitchFamily="50" charset="-128"/>
            </a:endParaRPr>
          </a:p>
        </p:txBody>
      </p:sp>
      <p:pic>
        <p:nvPicPr>
          <p:cNvPr id="19459" name="Picture 4" descr="D:\Mochida\イラスト集\最新：３\イラスト\01_QCマーク\21_01.e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27963" y="44450"/>
            <a:ext cx="1208087" cy="1114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0" name="Text Box 2"/>
          <p:cNvSpPr txBox="1">
            <a:spLocks noChangeArrowheads="1"/>
          </p:cNvSpPr>
          <p:nvPr/>
        </p:nvSpPr>
        <p:spPr bwMode="auto">
          <a:xfrm>
            <a:off x="1022350" y="6140450"/>
            <a:ext cx="71945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50000"/>
              </a:spcBef>
              <a:buFontTx/>
              <a:buNone/>
            </a:pPr>
            <a:r>
              <a:rPr lang="ja-JP" altLang="en-US" sz="2400">
                <a:solidFill>
                  <a:srgbClr val="000000"/>
                </a:solidFill>
                <a:latin typeface="Meiryo UI" panose="020B0604030504040204" pitchFamily="50" charset="-128"/>
                <a:ea typeface="Meiryo UI" panose="020B0604030504040204" pitchFamily="50" charset="-128"/>
              </a:rPr>
              <a:t>主催：</a:t>
            </a:r>
            <a:r>
              <a:rPr lang="en-US" altLang="ja-JP" sz="2400">
                <a:solidFill>
                  <a:srgbClr val="000000"/>
                </a:solidFill>
                <a:latin typeface="Meiryo UI" panose="020B0604030504040204" pitchFamily="50" charset="-128"/>
                <a:ea typeface="Meiryo UI" panose="020B0604030504040204" pitchFamily="50" charset="-128"/>
              </a:rPr>
              <a:t>QC</a:t>
            </a:r>
            <a:r>
              <a:rPr lang="ja-JP" altLang="en-US" sz="2400">
                <a:solidFill>
                  <a:srgbClr val="000000"/>
                </a:solidFill>
                <a:latin typeface="Meiryo UI" panose="020B0604030504040204" pitchFamily="50" charset="-128"/>
                <a:ea typeface="Meiryo UI" panose="020B0604030504040204" pitchFamily="50" charset="-128"/>
              </a:rPr>
              <a:t>サークル東海支部愛知地区</a:t>
            </a:r>
          </a:p>
        </p:txBody>
      </p:sp>
      <p:sp>
        <p:nvSpPr>
          <p:cNvPr id="2" name="Text Box 3"/>
          <p:cNvSpPr txBox="1">
            <a:spLocks noChangeArrowheads="1"/>
          </p:cNvSpPr>
          <p:nvPr/>
        </p:nvSpPr>
        <p:spPr bwMode="auto">
          <a:xfrm>
            <a:off x="107950" y="4149725"/>
            <a:ext cx="8910638" cy="1538288"/>
          </a:xfrm>
          <a:prstGeom prst="rect">
            <a:avLst/>
          </a:prstGeom>
          <a:noFill/>
          <a:ln>
            <a:noFill/>
          </a:ln>
        </p:spPr>
        <p:txBody>
          <a:bodyPr>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marL="180340" algn="just">
              <a:buFontTx/>
              <a:buNone/>
              <a:tabLst>
                <a:tab pos="1389380" algn="l"/>
              </a:tabLst>
              <a:defRPr/>
            </a:pPr>
            <a:r>
              <a:rPr lang="en-US" altLang="ja-JP" sz="2000" b="0" dirty="0">
                <a:solidFill>
                  <a:srgbClr val="000000"/>
                </a:solidFill>
                <a:latin typeface="Meiryo UI" panose="020B0604030504040204" pitchFamily="50" charset="-128"/>
                <a:ea typeface="Meiryo UI" panose="020B0604030504040204" pitchFamily="50" charset="-128"/>
              </a:rPr>
              <a:t>【</a:t>
            </a:r>
            <a:r>
              <a:rPr lang="ja-JP" altLang="ja-JP" sz="2000" b="0" dirty="0">
                <a:solidFill>
                  <a:srgbClr val="000000"/>
                </a:solidFill>
                <a:latin typeface="Meiryo UI" panose="020B0604030504040204" pitchFamily="50" charset="-128"/>
                <a:ea typeface="Meiryo UI" panose="020B0604030504040204" pitchFamily="50" charset="-128"/>
              </a:rPr>
              <a:t>研修会テーマ</a:t>
            </a:r>
            <a:r>
              <a:rPr lang="en-US" altLang="ja-JP" sz="2000" b="0" dirty="0">
                <a:solidFill>
                  <a:srgbClr val="000000"/>
                </a:solidFill>
                <a:latin typeface="Meiryo UI" panose="020B0604030504040204" pitchFamily="50" charset="-128"/>
                <a:ea typeface="Meiryo UI" panose="020B0604030504040204" pitchFamily="50" charset="-128"/>
              </a:rPr>
              <a:t>】</a:t>
            </a:r>
            <a:r>
              <a:rPr lang="ja-JP" altLang="en-US" sz="2000" b="0" dirty="0">
                <a:solidFill>
                  <a:srgbClr val="000000"/>
                </a:solidFill>
                <a:latin typeface="Meiryo UI" panose="020B0604030504040204" pitchFamily="50" charset="-128"/>
                <a:ea typeface="Meiryo UI" panose="020B0604030504040204" pitchFamily="50" charset="-128"/>
              </a:rPr>
              <a:t>　  </a:t>
            </a:r>
            <a:r>
              <a:rPr lang="ja-JP" altLang="ja-JP" sz="2000" b="0" dirty="0">
                <a:latin typeface="Meiryo UI" panose="020B0604030504040204" pitchFamily="50" charset="-128"/>
                <a:ea typeface="Meiryo UI" panose="020B0604030504040204" pitchFamily="50" charset="-128"/>
                <a:cs typeface="Times New Roman" panose="02020603050405020304" pitchFamily="18" charset="0"/>
              </a:rPr>
              <a:t>『ＱＣサークル活動の基本を正しく学んで、</a:t>
            </a:r>
          </a:p>
          <a:p>
            <a:pPr marL="180340" algn="just">
              <a:buFontTx/>
              <a:buNone/>
              <a:tabLst>
                <a:tab pos="1389380" algn="l"/>
              </a:tabLst>
              <a:defRPr/>
            </a:pPr>
            <a:r>
              <a:rPr lang="ja-JP" altLang="ja-JP" sz="2000" b="0" dirty="0">
                <a:latin typeface="Meiryo UI" panose="020B0604030504040204" pitchFamily="50" charset="-128"/>
                <a:ea typeface="Meiryo UI" panose="020B0604030504040204" pitchFamily="50" charset="-128"/>
                <a:cs typeface="Times New Roman" panose="02020603050405020304" pitchFamily="18" charset="0"/>
              </a:rPr>
              <a:t>　　　　　　　　　　</a:t>
            </a:r>
            <a:r>
              <a:rPr lang="ja-JP" altLang="en-US" sz="2000" b="0" dirty="0">
                <a:latin typeface="Meiryo UI" panose="020B0604030504040204" pitchFamily="50" charset="-128"/>
                <a:ea typeface="Meiryo UI" panose="020B0604030504040204" pitchFamily="50" charset="-128"/>
                <a:cs typeface="Times New Roman" panose="02020603050405020304" pitchFamily="18" charset="0"/>
              </a:rPr>
              <a:t>　　　　　　　</a:t>
            </a:r>
            <a:r>
              <a:rPr lang="ja-JP" altLang="ja-JP" sz="2000" b="0" dirty="0">
                <a:latin typeface="Meiryo UI" panose="020B0604030504040204" pitchFamily="50" charset="-128"/>
                <a:ea typeface="Meiryo UI" panose="020B0604030504040204" pitchFamily="50" charset="-128"/>
                <a:cs typeface="Times New Roman" panose="02020603050405020304" pitchFamily="18" charset="0"/>
              </a:rPr>
              <a:t>職場の問題解決・課題達成力を向上しよう！』</a:t>
            </a:r>
          </a:p>
          <a:p>
            <a:pPr eaLnBrk="1" hangingPunct="1">
              <a:spcBef>
                <a:spcPct val="50000"/>
              </a:spcBef>
              <a:buFontTx/>
              <a:buNone/>
              <a:defRPr/>
            </a:pPr>
            <a:r>
              <a:rPr lang="ja-JP" altLang="en-US" sz="2000" b="0" dirty="0">
                <a:solidFill>
                  <a:srgbClr val="000000"/>
                </a:solidFill>
                <a:latin typeface="Meiryo UI" panose="020B0604030504040204" pitchFamily="50" charset="-128"/>
                <a:ea typeface="Meiryo UI" panose="020B0604030504040204" pitchFamily="50" charset="-128"/>
              </a:rPr>
              <a:t>　</a:t>
            </a:r>
            <a:r>
              <a:rPr lang="en-US" altLang="ja-JP" sz="2000" b="0" dirty="0">
                <a:solidFill>
                  <a:srgbClr val="000000"/>
                </a:solidFill>
                <a:latin typeface="Meiryo UI" panose="020B0604030504040204" pitchFamily="50" charset="-128"/>
                <a:ea typeface="Meiryo UI" panose="020B0604030504040204" pitchFamily="50" charset="-128"/>
              </a:rPr>
              <a:t>【</a:t>
            </a:r>
            <a:r>
              <a:rPr lang="ja-JP" altLang="en-US" sz="2000" b="0" dirty="0">
                <a:solidFill>
                  <a:srgbClr val="000000"/>
                </a:solidFill>
                <a:latin typeface="Meiryo UI" panose="020B0604030504040204" pitchFamily="50" charset="-128"/>
                <a:ea typeface="Meiryo UI" panose="020B0604030504040204" pitchFamily="50" charset="-128"/>
              </a:rPr>
              <a:t>年度スローガン</a:t>
            </a:r>
            <a:r>
              <a:rPr lang="en-US" altLang="ja-JP" sz="2000" b="0" dirty="0">
                <a:solidFill>
                  <a:srgbClr val="000000"/>
                </a:solidFill>
                <a:latin typeface="Meiryo UI" panose="020B0604030504040204" pitchFamily="50" charset="-128"/>
                <a:ea typeface="Meiryo UI" panose="020B0604030504040204" pitchFamily="50" charset="-128"/>
              </a:rPr>
              <a:t>】 </a:t>
            </a:r>
            <a:r>
              <a:rPr lang="ja-JP" altLang="en-US" sz="2000" b="0" dirty="0">
                <a:solidFill>
                  <a:srgbClr val="000000"/>
                </a:solidFill>
                <a:latin typeface="Meiryo UI" panose="020B0604030504040204" pitchFamily="50" charset="-128"/>
                <a:ea typeface="Meiryo UI" panose="020B0604030504040204" pitchFamily="50" charset="-128"/>
              </a:rPr>
              <a:t> </a:t>
            </a:r>
            <a:r>
              <a:rPr lang="en-US" altLang="ja-JP" sz="2000" b="0" dirty="0">
                <a:latin typeface="Meiryo UI" panose="020B0604030504040204" pitchFamily="50" charset="-128"/>
                <a:ea typeface="Meiryo UI" panose="020B0604030504040204" pitchFamily="50" charset="-128"/>
              </a:rPr>
              <a:t>『</a:t>
            </a:r>
            <a:r>
              <a:rPr lang="ja-JP" altLang="en-US" sz="2000" b="0" dirty="0">
                <a:latin typeface="Meiryo UI" panose="020B0604030504040204" pitchFamily="50" charset="-128"/>
                <a:ea typeface="Meiryo UI" panose="020B0604030504040204" pitchFamily="50" charset="-128"/>
              </a:rPr>
              <a:t>お客様目線のニーズに対応し、</a:t>
            </a:r>
            <a:r>
              <a:rPr lang="en-US" altLang="ja-JP" sz="2000" b="0" dirty="0">
                <a:latin typeface="Meiryo UI" panose="020B0604030504040204" pitchFamily="50" charset="-128"/>
                <a:ea typeface="Meiryo UI" panose="020B0604030504040204" pitchFamily="50" charset="-128"/>
              </a:rPr>
              <a:t/>
            </a:r>
            <a:br>
              <a:rPr lang="en-US" altLang="ja-JP" sz="2000" b="0" dirty="0">
                <a:latin typeface="Meiryo UI" panose="020B0604030504040204" pitchFamily="50" charset="-128"/>
                <a:ea typeface="Meiryo UI" panose="020B0604030504040204" pitchFamily="50" charset="-128"/>
              </a:rPr>
            </a:br>
            <a:r>
              <a:rPr lang="ja-JP" altLang="en-US" sz="2000" b="0" dirty="0">
                <a:latin typeface="Meiryo UI" panose="020B0604030504040204" pitchFamily="50" charset="-128"/>
                <a:ea typeface="Meiryo UI" panose="020B0604030504040204" pitchFamily="50" charset="-128"/>
              </a:rPr>
              <a:t>　　　　　　　　　　　　　　　　　　学びあえる仲間の輪を広げよう</a:t>
            </a:r>
            <a:r>
              <a:rPr lang="en-US" altLang="ja-JP" sz="2000" b="0" dirty="0">
                <a:latin typeface="Meiryo UI" panose="020B0604030504040204" pitchFamily="50" charset="-128"/>
                <a:ea typeface="Meiryo UI" panose="020B0604030504040204" pitchFamily="50" charset="-128"/>
              </a:rPr>
              <a:t>』</a:t>
            </a:r>
            <a:endParaRPr lang="ja-JP" altLang="en-US" sz="2000" b="0" dirty="0">
              <a:solidFill>
                <a:srgbClr val="000000"/>
              </a:solidFill>
              <a:latin typeface="Meiryo UI" panose="020B0604030504040204" pitchFamily="50" charset="-128"/>
              <a:ea typeface="Meiryo UI" panose="020B0604030504040204" pitchFamily="50" charset="-128"/>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テキスト ボックス 2"/>
          <p:cNvSpPr txBox="1">
            <a:spLocks noChangeArrowheads="1"/>
          </p:cNvSpPr>
          <p:nvPr/>
        </p:nvSpPr>
        <p:spPr bwMode="auto">
          <a:xfrm>
            <a:off x="158750" y="869950"/>
            <a:ext cx="898525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ts val="200"/>
              </a:spcBef>
              <a:buFontTx/>
              <a:buNone/>
            </a:pPr>
            <a:r>
              <a:rPr lang="ja-JP" altLang="en-US" sz="2400">
                <a:latin typeface="Meiryo UI" panose="020B0604030504040204" pitchFamily="50" charset="-128"/>
                <a:ea typeface="Meiryo UI" panose="020B0604030504040204" pitchFamily="50" charset="-128"/>
              </a:rPr>
              <a:t>　課題達成型は、問題解決型と違い、「良さ（アイデア）」を追求する</a:t>
            </a:r>
          </a:p>
          <a:p>
            <a:pPr>
              <a:spcBef>
                <a:spcPts val="200"/>
              </a:spcBef>
              <a:buFontTx/>
              <a:buNone/>
            </a:pPr>
            <a:r>
              <a:rPr lang="ja-JP" altLang="en-US" sz="2400">
                <a:latin typeface="Meiryo UI" panose="020B0604030504040204" pitchFamily="50" charset="-128"/>
                <a:ea typeface="Meiryo UI" panose="020B0604030504040204" pitchFamily="50" charset="-128"/>
              </a:rPr>
              <a:t>という考え方であり、２つのケースがある</a:t>
            </a:r>
            <a:endParaRPr lang="ja-JP" altLang="en-US" sz="2400">
              <a:solidFill>
                <a:srgbClr val="FF0000"/>
              </a:solidFill>
              <a:latin typeface="Meiryo UI" panose="020B0604030504040204" pitchFamily="50" charset="-128"/>
              <a:ea typeface="Meiryo UI" panose="020B0604030504040204" pitchFamily="50" charset="-128"/>
            </a:endParaRPr>
          </a:p>
        </p:txBody>
      </p:sp>
      <p:sp>
        <p:nvSpPr>
          <p:cNvPr id="44035" name="テキスト ボックス 4"/>
          <p:cNvSpPr txBox="1">
            <a:spLocks noChangeArrowheads="1"/>
          </p:cNvSpPr>
          <p:nvPr/>
        </p:nvSpPr>
        <p:spPr bwMode="auto">
          <a:xfrm>
            <a:off x="158750" y="4941888"/>
            <a:ext cx="8877300" cy="1620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ts val="200"/>
              </a:spcBef>
              <a:buFontTx/>
              <a:buNone/>
            </a:pPr>
            <a:r>
              <a:rPr lang="ja-JP" altLang="en-US" sz="2400">
                <a:latin typeface="Meiryo UI" panose="020B0604030504040204" pitchFamily="50" charset="-128"/>
                <a:ea typeface="Meiryo UI" panose="020B0604030504040204" pitchFamily="50" charset="-128"/>
              </a:rPr>
              <a:t>　このような課題を達成するには（現状に必ずしも悪さがあるのでは</a:t>
            </a:r>
          </a:p>
          <a:p>
            <a:pPr>
              <a:spcBef>
                <a:spcPts val="200"/>
              </a:spcBef>
              <a:buFontTx/>
              <a:buNone/>
            </a:pPr>
            <a:r>
              <a:rPr lang="ja-JP" altLang="en-US" sz="2400">
                <a:solidFill>
                  <a:srgbClr val="000000"/>
                </a:solidFill>
                <a:latin typeface="Meiryo UI" panose="020B0604030504040204" pitchFamily="50" charset="-128"/>
                <a:ea typeface="Meiryo UI" panose="020B0604030504040204" pitchFamily="50" charset="-128"/>
              </a:rPr>
              <a:t>なく） 、そのための手順も当然変わってくる。</a:t>
            </a:r>
            <a:r>
              <a:rPr lang="en-US" altLang="ja-JP" sz="2400">
                <a:solidFill>
                  <a:srgbClr val="000000"/>
                </a:solidFill>
                <a:latin typeface="Meiryo UI" panose="020B0604030504040204" pitchFamily="50" charset="-128"/>
                <a:ea typeface="Meiryo UI" panose="020B0604030504040204" pitchFamily="50" charset="-128"/>
              </a:rPr>
              <a:t/>
            </a:r>
            <a:br>
              <a:rPr lang="en-US" altLang="ja-JP" sz="2400">
                <a:solidFill>
                  <a:srgbClr val="000000"/>
                </a:solidFill>
                <a:latin typeface="Meiryo UI" panose="020B0604030504040204" pitchFamily="50" charset="-128"/>
                <a:ea typeface="Meiryo UI" panose="020B0604030504040204" pitchFamily="50" charset="-128"/>
              </a:rPr>
            </a:br>
            <a:endParaRPr lang="ja-JP" altLang="en-US" sz="2400">
              <a:solidFill>
                <a:srgbClr val="000000"/>
              </a:solidFill>
              <a:latin typeface="Meiryo UI" panose="020B0604030504040204" pitchFamily="50" charset="-128"/>
              <a:ea typeface="Meiryo UI" panose="020B0604030504040204" pitchFamily="50" charset="-128"/>
            </a:endParaRPr>
          </a:p>
          <a:p>
            <a:pPr>
              <a:spcBef>
                <a:spcPts val="200"/>
              </a:spcBef>
              <a:buFontTx/>
              <a:buNone/>
            </a:pPr>
            <a:r>
              <a:rPr lang="ja-JP" altLang="en-US" sz="2400">
                <a:solidFill>
                  <a:srgbClr val="000000"/>
                </a:solidFill>
                <a:latin typeface="Meiryo UI" panose="020B0604030504040204" pitchFamily="50" charset="-128"/>
                <a:ea typeface="Meiryo UI" panose="020B0604030504040204" pitchFamily="50" charset="-128"/>
              </a:rPr>
              <a:t>この進め方を課題達成型の手順という。</a:t>
            </a:r>
            <a:endParaRPr lang="ja-JP" altLang="en-US" sz="2400">
              <a:latin typeface="Meiryo UI" panose="020B0604030504040204" pitchFamily="50" charset="-128"/>
              <a:ea typeface="Meiryo UI" panose="020B0604030504040204" pitchFamily="50" charset="-128"/>
            </a:endParaRPr>
          </a:p>
        </p:txBody>
      </p:sp>
      <p:sp>
        <p:nvSpPr>
          <p:cNvPr id="44036" name="Rectangle 6"/>
          <p:cNvSpPr>
            <a:spLocks noChangeArrowheads="1"/>
          </p:cNvSpPr>
          <p:nvPr/>
        </p:nvSpPr>
        <p:spPr bwMode="auto">
          <a:xfrm>
            <a:off x="250825" y="2205038"/>
            <a:ext cx="6629400" cy="6096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a:latin typeface="Meiryo UI" panose="020B0604030504040204" pitchFamily="50" charset="-128"/>
                <a:ea typeface="Meiryo UI" panose="020B0604030504040204" pitchFamily="50" charset="-128"/>
              </a:rPr>
              <a:t>①現状の水準を大幅に向上したい場合</a:t>
            </a:r>
          </a:p>
          <a:p>
            <a:pPr>
              <a:spcBef>
                <a:spcPct val="0"/>
              </a:spcBef>
              <a:buFontTx/>
              <a:buNone/>
            </a:pPr>
            <a:r>
              <a:rPr lang="ja-JP" altLang="en-US">
                <a:solidFill>
                  <a:srgbClr val="000000"/>
                </a:solidFill>
                <a:latin typeface="Meiryo UI" panose="020B0604030504040204" pitchFamily="50" charset="-128"/>
                <a:ea typeface="Meiryo UI" panose="020B0604030504040204" pitchFamily="50" charset="-128"/>
              </a:rPr>
              <a:t>（</a:t>
            </a:r>
            <a:r>
              <a:rPr lang="ja-JP" altLang="en-US">
                <a:solidFill>
                  <a:srgbClr val="0000FF"/>
                </a:solidFill>
                <a:latin typeface="Meiryo UI" panose="020B0604030504040204" pitchFamily="50" charset="-128"/>
                <a:ea typeface="Meiryo UI" panose="020B0604030504040204" pitchFamily="50" charset="-128"/>
              </a:rPr>
              <a:t>既存業務における現状打破</a:t>
            </a:r>
            <a:r>
              <a:rPr lang="ja-JP" altLang="en-US">
                <a:solidFill>
                  <a:srgbClr val="000000"/>
                </a:solidFill>
                <a:latin typeface="Meiryo UI" panose="020B0604030504040204" pitchFamily="50" charset="-128"/>
                <a:ea typeface="Meiryo UI" panose="020B0604030504040204" pitchFamily="50" charset="-128"/>
              </a:rPr>
              <a:t>）</a:t>
            </a:r>
            <a:endParaRPr lang="ja-JP" altLang="en-US">
              <a:latin typeface="Meiryo UI" panose="020B0604030504040204" pitchFamily="50" charset="-128"/>
              <a:ea typeface="Meiryo UI" panose="020B0604030504040204" pitchFamily="50" charset="-128"/>
            </a:endParaRPr>
          </a:p>
        </p:txBody>
      </p:sp>
      <p:sp>
        <p:nvSpPr>
          <p:cNvPr id="44037" name="Text Box 73"/>
          <p:cNvSpPr txBox="1">
            <a:spLocks noChangeArrowheads="1"/>
          </p:cNvSpPr>
          <p:nvPr/>
        </p:nvSpPr>
        <p:spPr bwMode="auto">
          <a:xfrm>
            <a:off x="117475" y="96838"/>
            <a:ext cx="7404100" cy="523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en-US" altLang="ja-JP" sz="2800">
                <a:solidFill>
                  <a:srgbClr val="000000"/>
                </a:solidFill>
                <a:latin typeface="Meiryo UI" panose="020B0604030504040204" pitchFamily="50" charset="-128"/>
                <a:ea typeface="Meiryo UI" panose="020B0604030504040204" pitchFamily="50" charset="-128"/>
              </a:rPr>
              <a:t>Ⅱ</a:t>
            </a:r>
            <a:r>
              <a:rPr lang="ja-JP" altLang="en-US" sz="2800">
                <a:solidFill>
                  <a:srgbClr val="000000"/>
                </a:solidFill>
                <a:latin typeface="Meiryo UI" panose="020B0604030504040204" pitchFamily="50" charset="-128"/>
                <a:ea typeface="Meiryo UI" panose="020B0604030504040204" pitchFamily="50" charset="-128"/>
              </a:rPr>
              <a:t>．課題達成型ＱＣストーリーでいう「課題」とは</a:t>
            </a:r>
          </a:p>
        </p:txBody>
      </p:sp>
      <p:sp>
        <p:nvSpPr>
          <p:cNvPr id="7" name="Rectangle 6"/>
          <p:cNvSpPr>
            <a:spLocks noChangeArrowheads="1"/>
          </p:cNvSpPr>
          <p:nvPr/>
        </p:nvSpPr>
        <p:spPr bwMode="auto">
          <a:xfrm>
            <a:off x="250825" y="3317875"/>
            <a:ext cx="7705725" cy="12255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r>
              <a:rPr lang="ja-JP" altLang="en-US"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②今まで経験したことのない新しい仕事をスムーズに</a:t>
            </a:r>
          </a:p>
          <a:p>
            <a:pPr marL="268288">
              <a:defRPr/>
            </a:pPr>
            <a:r>
              <a:rPr lang="ja-JP" altLang="en-US"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スタートさせたい場合</a:t>
            </a:r>
          </a:p>
          <a:p>
            <a:pPr>
              <a:defRPr/>
            </a:pPr>
            <a:r>
              <a:rPr lang="ja-JP" altLang="en-US"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dirty="0">
                <a:solidFill>
                  <a:srgbClr val="0000FF"/>
                </a:solidFill>
                <a:latin typeface="Meiryo UI" panose="020B0604030504040204" pitchFamily="50" charset="-128"/>
                <a:ea typeface="Meiryo UI" panose="020B0604030504040204" pitchFamily="50" charset="-128"/>
                <a:cs typeface="Meiryo UI" panose="020B0604030504040204" pitchFamily="50" charset="-128"/>
              </a:rPr>
              <a:t>新規業務への対応</a:t>
            </a:r>
            <a:r>
              <a:rPr lang="ja-JP" altLang="en-US"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6"/>
          <p:cNvSpPr>
            <a:spLocks noChangeArrowheads="1"/>
          </p:cNvSpPr>
          <p:nvPr/>
        </p:nvSpPr>
        <p:spPr bwMode="auto">
          <a:xfrm>
            <a:off x="4572000" y="3146425"/>
            <a:ext cx="4319588" cy="3529013"/>
          </a:xfrm>
          <a:prstGeom prst="rect">
            <a:avLst/>
          </a:prstGeom>
          <a:solidFill>
            <a:srgbClr val="0000FF"/>
          </a:solidFill>
          <a:ln w="25400">
            <a:solidFill>
              <a:schemeClr val="tx1"/>
            </a:solidFill>
            <a:prstDash val="dash"/>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endParaRPr lang="ja-JP" altLang="en-US">
              <a:solidFill>
                <a:schemeClr val="bg1"/>
              </a:solidFill>
              <a:latin typeface="Meiryo UI" panose="020B0604030504040204" pitchFamily="50" charset="-128"/>
              <a:ea typeface="Meiryo UI" panose="020B0604030504040204" pitchFamily="50" charset="-128"/>
            </a:endParaRPr>
          </a:p>
        </p:txBody>
      </p:sp>
      <p:sp>
        <p:nvSpPr>
          <p:cNvPr id="45059" name="Rectangle 7"/>
          <p:cNvSpPr>
            <a:spLocks noChangeArrowheads="1"/>
          </p:cNvSpPr>
          <p:nvPr/>
        </p:nvSpPr>
        <p:spPr bwMode="auto">
          <a:xfrm>
            <a:off x="5003800" y="3946525"/>
            <a:ext cx="3455988" cy="503238"/>
          </a:xfrm>
          <a:prstGeom prst="rect">
            <a:avLst/>
          </a:prstGeom>
          <a:solidFill>
            <a:schemeClr val="bg1"/>
          </a:solidFill>
          <a:ln w="25400">
            <a:solidFill>
              <a:schemeClr val="tx1"/>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1800">
                <a:solidFill>
                  <a:srgbClr val="000000"/>
                </a:solidFill>
                <a:latin typeface="Meiryo UI" panose="020B0604030504040204" pitchFamily="50" charset="-128"/>
                <a:ea typeface="Meiryo UI" panose="020B0604030504040204" pitchFamily="50" charset="-128"/>
              </a:rPr>
              <a:t>方策･手段を追求</a:t>
            </a:r>
          </a:p>
        </p:txBody>
      </p:sp>
      <p:sp>
        <p:nvSpPr>
          <p:cNvPr id="45060" name="Rectangle 8"/>
          <p:cNvSpPr>
            <a:spLocks noChangeArrowheads="1"/>
          </p:cNvSpPr>
          <p:nvPr/>
        </p:nvSpPr>
        <p:spPr bwMode="auto">
          <a:xfrm>
            <a:off x="4949825" y="3346450"/>
            <a:ext cx="37258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50000"/>
              </a:spcBef>
              <a:buFontTx/>
              <a:buNone/>
            </a:pPr>
            <a:r>
              <a:rPr lang="ja-JP" altLang="en-US" sz="1800">
                <a:solidFill>
                  <a:schemeClr val="bg1"/>
                </a:solidFill>
                <a:latin typeface="Meiryo UI" panose="020B0604030504040204" pitchFamily="50" charset="-128"/>
                <a:ea typeface="Meiryo UI" panose="020B0604030504040204" pitchFamily="50" charset="-128"/>
              </a:rPr>
              <a:t>既存のやり方を前提としないで解決</a:t>
            </a:r>
          </a:p>
        </p:txBody>
      </p:sp>
      <p:sp>
        <p:nvSpPr>
          <p:cNvPr id="45061" name="Rectangle 9"/>
          <p:cNvSpPr>
            <a:spLocks noChangeArrowheads="1"/>
          </p:cNvSpPr>
          <p:nvPr/>
        </p:nvSpPr>
        <p:spPr bwMode="auto">
          <a:xfrm>
            <a:off x="4859338" y="5084763"/>
            <a:ext cx="3781425" cy="684212"/>
          </a:xfrm>
          <a:prstGeom prst="rect">
            <a:avLst/>
          </a:prstGeom>
          <a:solidFill>
            <a:schemeClr val="bg1"/>
          </a:solidFill>
          <a:ln w="25400">
            <a:solidFill>
              <a:schemeClr val="tx1"/>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50000"/>
              </a:spcBef>
              <a:buFontTx/>
              <a:buNone/>
            </a:pPr>
            <a:r>
              <a:rPr lang="ja-JP" altLang="en-US" sz="2400" u="sng">
                <a:solidFill>
                  <a:srgbClr val="000000"/>
                </a:solidFill>
                <a:latin typeface="Meiryo UI" panose="020B0604030504040204" pitchFamily="50" charset="-128"/>
                <a:ea typeface="Meiryo UI" panose="020B0604030504040204" pitchFamily="50" charset="-128"/>
              </a:rPr>
              <a:t>新たなやり方</a:t>
            </a:r>
            <a:r>
              <a:rPr lang="ja-JP" altLang="en-US" sz="2400">
                <a:solidFill>
                  <a:srgbClr val="000000"/>
                </a:solidFill>
                <a:latin typeface="Meiryo UI" panose="020B0604030504040204" pitchFamily="50" charset="-128"/>
                <a:ea typeface="Meiryo UI" panose="020B0604030504040204" pitchFamily="50" charset="-128"/>
              </a:rPr>
              <a:t>を創り出す</a:t>
            </a:r>
          </a:p>
        </p:txBody>
      </p:sp>
      <p:sp>
        <p:nvSpPr>
          <p:cNvPr id="45062" name="Line 11"/>
          <p:cNvSpPr>
            <a:spLocks noChangeShapeType="1"/>
          </p:cNvSpPr>
          <p:nvPr/>
        </p:nvSpPr>
        <p:spPr bwMode="auto">
          <a:xfrm>
            <a:off x="6731000" y="2492375"/>
            <a:ext cx="1588" cy="612775"/>
          </a:xfrm>
          <a:prstGeom prst="line">
            <a:avLst/>
          </a:prstGeom>
          <a:noFill/>
          <a:ln w="508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45063" name="Line 12"/>
          <p:cNvSpPr>
            <a:spLocks noChangeShapeType="1"/>
          </p:cNvSpPr>
          <p:nvPr/>
        </p:nvSpPr>
        <p:spPr bwMode="auto">
          <a:xfrm>
            <a:off x="5865813" y="4437063"/>
            <a:ext cx="1587" cy="612775"/>
          </a:xfrm>
          <a:prstGeom prst="line">
            <a:avLst/>
          </a:prstGeom>
          <a:noFill/>
          <a:ln w="50800">
            <a:solidFill>
              <a:schemeClr val="bg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45064" name="Rectangle 13"/>
          <p:cNvSpPr>
            <a:spLocks noChangeArrowheads="1"/>
          </p:cNvSpPr>
          <p:nvPr/>
        </p:nvSpPr>
        <p:spPr bwMode="auto">
          <a:xfrm>
            <a:off x="5508625" y="5949950"/>
            <a:ext cx="2447925"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nchor="ctr" anchorCtr="1"/>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lnSpc>
                <a:spcPct val="75000"/>
              </a:lnSpc>
              <a:spcBef>
                <a:spcPct val="0"/>
              </a:spcBef>
              <a:buFontTx/>
              <a:buNone/>
            </a:pPr>
            <a:r>
              <a:rPr lang="ja-JP" altLang="en-US" sz="3600">
                <a:solidFill>
                  <a:schemeClr val="bg1"/>
                </a:solidFill>
                <a:latin typeface="Meiryo UI" panose="020B0604030504040204" pitchFamily="50" charset="-128"/>
                <a:ea typeface="Meiryo UI" panose="020B0604030504040204" pitchFamily="50" charset="-128"/>
              </a:rPr>
              <a:t>課題達成型</a:t>
            </a:r>
          </a:p>
        </p:txBody>
      </p:sp>
      <p:sp>
        <p:nvSpPr>
          <p:cNvPr id="45065" name="Rectangle 14"/>
          <p:cNvSpPr>
            <a:spLocks noChangeArrowheads="1"/>
          </p:cNvSpPr>
          <p:nvPr/>
        </p:nvSpPr>
        <p:spPr bwMode="auto">
          <a:xfrm>
            <a:off x="107950" y="3133725"/>
            <a:ext cx="4319588" cy="3529013"/>
          </a:xfrm>
          <a:prstGeom prst="rect">
            <a:avLst/>
          </a:prstGeom>
          <a:solidFill>
            <a:srgbClr val="FF0000"/>
          </a:solidFill>
          <a:ln w="25400">
            <a:solidFill>
              <a:schemeClr val="tx1"/>
            </a:solidFill>
            <a:prstDash val="dash"/>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endParaRPr lang="ja-JP" altLang="en-US" sz="3600">
              <a:solidFill>
                <a:srgbClr val="000000"/>
              </a:solidFill>
              <a:latin typeface="Meiryo UI" panose="020B0604030504040204" pitchFamily="50" charset="-128"/>
              <a:ea typeface="Meiryo UI" panose="020B0604030504040204" pitchFamily="50" charset="-128"/>
            </a:endParaRPr>
          </a:p>
        </p:txBody>
      </p:sp>
      <p:sp>
        <p:nvSpPr>
          <p:cNvPr id="45066" name="Rectangle 15"/>
          <p:cNvSpPr>
            <a:spLocks noChangeArrowheads="1"/>
          </p:cNvSpPr>
          <p:nvPr/>
        </p:nvSpPr>
        <p:spPr bwMode="auto">
          <a:xfrm>
            <a:off x="539750" y="3933825"/>
            <a:ext cx="3455988" cy="503238"/>
          </a:xfrm>
          <a:prstGeom prst="rect">
            <a:avLst/>
          </a:prstGeom>
          <a:solidFill>
            <a:schemeClr val="bg1"/>
          </a:solidFill>
          <a:ln w="25400">
            <a:solidFill>
              <a:schemeClr val="tx1"/>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50000"/>
              </a:spcBef>
              <a:buFontTx/>
              <a:buNone/>
            </a:pPr>
            <a:r>
              <a:rPr lang="ja-JP" altLang="en-US" sz="1800">
                <a:solidFill>
                  <a:srgbClr val="000000"/>
                </a:solidFill>
                <a:latin typeface="Meiryo UI" panose="020B0604030504040204" pitchFamily="50" charset="-128"/>
                <a:ea typeface="Meiryo UI" panose="020B0604030504040204" pitchFamily="50" charset="-128"/>
              </a:rPr>
              <a:t>やり方の中での原因を究明</a:t>
            </a:r>
          </a:p>
        </p:txBody>
      </p:sp>
      <p:sp>
        <p:nvSpPr>
          <p:cNvPr id="45067" name="Rectangle 16"/>
          <p:cNvSpPr>
            <a:spLocks noChangeArrowheads="1"/>
          </p:cNvSpPr>
          <p:nvPr/>
        </p:nvSpPr>
        <p:spPr bwMode="auto">
          <a:xfrm>
            <a:off x="323850" y="3346450"/>
            <a:ext cx="38703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50000"/>
              </a:spcBef>
              <a:buFontTx/>
              <a:buNone/>
            </a:pPr>
            <a:r>
              <a:rPr lang="ja-JP" altLang="en-US" sz="1800">
                <a:solidFill>
                  <a:schemeClr val="bg1"/>
                </a:solidFill>
                <a:latin typeface="Meiryo UI" panose="020B0604030504040204" pitchFamily="50" charset="-128"/>
                <a:ea typeface="Meiryo UI" panose="020B0604030504040204" pitchFamily="50" charset="-128"/>
              </a:rPr>
              <a:t>既存</a:t>
            </a:r>
            <a:r>
              <a:rPr lang="en-US" altLang="ja-JP" sz="1800">
                <a:solidFill>
                  <a:schemeClr val="bg1"/>
                </a:solidFill>
                <a:latin typeface="Meiryo UI" panose="020B0604030504040204" pitchFamily="50" charset="-128"/>
                <a:ea typeface="Meiryo UI" panose="020B0604030504040204" pitchFamily="50" charset="-128"/>
              </a:rPr>
              <a:t>(</a:t>
            </a:r>
            <a:r>
              <a:rPr lang="ja-JP" altLang="en-US" sz="1800">
                <a:solidFill>
                  <a:schemeClr val="bg1"/>
                </a:solidFill>
                <a:latin typeface="Meiryo UI" panose="020B0604030504040204" pitchFamily="50" charset="-128"/>
                <a:ea typeface="Meiryo UI" panose="020B0604030504040204" pitchFamily="50" charset="-128"/>
              </a:rPr>
              <a:t>現状</a:t>
            </a:r>
            <a:r>
              <a:rPr lang="en-US" altLang="ja-JP" sz="1800">
                <a:solidFill>
                  <a:schemeClr val="bg1"/>
                </a:solidFill>
                <a:latin typeface="Meiryo UI" panose="020B0604030504040204" pitchFamily="50" charset="-128"/>
                <a:ea typeface="Meiryo UI" panose="020B0604030504040204" pitchFamily="50" charset="-128"/>
              </a:rPr>
              <a:t>)</a:t>
            </a:r>
            <a:r>
              <a:rPr lang="ja-JP" altLang="en-US" sz="1800">
                <a:solidFill>
                  <a:schemeClr val="bg1"/>
                </a:solidFill>
                <a:latin typeface="Meiryo UI" panose="020B0604030504040204" pitchFamily="50" charset="-128"/>
                <a:ea typeface="Meiryo UI" panose="020B0604030504040204" pitchFamily="50" charset="-128"/>
              </a:rPr>
              <a:t>のやり方を前提として解決</a:t>
            </a:r>
          </a:p>
        </p:txBody>
      </p:sp>
      <p:sp>
        <p:nvSpPr>
          <p:cNvPr id="45068" name="Rectangle 17"/>
          <p:cNvSpPr>
            <a:spLocks noChangeArrowheads="1"/>
          </p:cNvSpPr>
          <p:nvPr/>
        </p:nvSpPr>
        <p:spPr bwMode="auto">
          <a:xfrm>
            <a:off x="395288" y="5084763"/>
            <a:ext cx="3779837" cy="684212"/>
          </a:xfrm>
          <a:prstGeom prst="rect">
            <a:avLst/>
          </a:prstGeom>
          <a:solidFill>
            <a:schemeClr val="bg1"/>
          </a:solidFill>
          <a:ln w="25400">
            <a:solidFill>
              <a:schemeClr val="tx1"/>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50000"/>
              </a:spcBef>
              <a:buFontTx/>
              <a:buNone/>
            </a:pPr>
            <a:r>
              <a:rPr lang="ja-JP" altLang="en-US" sz="2400" u="sng">
                <a:solidFill>
                  <a:srgbClr val="000000"/>
                </a:solidFill>
                <a:latin typeface="Meiryo UI" panose="020B0604030504040204" pitchFamily="50" charset="-128"/>
                <a:ea typeface="Meiryo UI" panose="020B0604030504040204" pitchFamily="50" charset="-128"/>
              </a:rPr>
              <a:t>現状のやり方</a:t>
            </a:r>
            <a:r>
              <a:rPr lang="ja-JP" altLang="en-US" sz="2400">
                <a:solidFill>
                  <a:srgbClr val="000000"/>
                </a:solidFill>
                <a:latin typeface="Meiryo UI" panose="020B0604030504040204" pitchFamily="50" charset="-128"/>
                <a:ea typeface="Meiryo UI" panose="020B0604030504040204" pitchFamily="50" charset="-128"/>
              </a:rPr>
              <a:t>の一部を変更</a:t>
            </a:r>
          </a:p>
        </p:txBody>
      </p:sp>
      <p:sp>
        <p:nvSpPr>
          <p:cNvPr id="45069" name="Line 20"/>
          <p:cNvSpPr>
            <a:spLocks noChangeShapeType="1"/>
          </p:cNvSpPr>
          <p:nvPr/>
        </p:nvSpPr>
        <p:spPr bwMode="auto">
          <a:xfrm>
            <a:off x="1403350" y="4437063"/>
            <a:ext cx="0" cy="612775"/>
          </a:xfrm>
          <a:prstGeom prst="line">
            <a:avLst/>
          </a:prstGeom>
          <a:noFill/>
          <a:ln w="50800">
            <a:solidFill>
              <a:schemeClr val="bg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45070" name="Line 21"/>
          <p:cNvSpPr>
            <a:spLocks noChangeShapeType="1"/>
          </p:cNvSpPr>
          <p:nvPr/>
        </p:nvSpPr>
        <p:spPr bwMode="auto">
          <a:xfrm>
            <a:off x="2268538" y="2492375"/>
            <a:ext cx="0" cy="612775"/>
          </a:xfrm>
          <a:prstGeom prst="line">
            <a:avLst/>
          </a:prstGeom>
          <a:noFill/>
          <a:ln w="508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45071" name="Rectangle 23"/>
          <p:cNvSpPr>
            <a:spLocks noChangeArrowheads="1"/>
          </p:cNvSpPr>
          <p:nvPr/>
        </p:nvSpPr>
        <p:spPr bwMode="auto">
          <a:xfrm>
            <a:off x="4572000" y="785813"/>
            <a:ext cx="4319588" cy="461962"/>
          </a:xfrm>
          <a:prstGeom prst="rect">
            <a:avLst/>
          </a:prstGeom>
          <a:solidFill>
            <a:schemeClr val="bg1"/>
          </a:solidFill>
          <a:ln w="47625">
            <a:solidFill>
              <a:schemeClr val="tx1"/>
            </a:solidFill>
            <a:miter lim="800000"/>
            <a:headEnd/>
            <a:tailEnd/>
          </a:ln>
        </p:spPr>
        <p:txBody>
          <a:bodyPr lIns="92075" tIns="46038" rIns="92075" bIns="46038" anchor="ctr" anchorCtr="1">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50000"/>
              </a:spcBef>
              <a:buFontTx/>
              <a:buNone/>
            </a:pPr>
            <a:r>
              <a:rPr lang="ja-JP" altLang="en-US" sz="2400">
                <a:solidFill>
                  <a:srgbClr val="000000"/>
                </a:solidFill>
                <a:latin typeface="Meiryo UI" panose="020B0604030504040204" pitchFamily="50" charset="-128"/>
                <a:ea typeface="Meiryo UI" panose="020B0604030504040204" pitchFamily="50" charset="-128"/>
              </a:rPr>
              <a:t>新たな</a:t>
            </a:r>
            <a:r>
              <a:rPr lang="en-US" altLang="ja-JP" sz="2400">
                <a:solidFill>
                  <a:srgbClr val="000000"/>
                </a:solidFill>
                <a:latin typeface="Meiryo UI" panose="020B0604030504040204" pitchFamily="50" charset="-128"/>
                <a:ea typeface="Meiryo UI" panose="020B0604030504040204" pitchFamily="50" charset="-128"/>
              </a:rPr>
              <a:t>(</a:t>
            </a:r>
            <a:r>
              <a:rPr lang="ja-JP" altLang="en-US" sz="2400">
                <a:solidFill>
                  <a:srgbClr val="000000"/>
                </a:solidFill>
                <a:latin typeface="Meiryo UI" panose="020B0604030504040204" pitchFamily="50" charset="-128"/>
                <a:ea typeface="Meiryo UI" panose="020B0604030504040204" pitchFamily="50" charset="-128"/>
              </a:rPr>
              <a:t>初めての</a:t>
            </a:r>
            <a:r>
              <a:rPr lang="en-US" altLang="ja-JP" sz="2400">
                <a:solidFill>
                  <a:srgbClr val="000000"/>
                </a:solidFill>
                <a:latin typeface="Meiryo UI" panose="020B0604030504040204" pitchFamily="50" charset="-128"/>
                <a:ea typeface="Meiryo UI" panose="020B0604030504040204" pitchFamily="50" charset="-128"/>
              </a:rPr>
              <a:t>)</a:t>
            </a:r>
            <a:r>
              <a:rPr lang="ja-JP" altLang="en-US" sz="2400">
                <a:solidFill>
                  <a:srgbClr val="000000"/>
                </a:solidFill>
                <a:latin typeface="Meiryo UI" panose="020B0604030504040204" pitchFamily="50" charset="-128"/>
                <a:ea typeface="Meiryo UI" panose="020B0604030504040204" pitchFamily="50" charset="-128"/>
              </a:rPr>
              <a:t>仕事</a:t>
            </a:r>
          </a:p>
        </p:txBody>
      </p:sp>
      <p:sp>
        <p:nvSpPr>
          <p:cNvPr id="45072" name="Line 26"/>
          <p:cNvSpPr>
            <a:spLocks noChangeShapeType="1"/>
          </p:cNvSpPr>
          <p:nvPr/>
        </p:nvSpPr>
        <p:spPr bwMode="auto">
          <a:xfrm>
            <a:off x="6732588" y="1268413"/>
            <a:ext cx="0" cy="828675"/>
          </a:xfrm>
          <a:prstGeom prst="line">
            <a:avLst/>
          </a:prstGeom>
          <a:noFill/>
          <a:ln w="508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45073" name="Rectangle 27"/>
          <p:cNvSpPr>
            <a:spLocks noChangeArrowheads="1"/>
          </p:cNvSpPr>
          <p:nvPr/>
        </p:nvSpPr>
        <p:spPr bwMode="auto">
          <a:xfrm>
            <a:off x="107950" y="785813"/>
            <a:ext cx="4319588" cy="461962"/>
          </a:xfrm>
          <a:prstGeom prst="rect">
            <a:avLst/>
          </a:prstGeom>
          <a:solidFill>
            <a:schemeClr val="bg1"/>
          </a:solidFill>
          <a:ln w="47625">
            <a:solidFill>
              <a:schemeClr val="tx1"/>
            </a:solidFill>
            <a:miter lim="800000"/>
            <a:headEnd/>
            <a:tailEnd/>
          </a:ln>
        </p:spPr>
        <p:txBody>
          <a:bodyPr lIns="92075" tIns="46038" rIns="92075" bIns="46038" anchor="ctr" anchorCtr="1">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50000"/>
              </a:spcBef>
              <a:buFontTx/>
              <a:buNone/>
            </a:pPr>
            <a:r>
              <a:rPr lang="ja-JP" altLang="en-US" sz="2400">
                <a:solidFill>
                  <a:srgbClr val="000000"/>
                </a:solidFill>
                <a:latin typeface="Meiryo UI" panose="020B0604030504040204" pitchFamily="50" charset="-128"/>
                <a:ea typeface="Meiryo UI" panose="020B0604030504040204" pitchFamily="50" charset="-128"/>
              </a:rPr>
              <a:t>従来からの仕事</a:t>
            </a:r>
          </a:p>
        </p:txBody>
      </p:sp>
      <p:sp>
        <p:nvSpPr>
          <p:cNvPr id="45074" name="Line 31"/>
          <p:cNvSpPr>
            <a:spLocks noChangeShapeType="1"/>
          </p:cNvSpPr>
          <p:nvPr/>
        </p:nvSpPr>
        <p:spPr bwMode="auto">
          <a:xfrm>
            <a:off x="2268538" y="1268413"/>
            <a:ext cx="1587" cy="828675"/>
          </a:xfrm>
          <a:prstGeom prst="line">
            <a:avLst/>
          </a:prstGeom>
          <a:noFill/>
          <a:ln w="508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45075" name="Freeform 32"/>
          <p:cNvSpPr>
            <a:spLocks/>
          </p:cNvSpPr>
          <p:nvPr/>
        </p:nvSpPr>
        <p:spPr bwMode="auto">
          <a:xfrm flipH="1">
            <a:off x="2771775" y="1268413"/>
            <a:ext cx="3529013" cy="863600"/>
          </a:xfrm>
          <a:custGeom>
            <a:avLst/>
            <a:gdLst>
              <a:gd name="T0" fmla="*/ 2147483646 w 2400"/>
              <a:gd name="T1" fmla="*/ 0 h 336"/>
              <a:gd name="T2" fmla="*/ 2147483646 w 2400"/>
              <a:gd name="T3" fmla="*/ 2147483646 h 336"/>
              <a:gd name="T4" fmla="*/ 0 w 2400"/>
              <a:gd name="T5" fmla="*/ 2147483646 h 336"/>
              <a:gd name="T6" fmla="*/ 0 w 2400"/>
              <a:gd name="T7" fmla="*/ 2147483646 h 33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400" h="336">
                <a:moveTo>
                  <a:pt x="2400" y="0"/>
                </a:moveTo>
                <a:lnTo>
                  <a:pt x="2400" y="144"/>
                </a:lnTo>
                <a:lnTo>
                  <a:pt x="0" y="144"/>
                </a:lnTo>
                <a:lnTo>
                  <a:pt x="0" y="336"/>
                </a:lnTo>
              </a:path>
            </a:pathLst>
          </a:custGeom>
          <a:noFill/>
          <a:ln w="57150" cap="flat" cmpd="sng">
            <a:solidFill>
              <a:schemeClr val="tx1"/>
            </a:solidFill>
            <a:prstDash val="solid"/>
            <a:round/>
            <a:headEnd type="none" w="med" len="med"/>
            <a:tailEnd type="stealth" w="med" len="me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5076" name="Text Box 34"/>
          <p:cNvSpPr txBox="1">
            <a:spLocks noChangeArrowheads="1"/>
          </p:cNvSpPr>
          <p:nvPr/>
        </p:nvSpPr>
        <p:spPr bwMode="auto">
          <a:xfrm>
            <a:off x="5867400" y="4508500"/>
            <a:ext cx="169227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50000"/>
              </a:spcBef>
              <a:buFontTx/>
              <a:buNone/>
            </a:pPr>
            <a:r>
              <a:rPr lang="ja-JP" altLang="en-US">
                <a:solidFill>
                  <a:schemeClr val="bg1"/>
                </a:solidFill>
                <a:latin typeface="Meiryo UI" panose="020B0604030504040204" pitchFamily="50" charset="-128"/>
                <a:ea typeface="Meiryo UI" panose="020B0604030504040204" pitchFamily="50" charset="-128"/>
              </a:rPr>
              <a:t>ＨＯＷ</a:t>
            </a:r>
          </a:p>
        </p:txBody>
      </p:sp>
      <p:sp>
        <p:nvSpPr>
          <p:cNvPr id="45077" name="Text Box 35"/>
          <p:cNvSpPr txBox="1">
            <a:spLocks noChangeArrowheads="1"/>
          </p:cNvSpPr>
          <p:nvPr/>
        </p:nvSpPr>
        <p:spPr bwMode="auto">
          <a:xfrm>
            <a:off x="1403350" y="4508500"/>
            <a:ext cx="169227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50000"/>
              </a:spcBef>
              <a:buFontTx/>
              <a:buNone/>
            </a:pPr>
            <a:r>
              <a:rPr lang="ja-JP" altLang="en-US">
                <a:solidFill>
                  <a:schemeClr val="bg1"/>
                </a:solidFill>
                <a:latin typeface="Meiryo UI" panose="020B0604030504040204" pitchFamily="50" charset="-128"/>
                <a:ea typeface="Meiryo UI" panose="020B0604030504040204" pitchFamily="50" charset="-128"/>
              </a:rPr>
              <a:t>ＷＨＹ</a:t>
            </a:r>
          </a:p>
        </p:txBody>
      </p:sp>
      <p:sp>
        <p:nvSpPr>
          <p:cNvPr id="45078" name="Rectangle 13"/>
          <p:cNvSpPr>
            <a:spLocks noChangeArrowheads="1"/>
          </p:cNvSpPr>
          <p:nvPr/>
        </p:nvSpPr>
        <p:spPr bwMode="auto">
          <a:xfrm>
            <a:off x="1116013" y="5949950"/>
            <a:ext cx="2447925"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nchor="ctr" anchorCtr="1"/>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lnSpc>
                <a:spcPct val="75000"/>
              </a:lnSpc>
              <a:spcBef>
                <a:spcPct val="0"/>
              </a:spcBef>
              <a:buFontTx/>
              <a:buNone/>
            </a:pPr>
            <a:r>
              <a:rPr lang="ja-JP" altLang="en-US" sz="3600">
                <a:solidFill>
                  <a:schemeClr val="bg1"/>
                </a:solidFill>
                <a:latin typeface="Meiryo UI" panose="020B0604030504040204" pitchFamily="50" charset="-128"/>
                <a:ea typeface="Meiryo UI" panose="020B0604030504040204" pitchFamily="50" charset="-128"/>
              </a:rPr>
              <a:t>問題解決型</a:t>
            </a:r>
          </a:p>
        </p:txBody>
      </p:sp>
      <p:sp>
        <p:nvSpPr>
          <p:cNvPr id="45079" name="Text Box 73"/>
          <p:cNvSpPr txBox="1">
            <a:spLocks noChangeArrowheads="1"/>
          </p:cNvSpPr>
          <p:nvPr/>
        </p:nvSpPr>
        <p:spPr bwMode="auto">
          <a:xfrm>
            <a:off x="115888" y="101600"/>
            <a:ext cx="8559800"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sz="2600">
                <a:latin typeface="Meiryo UI" panose="020B0604030504040204" pitchFamily="50" charset="-128"/>
                <a:ea typeface="Meiryo UI" panose="020B0604030504040204" pitchFamily="50" charset="-128"/>
              </a:rPr>
              <a:t>仕事の状況とその問題解決、課題達成への使い分け</a:t>
            </a:r>
          </a:p>
        </p:txBody>
      </p:sp>
      <p:sp>
        <p:nvSpPr>
          <p:cNvPr id="45080" name="AutoShape 24"/>
          <p:cNvSpPr>
            <a:spLocks noChangeArrowheads="1"/>
          </p:cNvSpPr>
          <p:nvPr/>
        </p:nvSpPr>
        <p:spPr bwMode="auto">
          <a:xfrm>
            <a:off x="4572000" y="2133600"/>
            <a:ext cx="4319588" cy="503238"/>
          </a:xfrm>
          <a:prstGeom prst="roundRect">
            <a:avLst>
              <a:gd name="adj" fmla="val 0"/>
            </a:avLst>
          </a:prstGeom>
          <a:solidFill>
            <a:schemeClr val="bg1"/>
          </a:solidFill>
          <a:ln w="25400">
            <a:solidFill>
              <a:schemeClr val="tx1"/>
            </a:solidFill>
            <a:round/>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000">
                <a:solidFill>
                  <a:srgbClr val="000000"/>
                </a:solidFill>
                <a:latin typeface="Meiryo UI" panose="020B0604030504040204" pitchFamily="50" charset="-128"/>
                <a:ea typeface="Meiryo UI" panose="020B0604030504040204" pitchFamily="50" charset="-128"/>
              </a:rPr>
              <a:t>新たなねらいが発生</a:t>
            </a:r>
          </a:p>
        </p:txBody>
      </p:sp>
      <p:sp>
        <p:nvSpPr>
          <p:cNvPr id="45081" name="AutoShape 29"/>
          <p:cNvSpPr>
            <a:spLocks noChangeArrowheads="1"/>
          </p:cNvSpPr>
          <p:nvPr/>
        </p:nvSpPr>
        <p:spPr bwMode="auto">
          <a:xfrm>
            <a:off x="107950" y="2133600"/>
            <a:ext cx="4319588" cy="503238"/>
          </a:xfrm>
          <a:prstGeom prst="roundRect">
            <a:avLst>
              <a:gd name="adj" fmla="val 0"/>
            </a:avLst>
          </a:prstGeom>
          <a:solidFill>
            <a:schemeClr val="bg1"/>
          </a:solidFill>
          <a:ln w="25400">
            <a:solidFill>
              <a:schemeClr val="tx1"/>
            </a:solidFill>
            <a:round/>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000">
                <a:solidFill>
                  <a:srgbClr val="000000"/>
                </a:solidFill>
                <a:latin typeface="Meiryo UI" panose="020B0604030504040204" pitchFamily="50" charset="-128"/>
                <a:ea typeface="Meiryo UI" panose="020B0604030504040204" pitchFamily="50" charset="-128"/>
              </a:rPr>
              <a:t>現状の水準とねらいにギャップが発生</a:t>
            </a:r>
          </a:p>
        </p:txBody>
      </p:sp>
      <p:sp>
        <p:nvSpPr>
          <p:cNvPr id="45082" name="Rectangle 23"/>
          <p:cNvSpPr>
            <a:spLocks noChangeArrowheads="1"/>
          </p:cNvSpPr>
          <p:nvPr/>
        </p:nvSpPr>
        <p:spPr bwMode="auto">
          <a:xfrm>
            <a:off x="3563938" y="1412875"/>
            <a:ext cx="1871662" cy="461963"/>
          </a:xfrm>
          <a:prstGeom prst="rect">
            <a:avLst/>
          </a:prstGeom>
          <a:solidFill>
            <a:schemeClr val="bg1"/>
          </a:solidFill>
          <a:ln w="47625">
            <a:solidFill>
              <a:schemeClr val="tx1"/>
            </a:solidFill>
            <a:miter lim="800000"/>
            <a:headEnd/>
            <a:tailEnd/>
          </a:ln>
        </p:spPr>
        <p:txBody>
          <a:bodyPr lIns="92075" tIns="46038" rIns="92075" bIns="46038" anchor="ctr" anchorCtr="1">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400">
                <a:solidFill>
                  <a:srgbClr val="000000"/>
                </a:solidFill>
                <a:latin typeface="Meiryo UI" panose="020B0604030504040204" pitchFamily="50" charset="-128"/>
                <a:ea typeface="Meiryo UI" panose="020B0604030504040204" pitchFamily="50" charset="-128"/>
              </a:rPr>
              <a:t>現状打破</a:t>
            </a:r>
            <a:endParaRPr lang="en-US" altLang="ja-JP" sz="2400">
              <a:solidFill>
                <a:srgbClr val="000000"/>
              </a:solidFill>
              <a:latin typeface="Meiryo UI" panose="020B0604030504040204" pitchFamily="50" charset="-128"/>
              <a:ea typeface="Meiryo UI" panose="020B0604030504040204" pitchFamily="50" charset="-128"/>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6"/>
          <p:cNvSpPr>
            <a:spLocks noChangeArrowheads="1"/>
          </p:cNvSpPr>
          <p:nvPr/>
        </p:nvSpPr>
        <p:spPr bwMode="auto">
          <a:xfrm>
            <a:off x="1676400" y="1098550"/>
            <a:ext cx="2895600" cy="990600"/>
          </a:xfrm>
          <a:prstGeom prst="rect">
            <a:avLst/>
          </a:prstGeom>
          <a:solidFill>
            <a:srgbClr val="FF0000"/>
          </a:solidFill>
          <a:ln w="28575">
            <a:solidFill>
              <a:schemeClr val="tx1"/>
            </a:solidFill>
            <a:miter lim="800000"/>
            <a:headEnd type="none" w="sm" len="sm"/>
            <a:tailEnd type="none" w="sm" len="sm"/>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endParaRPr lang="ja-JP" altLang="en-US">
              <a:solidFill>
                <a:srgbClr val="000000"/>
              </a:solidFill>
              <a:latin typeface="Meiryo UI" panose="020B0604030504040204" pitchFamily="50" charset="-128"/>
              <a:ea typeface="Meiryo UI" panose="020B0604030504040204" pitchFamily="50" charset="-128"/>
            </a:endParaRPr>
          </a:p>
        </p:txBody>
      </p:sp>
      <p:sp>
        <p:nvSpPr>
          <p:cNvPr id="46083" name="Rectangle 27"/>
          <p:cNvSpPr>
            <a:spLocks noChangeArrowheads="1"/>
          </p:cNvSpPr>
          <p:nvPr/>
        </p:nvSpPr>
        <p:spPr bwMode="auto">
          <a:xfrm>
            <a:off x="2057400" y="1281113"/>
            <a:ext cx="221615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a:solidFill>
                  <a:schemeClr val="bg1"/>
                </a:solidFill>
                <a:latin typeface="Meiryo UI" panose="020B0604030504040204" pitchFamily="50" charset="-128"/>
                <a:ea typeface="Meiryo UI" panose="020B0604030504040204" pitchFamily="50" charset="-128"/>
              </a:rPr>
              <a:t>問題解決型</a:t>
            </a:r>
          </a:p>
        </p:txBody>
      </p:sp>
      <p:sp>
        <p:nvSpPr>
          <p:cNvPr id="46084" name="Rectangle 37"/>
          <p:cNvSpPr>
            <a:spLocks noChangeArrowheads="1"/>
          </p:cNvSpPr>
          <p:nvPr/>
        </p:nvSpPr>
        <p:spPr bwMode="auto">
          <a:xfrm>
            <a:off x="1676400" y="2089150"/>
            <a:ext cx="2895600" cy="990600"/>
          </a:xfrm>
          <a:prstGeom prst="rect">
            <a:avLst/>
          </a:prstGeom>
          <a:solidFill>
            <a:schemeClr val="bg1"/>
          </a:solidFill>
          <a:ln w="28575">
            <a:solidFill>
              <a:schemeClr val="tx1"/>
            </a:solidFill>
            <a:miter lim="800000"/>
            <a:headEnd type="none" w="sm" len="sm"/>
            <a:tailEnd type="none" w="sm" len="sm"/>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endParaRPr lang="ja-JP" altLang="en-US">
              <a:solidFill>
                <a:srgbClr val="000000"/>
              </a:solidFill>
              <a:latin typeface="Meiryo UI" panose="020B0604030504040204" pitchFamily="50" charset="-128"/>
              <a:ea typeface="Meiryo UI" panose="020B0604030504040204" pitchFamily="50" charset="-128"/>
            </a:endParaRPr>
          </a:p>
        </p:txBody>
      </p:sp>
      <p:sp>
        <p:nvSpPr>
          <p:cNvPr id="46085" name="Rectangle 28"/>
          <p:cNvSpPr>
            <a:spLocks noChangeArrowheads="1"/>
          </p:cNvSpPr>
          <p:nvPr/>
        </p:nvSpPr>
        <p:spPr bwMode="auto">
          <a:xfrm>
            <a:off x="2057400" y="2241550"/>
            <a:ext cx="21145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a:solidFill>
                  <a:srgbClr val="000000"/>
                </a:solidFill>
                <a:latin typeface="Meiryo UI" panose="020B0604030504040204" pitchFamily="50" charset="-128"/>
                <a:ea typeface="Meiryo UI" panose="020B0604030504040204" pitchFamily="50" charset="-128"/>
              </a:rPr>
              <a:t>悪さの排除</a:t>
            </a:r>
          </a:p>
        </p:txBody>
      </p:sp>
      <p:sp>
        <p:nvSpPr>
          <p:cNvPr id="46086" name="Rectangle 38"/>
          <p:cNvSpPr>
            <a:spLocks noChangeArrowheads="1"/>
          </p:cNvSpPr>
          <p:nvPr/>
        </p:nvSpPr>
        <p:spPr bwMode="auto">
          <a:xfrm>
            <a:off x="1676400" y="3079750"/>
            <a:ext cx="2895600" cy="990600"/>
          </a:xfrm>
          <a:prstGeom prst="rect">
            <a:avLst/>
          </a:prstGeom>
          <a:solidFill>
            <a:schemeClr val="bg1"/>
          </a:solidFill>
          <a:ln w="28575">
            <a:solidFill>
              <a:schemeClr val="tx1"/>
            </a:solidFill>
            <a:miter lim="800000"/>
            <a:headEnd type="none" w="sm" len="sm"/>
            <a:tailEnd type="none" w="sm" len="sm"/>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endParaRPr lang="ja-JP" altLang="en-US">
              <a:solidFill>
                <a:srgbClr val="000000"/>
              </a:solidFill>
              <a:latin typeface="Meiryo UI" panose="020B0604030504040204" pitchFamily="50" charset="-128"/>
              <a:ea typeface="Meiryo UI" panose="020B0604030504040204" pitchFamily="50" charset="-128"/>
            </a:endParaRPr>
          </a:p>
        </p:txBody>
      </p:sp>
      <p:sp>
        <p:nvSpPr>
          <p:cNvPr id="46087" name="Rectangle 29"/>
          <p:cNvSpPr>
            <a:spLocks noChangeArrowheads="1"/>
          </p:cNvSpPr>
          <p:nvPr/>
        </p:nvSpPr>
        <p:spPr bwMode="auto">
          <a:xfrm>
            <a:off x="2209800" y="3232150"/>
            <a:ext cx="171291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a:solidFill>
                  <a:srgbClr val="000000"/>
                </a:solidFill>
                <a:latin typeface="Meiryo UI" panose="020B0604030504040204" pitchFamily="50" charset="-128"/>
                <a:ea typeface="Meiryo UI" panose="020B0604030504040204" pitchFamily="50" charset="-128"/>
              </a:rPr>
              <a:t>犯人探し</a:t>
            </a:r>
          </a:p>
        </p:txBody>
      </p:sp>
      <p:sp>
        <p:nvSpPr>
          <p:cNvPr id="46088" name="Rectangle 39"/>
          <p:cNvSpPr>
            <a:spLocks noChangeArrowheads="1"/>
          </p:cNvSpPr>
          <p:nvPr/>
        </p:nvSpPr>
        <p:spPr bwMode="auto">
          <a:xfrm>
            <a:off x="1676400" y="4070350"/>
            <a:ext cx="2895600" cy="990600"/>
          </a:xfrm>
          <a:prstGeom prst="rect">
            <a:avLst/>
          </a:prstGeom>
          <a:solidFill>
            <a:schemeClr val="bg1"/>
          </a:solidFill>
          <a:ln w="28575">
            <a:solidFill>
              <a:schemeClr val="tx1"/>
            </a:solidFill>
            <a:miter lim="800000"/>
            <a:headEnd type="none" w="sm" len="sm"/>
            <a:tailEnd type="none" w="sm" len="sm"/>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endParaRPr lang="ja-JP" altLang="en-US">
              <a:solidFill>
                <a:srgbClr val="000000"/>
              </a:solidFill>
              <a:latin typeface="Meiryo UI" panose="020B0604030504040204" pitchFamily="50" charset="-128"/>
              <a:ea typeface="Meiryo UI" panose="020B0604030504040204" pitchFamily="50" charset="-128"/>
            </a:endParaRPr>
          </a:p>
        </p:txBody>
      </p:sp>
      <p:sp>
        <p:nvSpPr>
          <p:cNvPr id="46089" name="Rectangle 30"/>
          <p:cNvSpPr>
            <a:spLocks noChangeArrowheads="1"/>
          </p:cNvSpPr>
          <p:nvPr/>
        </p:nvSpPr>
        <p:spPr bwMode="auto">
          <a:xfrm>
            <a:off x="1981200" y="4222750"/>
            <a:ext cx="223678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a:solidFill>
                  <a:srgbClr val="000000"/>
                </a:solidFill>
                <a:latin typeface="Meiryo UI" panose="020B0604030504040204" pitchFamily="50" charset="-128"/>
                <a:ea typeface="Meiryo UI" panose="020B0604030504040204" pitchFamily="50" charset="-128"/>
              </a:rPr>
              <a:t>原因</a:t>
            </a:r>
            <a:r>
              <a:rPr lang="ja-JP" altLang="en-US">
                <a:solidFill>
                  <a:srgbClr val="FF0000"/>
                </a:solidFill>
                <a:latin typeface="Meiryo UI" panose="020B0604030504040204" pitchFamily="50" charset="-128"/>
                <a:ea typeface="Meiryo UI" panose="020B0604030504040204" pitchFamily="50" charset="-128"/>
              </a:rPr>
              <a:t>究明</a:t>
            </a:r>
            <a:r>
              <a:rPr lang="ja-JP" altLang="en-US">
                <a:solidFill>
                  <a:srgbClr val="000000"/>
                </a:solidFill>
                <a:latin typeface="Meiryo UI" panose="020B0604030504040204" pitchFamily="50" charset="-128"/>
                <a:ea typeface="Meiryo UI" panose="020B0604030504040204" pitchFamily="50" charset="-128"/>
              </a:rPr>
              <a:t>型</a:t>
            </a:r>
          </a:p>
        </p:txBody>
      </p:sp>
      <p:sp>
        <p:nvSpPr>
          <p:cNvPr id="46090" name="Rectangle 40"/>
          <p:cNvSpPr>
            <a:spLocks noChangeArrowheads="1"/>
          </p:cNvSpPr>
          <p:nvPr/>
        </p:nvSpPr>
        <p:spPr bwMode="auto">
          <a:xfrm>
            <a:off x="1676400" y="5060950"/>
            <a:ext cx="2895600" cy="990600"/>
          </a:xfrm>
          <a:prstGeom prst="rect">
            <a:avLst/>
          </a:prstGeom>
          <a:solidFill>
            <a:schemeClr val="bg1"/>
          </a:solidFill>
          <a:ln w="28575">
            <a:solidFill>
              <a:schemeClr val="tx1"/>
            </a:solidFill>
            <a:miter lim="800000"/>
            <a:headEnd type="none" w="sm" len="sm"/>
            <a:tailEnd type="none" w="sm" len="sm"/>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endParaRPr lang="ja-JP" altLang="en-US">
              <a:solidFill>
                <a:srgbClr val="000000"/>
              </a:solidFill>
              <a:latin typeface="Meiryo UI" panose="020B0604030504040204" pitchFamily="50" charset="-128"/>
              <a:ea typeface="Meiryo UI" panose="020B0604030504040204" pitchFamily="50" charset="-128"/>
            </a:endParaRPr>
          </a:p>
        </p:txBody>
      </p:sp>
      <p:sp>
        <p:nvSpPr>
          <p:cNvPr id="46091" name="Rectangle 31"/>
          <p:cNvSpPr>
            <a:spLocks noChangeArrowheads="1"/>
          </p:cNvSpPr>
          <p:nvPr/>
        </p:nvSpPr>
        <p:spPr bwMode="auto">
          <a:xfrm>
            <a:off x="2438400" y="5272088"/>
            <a:ext cx="140335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a:solidFill>
                  <a:srgbClr val="000000"/>
                </a:solidFill>
                <a:latin typeface="Meiryo UI" panose="020B0604030504040204" pitchFamily="50" charset="-128"/>
                <a:ea typeface="Meiryo UI" panose="020B0604030504040204" pitchFamily="50" charset="-128"/>
              </a:rPr>
              <a:t>ＷＨＹ</a:t>
            </a:r>
          </a:p>
        </p:txBody>
      </p:sp>
      <p:grpSp>
        <p:nvGrpSpPr>
          <p:cNvPr id="46092" name="Group 32"/>
          <p:cNvGrpSpPr>
            <a:grpSpLocks/>
          </p:cNvGrpSpPr>
          <p:nvPr/>
        </p:nvGrpSpPr>
        <p:grpSpPr bwMode="auto">
          <a:xfrm>
            <a:off x="4572000" y="1098550"/>
            <a:ext cx="2895600" cy="990600"/>
            <a:chOff x="864" y="864"/>
            <a:chExt cx="1824" cy="624"/>
          </a:xfrm>
        </p:grpSpPr>
        <p:sp>
          <p:nvSpPr>
            <p:cNvPr id="46108" name="Rectangle 19"/>
            <p:cNvSpPr>
              <a:spLocks noChangeArrowheads="1"/>
            </p:cNvSpPr>
            <p:nvPr/>
          </p:nvSpPr>
          <p:spPr bwMode="auto">
            <a:xfrm>
              <a:off x="864" y="864"/>
              <a:ext cx="1824" cy="624"/>
            </a:xfrm>
            <a:prstGeom prst="rect">
              <a:avLst/>
            </a:prstGeom>
            <a:solidFill>
              <a:srgbClr val="0000FF"/>
            </a:solidFill>
            <a:ln w="28575">
              <a:solidFill>
                <a:schemeClr val="tx1"/>
              </a:solidFill>
              <a:miter lim="800000"/>
              <a:headEnd type="none" w="sm" len="sm"/>
              <a:tailEnd type="none" w="sm" len="sm"/>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endParaRPr lang="ja-JP" altLang="en-US">
                <a:solidFill>
                  <a:schemeClr val="bg1"/>
                </a:solidFill>
                <a:latin typeface="Meiryo UI" panose="020B0604030504040204" pitchFamily="50" charset="-128"/>
                <a:ea typeface="Meiryo UI" panose="020B0604030504040204" pitchFamily="50" charset="-128"/>
              </a:endParaRPr>
            </a:p>
          </p:txBody>
        </p:sp>
        <p:sp>
          <p:nvSpPr>
            <p:cNvPr id="46109" name="Rectangle 16"/>
            <p:cNvSpPr>
              <a:spLocks noChangeArrowheads="1"/>
            </p:cNvSpPr>
            <p:nvPr/>
          </p:nvSpPr>
          <p:spPr bwMode="auto">
            <a:xfrm>
              <a:off x="1052" y="979"/>
              <a:ext cx="1396" cy="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a:solidFill>
                    <a:schemeClr val="bg1"/>
                  </a:solidFill>
                  <a:latin typeface="Meiryo UI" panose="020B0604030504040204" pitchFamily="50" charset="-128"/>
                  <a:ea typeface="Meiryo UI" panose="020B0604030504040204" pitchFamily="50" charset="-128"/>
                </a:rPr>
                <a:t>課題達成型</a:t>
              </a:r>
            </a:p>
          </p:txBody>
        </p:sp>
      </p:grpSp>
      <p:grpSp>
        <p:nvGrpSpPr>
          <p:cNvPr id="46093" name="Group 33"/>
          <p:cNvGrpSpPr>
            <a:grpSpLocks/>
          </p:cNvGrpSpPr>
          <p:nvPr/>
        </p:nvGrpSpPr>
        <p:grpSpPr bwMode="auto">
          <a:xfrm>
            <a:off x="4572000" y="2089150"/>
            <a:ext cx="2895600" cy="990600"/>
            <a:chOff x="816" y="1536"/>
            <a:chExt cx="1824" cy="624"/>
          </a:xfrm>
        </p:grpSpPr>
        <p:sp>
          <p:nvSpPr>
            <p:cNvPr id="46106" name="Rectangle 22"/>
            <p:cNvSpPr>
              <a:spLocks noChangeArrowheads="1"/>
            </p:cNvSpPr>
            <p:nvPr/>
          </p:nvSpPr>
          <p:spPr bwMode="auto">
            <a:xfrm>
              <a:off x="816" y="1536"/>
              <a:ext cx="1824" cy="624"/>
            </a:xfrm>
            <a:prstGeom prst="rect">
              <a:avLst/>
            </a:prstGeom>
            <a:solidFill>
              <a:schemeClr val="bg1"/>
            </a:solidFill>
            <a:ln w="28575">
              <a:solidFill>
                <a:schemeClr val="tx1"/>
              </a:solidFill>
              <a:miter lim="800000"/>
              <a:headEnd type="none" w="sm" len="sm"/>
              <a:tailEnd type="none" w="sm" len="sm"/>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endParaRPr lang="ja-JP" altLang="en-US">
                <a:solidFill>
                  <a:srgbClr val="000000"/>
                </a:solidFill>
                <a:latin typeface="Meiryo UI" panose="020B0604030504040204" pitchFamily="50" charset="-128"/>
                <a:ea typeface="Meiryo UI" panose="020B0604030504040204" pitchFamily="50" charset="-128"/>
              </a:endParaRPr>
            </a:p>
          </p:txBody>
        </p:sp>
        <p:sp>
          <p:nvSpPr>
            <p:cNvPr id="46107" name="Rectangle 20"/>
            <p:cNvSpPr>
              <a:spLocks noChangeArrowheads="1"/>
            </p:cNvSpPr>
            <p:nvPr/>
          </p:nvSpPr>
          <p:spPr bwMode="auto">
            <a:xfrm>
              <a:off x="1052" y="1632"/>
              <a:ext cx="1332" cy="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a:solidFill>
                    <a:srgbClr val="000000"/>
                  </a:solidFill>
                  <a:latin typeface="Meiryo UI" panose="020B0604030504040204" pitchFamily="50" charset="-128"/>
                  <a:ea typeface="Meiryo UI" panose="020B0604030504040204" pitchFamily="50" charset="-128"/>
                </a:rPr>
                <a:t>良さの追求</a:t>
              </a:r>
            </a:p>
          </p:txBody>
        </p:sp>
      </p:grpSp>
      <p:grpSp>
        <p:nvGrpSpPr>
          <p:cNvPr id="46094" name="Group 34"/>
          <p:cNvGrpSpPr>
            <a:grpSpLocks/>
          </p:cNvGrpSpPr>
          <p:nvPr/>
        </p:nvGrpSpPr>
        <p:grpSpPr bwMode="auto">
          <a:xfrm>
            <a:off x="4572000" y="3079750"/>
            <a:ext cx="2895600" cy="990600"/>
            <a:chOff x="816" y="2208"/>
            <a:chExt cx="1824" cy="624"/>
          </a:xfrm>
        </p:grpSpPr>
        <p:sp>
          <p:nvSpPr>
            <p:cNvPr id="46104" name="Rectangle 23"/>
            <p:cNvSpPr>
              <a:spLocks noChangeArrowheads="1"/>
            </p:cNvSpPr>
            <p:nvPr/>
          </p:nvSpPr>
          <p:spPr bwMode="auto">
            <a:xfrm>
              <a:off x="816" y="2208"/>
              <a:ext cx="1824" cy="624"/>
            </a:xfrm>
            <a:prstGeom prst="rect">
              <a:avLst/>
            </a:prstGeom>
            <a:solidFill>
              <a:schemeClr val="bg1"/>
            </a:solidFill>
            <a:ln w="28575">
              <a:solidFill>
                <a:schemeClr val="tx1"/>
              </a:solidFill>
              <a:miter lim="800000"/>
              <a:headEnd type="none" w="sm" len="sm"/>
              <a:tailEnd type="none" w="sm" len="sm"/>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endParaRPr lang="ja-JP" altLang="en-US">
                <a:solidFill>
                  <a:srgbClr val="000000"/>
                </a:solidFill>
                <a:latin typeface="Meiryo UI" panose="020B0604030504040204" pitchFamily="50" charset="-128"/>
                <a:ea typeface="Meiryo UI" panose="020B0604030504040204" pitchFamily="50" charset="-128"/>
              </a:endParaRPr>
            </a:p>
          </p:txBody>
        </p:sp>
        <p:sp>
          <p:nvSpPr>
            <p:cNvPr id="46105" name="Rectangle 21"/>
            <p:cNvSpPr>
              <a:spLocks noChangeArrowheads="1"/>
            </p:cNvSpPr>
            <p:nvPr/>
          </p:nvSpPr>
          <p:spPr bwMode="auto">
            <a:xfrm>
              <a:off x="1164" y="2323"/>
              <a:ext cx="1079" cy="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a:solidFill>
                    <a:srgbClr val="000000"/>
                  </a:solidFill>
                  <a:latin typeface="Meiryo UI" panose="020B0604030504040204" pitchFamily="50" charset="-128"/>
                  <a:ea typeface="Meiryo UI" panose="020B0604030504040204" pitchFamily="50" charset="-128"/>
                </a:rPr>
                <a:t>恋人探し</a:t>
              </a:r>
            </a:p>
          </p:txBody>
        </p:sp>
      </p:grpSp>
      <p:grpSp>
        <p:nvGrpSpPr>
          <p:cNvPr id="46095" name="Group 35"/>
          <p:cNvGrpSpPr>
            <a:grpSpLocks/>
          </p:cNvGrpSpPr>
          <p:nvPr/>
        </p:nvGrpSpPr>
        <p:grpSpPr bwMode="auto">
          <a:xfrm>
            <a:off x="4572000" y="4070350"/>
            <a:ext cx="2895600" cy="990600"/>
            <a:chOff x="816" y="2832"/>
            <a:chExt cx="1824" cy="624"/>
          </a:xfrm>
        </p:grpSpPr>
        <p:sp>
          <p:nvSpPr>
            <p:cNvPr id="46102" name="Rectangle 24"/>
            <p:cNvSpPr>
              <a:spLocks noChangeArrowheads="1"/>
            </p:cNvSpPr>
            <p:nvPr/>
          </p:nvSpPr>
          <p:spPr bwMode="auto">
            <a:xfrm>
              <a:off x="816" y="2832"/>
              <a:ext cx="1824" cy="624"/>
            </a:xfrm>
            <a:prstGeom prst="rect">
              <a:avLst/>
            </a:prstGeom>
            <a:solidFill>
              <a:schemeClr val="bg1"/>
            </a:solidFill>
            <a:ln w="28575">
              <a:solidFill>
                <a:schemeClr val="tx1"/>
              </a:solidFill>
              <a:miter lim="800000"/>
              <a:headEnd type="none" w="sm" len="sm"/>
              <a:tailEnd type="none" w="sm" len="sm"/>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endParaRPr lang="ja-JP" altLang="en-US">
                <a:solidFill>
                  <a:srgbClr val="000000"/>
                </a:solidFill>
                <a:latin typeface="Meiryo UI" panose="020B0604030504040204" pitchFamily="50" charset="-128"/>
                <a:ea typeface="Meiryo UI" panose="020B0604030504040204" pitchFamily="50" charset="-128"/>
              </a:endParaRPr>
            </a:p>
          </p:txBody>
        </p:sp>
        <p:sp>
          <p:nvSpPr>
            <p:cNvPr id="46103" name="Rectangle 17"/>
            <p:cNvSpPr>
              <a:spLocks noChangeArrowheads="1"/>
            </p:cNvSpPr>
            <p:nvPr/>
          </p:nvSpPr>
          <p:spPr bwMode="auto">
            <a:xfrm>
              <a:off x="1004" y="2928"/>
              <a:ext cx="1396" cy="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a:solidFill>
                    <a:srgbClr val="000000"/>
                  </a:solidFill>
                  <a:latin typeface="Meiryo UI" panose="020B0604030504040204" pitchFamily="50" charset="-128"/>
                  <a:ea typeface="Meiryo UI" panose="020B0604030504040204" pitchFamily="50" charset="-128"/>
                </a:rPr>
                <a:t>方策</a:t>
              </a:r>
              <a:r>
                <a:rPr lang="ja-JP" altLang="en-US">
                  <a:solidFill>
                    <a:srgbClr val="0000FF"/>
                  </a:solidFill>
                  <a:latin typeface="Meiryo UI" panose="020B0604030504040204" pitchFamily="50" charset="-128"/>
                  <a:ea typeface="Meiryo UI" panose="020B0604030504040204" pitchFamily="50" charset="-128"/>
                </a:rPr>
                <a:t>追究</a:t>
              </a:r>
              <a:r>
                <a:rPr lang="ja-JP" altLang="en-US">
                  <a:solidFill>
                    <a:srgbClr val="000000"/>
                  </a:solidFill>
                  <a:latin typeface="Meiryo UI" panose="020B0604030504040204" pitchFamily="50" charset="-128"/>
                  <a:ea typeface="Meiryo UI" panose="020B0604030504040204" pitchFamily="50" charset="-128"/>
                </a:rPr>
                <a:t>型</a:t>
              </a:r>
            </a:p>
          </p:txBody>
        </p:sp>
      </p:grpSp>
      <p:grpSp>
        <p:nvGrpSpPr>
          <p:cNvPr id="46096" name="Group 36"/>
          <p:cNvGrpSpPr>
            <a:grpSpLocks/>
          </p:cNvGrpSpPr>
          <p:nvPr/>
        </p:nvGrpSpPr>
        <p:grpSpPr bwMode="auto">
          <a:xfrm>
            <a:off x="4572000" y="5060950"/>
            <a:ext cx="2895600" cy="990600"/>
            <a:chOff x="864" y="3552"/>
            <a:chExt cx="1824" cy="624"/>
          </a:xfrm>
        </p:grpSpPr>
        <p:sp>
          <p:nvSpPr>
            <p:cNvPr id="46100" name="Rectangle 25"/>
            <p:cNvSpPr>
              <a:spLocks noChangeArrowheads="1"/>
            </p:cNvSpPr>
            <p:nvPr/>
          </p:nvSpPr>
          <p:spPr bwMode="auto">
            <a:xfrm>
              <a:off x="864" y="3552"/>
              <a:ext cx="1824" cy="624"/>
            </a:xfrm>
            <a:prstGeom prst="rect">
              <a:avLst/>
            </a:prstGeom>
            <a:solidFill>
              <a:schemeClr val="bg1"/>
            </a:solidFill>
            <a:ln w="28575">
              <a:solidFill>
                <a:schemeClr val="tx1"/>
              </a:solidFill>
              <a:miter lim="800000"/>
              <a:headEnd type="none" w="sm" len="sm"/>
              <a:tailEnd type="none" w="sm" len="sm"/>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endParaRPr lang="ja-JP" altLang="en-US">
                <a:solidFill>
                  <a:srgbClr val="000000"/>
                </a:solidFill>
                <a:latin typeface="Meiryo UI" panose="020B0604030504040204" pitchFamily="50" charset="-128"/>
                <a:ea typeface="Meiryo UI" panose="020B0604030504040204" pitchFamily="50" charset="-128"/>
              </a:endParaRPr>
            </a:p>
          </p:txBody>
        </p:sp>
        <p:sp>
          <p:nvSpPr>
            <p:cNvPr id="46101" name="Rectangle 18"/>
            <p:cNvSpPr>
              <a:spLocks noChangeArrowheads="1"/>
            </p:cNvSpPr>
            <p:nvPr/>
          </p:nvSpPr>
          <p:spPr bwMode="auto">
            <a:xfrm>
              <a:off x="1340" y="3685"/>
              <a:ext cx="884" cy="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a:solidFill>
                    <a:srgbClr val="000000"/>
                  </a:solidFill>
                  <a:latin typeface="Meiryo UI" panose="020B0604030504040204" pitchFamily="50" charset="-128"/>
                  <a:ea typeface="Meiryo UI" panose="020B0604030504040204" pitchFamily="50" charset="-128"/>
                </a:rPr>
                <a:t>ＨＯＷ</a:t>
              </a:r>
            </a:p>
          </p:txBody>
        </p:sp>
      </p:grpSp>
      <p:pic>
        <p:nvPicPr>
          <p:cNvPr id="46097" name="Picture 46" descr="MCj0195412000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80288" y="4340225"/>
            <a:ext cx="1506537" cy="182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98" name="Picture 48" descr="MCPE03479_000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925" y="4308475"/>
            <a:ext cx="1800225" cy="1804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99" name="Text Box 73"/>
          <p:cNvSpPr txBox="1">
            <a:spLocks noChangeArrowheads="1"/>
          </p:cNvSpPr>
          <p:nvPr/>
        </p:nvSpPr>
        <p:spPr bwMode="auto">
          <a:xfrm>
            <a:off x="115888" y="101600"/>
            <a:ext cx="8559800"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sz="2600">
                <a:latin typeface="Meiryo UI" panose="020B0604030504040204" pitchFamily="50" charset="-128"/>
                <a:ea typeface="Meiryo UI" panose="020B0604030504040204" pitchFamily="50" charset="-128"/>
              </a:rPr>
              <a:t>課題達成型と問題解決型の比較</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 1"/>
          <p:cNvGraphicFramePr>
            <a:graphicFrameLocks noGrp="1"/>
          </p:cNvGraphicFramePr>
          <p:nvPr/>
        </p:nvGraphicFramePr>
        <p:xfrm>
          <a:off x="107950" y="692150"/>
          <a:ext cx="8928100" cy="4608513"/>
        </p:xfrm>
        <a:graphic>
          <a:graphicData uri="http://schemas.openxmlformats.org/drawingml/2006/table">
            <a:tbl>
              <a:tblPr firstRow="1" bandRow="1">
                <a:tableStyleId>{5C22544A-7EE6-4342-B048-85BDC9FD1C3A}</a:tableStyleId>
              </a:tblPr>
              <a:tblGrid>
                <a:gridCol w="2664028">
                  <a:extLst>
                    <a:ext uri="{9D8B030D-6E8A-4147-A177-3AD203B41FA5}">
                      <a16:colId xmlns:a16="http://schemas.microsoft.com/office/drawing/2014/main" val="20000"/>
                    </a:ext>
                  </a:extLst>
                </a:gridCol>
                <a:gridCol w="3672039">
                  <a:extLst>
                    <a:ext uri="{9D8B030D-6E8A-4147-A177-3AD203B41FA5}">
                      <a16:colId xmlns:a16="http://schemas.microsoft.com/office/drawing/2014/main" val="20001"/>
                    </a:ext>
                  </a:extLst>
                </a:gridCol>
                <a:gridCol w="2592033">
                  <a:extLst>
                    <a:ext uri="{9D8B030D-6E8A-4147-A177-3AD203B41FA5}">
                      <a16:colId xmlns:a16="http://schemas.microsoft.com/office/drawing/2014/main" val="20002"/>
                    </a:ext>
                  </a:extLst>
                </a:gridCol>
              </a:tblGrid>
              <a:tr h="59073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ja-JP" altLang="en-US" sz="24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過去</a:t>
                      </a:r>
                    </a:p>
                  </a:txBody>
                  <a:tcPr marL="91431" marR="914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p>
                      <a:pPr algn="ctr"/>
                      <a:r>
                        <a:rPr lang="ja-JP" altLang="en-US" sz="24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現在</a:t>
                      </a:r>
                    </a:p>
                  </a:txBody>
                  <a:tcPr marL="91431" marR="914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00FF"/>
                    </a:solidFill>
                  </a:tcPr>
                </a:tc>
                <a:tc>
                  <a:txBody>
                    <a:bodyPr/>
                    <a:lstStyle/>
                    <a:p>
                      <a:pPr algn="ctr"/>
                      <a:r>
                        <a:rPr lang="ja-JP" altLang="en-US" sz="24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未来</a:t>
                      </a:r>
                    </a:p>
                  </a:txBody>
                  <a:tcPr marL="91431" marR="914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00FF"/>
                    </a:solidFill>
                  </a:tcPr>
                </a:tc>
                <a:extLst>
                  <a:ext uri="{0D108BD9-81ED-4DB2-BD59-A6C34878D82A}">
                    <a16:rowId xmlns:a16="http://schemas.microsoft.com/office/drawing/2014/main" val="10000"/>
                  </a:ext>
                </a:extLst>
              </a:tr>
              <a:tr h="295819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800" b="1" dirty="0">
                          <a:latin typeface="Meiryo UI" panose="020B0604030504040204" pitchFamily="50" charset="-128"/>
                          <a:ea typeface="Meiryo UI" panose="020B0604030504040204" pitchFamily="50" charset="-128"/>
                          <a:cs typeface="Meiryo UI" panose="020B0604030504040204" pitchFamily="50" charset="-128"/>
                        </a:rPr>
                        <a:t>すでに発生している不具合をなくす</a:t>
                      </a:r>
                    </a:p>
                    <a:p>
                      <a:pPr marL="0" marR="0" indent="0" algn="ctr" defTabSz="914400" rtl="0" eaLnBrk="1" fontAlgn="auto" latinLnBrk="0" hangingPunct="1">
                        <a:lnSpc>
                          <a:spcPct val="100000"/>
                        </a:lnSpc>
                        <a:spcBef>
                          <a:spcPts val="0"/>
                        </a:spcBef>
                        <a:spcAft>
                          <a:spcPts val="0"/>
                        </a:spcAft>
                        <a:buClrTx/>
                        <a:buSzTx/>
                        <a:buFontTx/>
                        <a:buNone/>
                        <a:tabLst/>
                        <a:defRPr/>
                      </a:pPr>
                      <a:endParaRPr lang="ja-JP" altLang="en-US" sz="1800" b="1" dirty="0">
                        <a:latin typeface="Meiryo UI" panose="020B0604030504040204" pitchFamily="50" charset="-128"/>
                        <a:ea typeface="Meiryo UI" panose="020B0604030504040204" pitchFamily="50" charset="-128"/>
                        <a:cs typeface="Meiryo UI" panose="020B0604030504040204" pitchFamily="50" charset="-128"/>
                      </a:endParaRPr>
                    </a:p>
                  </a:txBody>
                  <a:tcPr marL="91431" marR="9143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800" b="1" u="none"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競合会社に勝つために、現状の倍の</a:t>
                      </a: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800" b="1" u="none"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早さでつくれる工場に変える</a:t>
                      </a:r>
                    </a:p>
                  </a:txBody>
                  <a:tcPr marL="91431" marR="9143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8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新商品販売に伴う、販売マニュアルを作成する</a:t>
                      </a:r>
                    </a:p>
                  </a:txBody>
                  <a:tcPr marL="91431" marR="9143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105959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ja-JP" altLang="en-US" sz="2000" b="1" dirty="0">
                          <a:latin typeface="Meiryo UI" panose="020B0604030504040204" pitchFamily="50" charset="-128"/>
                          <a:ea typeface="Meiryo UI" panose="020B0604030504040204" pitchFamily="50" charset="-128"/>
                          <a:cs typeface="Meiryo UI" panose="020B0604030504040204" pitchFamily="50" charset="-128"/>
                        </a:rPr>
                        <a:t>「悪さ」の再発防止</a:t>
                      </a:r>
                    </a:p>
                  </a:txBody>
                  <a:tcPr marL="91431" marR="914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600" b="1" dirty="0">
                          <a:latin typeface="Meiryo UI" panose="020B0604030504040204" pitchFamily="50" charset="-128"/>
                          <a:ea typeface="Meiryo UI" panose="020B0604030504040204" pitchFamily="50" charset="-128"/>
                          <a:cs typeface="Meiryo UI" panose="020B0604030504040204" pitchFamily="50" charset="-128"/>
                        </a:rPr>
                        <a:t>①新しい業務への取り組みが求められる</a:t>
                      </a:r>
                      <a:r>
                        <a:rPr lang="ja-JP" altLang="en-US" sz="2000" b="1" u="sng" dirty="0">
                          <a:solidFill>
                            <a:srgbClr val="0000FF"/>
                          </a:solidFill>
                          <a:latin typeface="Meiryo UI" panose="020B0604030504040204" pitchFamily="50" charset="-128"/>
                          <a:ea typeface="Meiryo UI" panose="020B0604030504040204" pitchFamily="50" charset="-128"/>
                          <a:cs typeface="Meiryo UI" panose="020B0604030504040204" pitchFamily="50" charset="-128"/>
                        </a:rPr>
                        <a:t>新規業務への対応</a:t>
                      </a:r>
                      <a:r>
                        <a:rPr lang="ja-JP" altLang="en-US" sz="1600" b="1"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a:r>
                      <a:br>
                        <a:rPr lang="ja-JP" altLang="en-US" sz="1600" b="1"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br>
                      <a:r>
                        <a:rPr lang="ja-JP" altLang="en-US" sz="1600" b="1" dirty="0">
                          <a:latin typeface="Meiryo UI" panose="020B0604030504040204" pitchFamily="50" charset="-128"/>
                          <a:ea typeface="Meiryo UI" panose="020B0604030504040204" pitchFamily="50" charset="-128"/>
                          <a:cs typeface="Meiryo UI" panose="020B0604030504040204" pitchFamily="50" charset="-128"/>
                        </a:rPr>
                        <a:t>　　</a:t>
                      </a:r>
                      <a:r>
                        <a:rPr lang="en-US" altLang="ja-JP" sz="1600" b="1" u="sng" dirty="0">
                          <a:latin typeface="Meiryo UI" panose="020B0604030504040204" pitchFamily="50" charset="-128"/>
                          <a:ea typeface="Meiryo UI" panose="020B0604030504040204" pitchFamily="50" charset="-128"/>
                          <a:cs typeface="Meiryo UI" panose="020B0604030504040204" pitchFamily="50" charset="-128"/>
                        </a:rPr>
                        <a:t>(</a:t>
                      </a:r>
                      <a:r>
                        <a:rPr lang="ja-JP" altLang="en-US" sz="1600" b="1" u="sng" dirty="0">
                          <a:latin typeface="Meiryo UI" panose="020B0604030504040204" pitchFamily="50" charset="-128"/>
                          <a:ea typeface="Meiryo UI" panose="020B0604030504040204" pitchFamily="50" charset="-128"/>
                          <a:cs typeface="Meiryo UI" panose="020B0604030504040204" pitchFamily="50" charset="-128"/>
                        </a:rPr>
                        <a:t>新しい魅力的な製品やサービスを提供するといった仕事も含まれる</a:t>
                      </a:r>
                      <a:r>
                        <a:rPr lang="en-US" altLang="ja-JP" sz="1600" b="1" u="sng" dirty="0">
                          <a:latin typeface="Meiryo UI" panose="020B0604030504040204" pitchFamily="50" charset="-128"/>
                          <a:ea typeface="Meiryo UI" panose="020B0604030504040204" pitchFamily="50" charset="-128"/>
                          <a:cs typeface="Meiryo UI" panose="020B0604030504040204" pitchFamily="50" charset="-128"/>
                        </a:rPr>
                        <a:t>)</a:t>
                      </a:r>
                      <a:br>
                        <a:rPr lang="en-US" altLang="ja-JP" sz="1600" b="1" u="sng" dirty="0">
                          <a:latin typeface="Meiryo UI" panose="020B0604030504040204" pitchFamily="50" charset="-128"/>
                          <a:ea typeface="Meiryo UI" panose="020B0604030504040204" pitchFamily="50" charset="-128"/>
                          <a:cs typeface="Meiryo UI" panose="020B0604030504040204" pitchFamily="50" charset="-128"/>
                        </a:rPr>
                      </a:br>
                      <a:r>
                        <a:rPr lang="ja-JP" altLang="en-US" sz="1600" b="1" dirty="0">
                          <a:latin typeface="Meiryo UI" panose="020B0604030504040204" pitchFamily="50" charset="-128"/>
                          <a:ea typeface="Meiryo UI" panose="020B0604030504040204" pitchFamily="50" charset="-128"/>
                          <a:cs typeface="Meiryo UI" panose="020B0604030504040204" pitchFamily="50" charset="-128"/>
                        </a:rPr>
                        <a:t>②現状を大幅に改革する</a:t>
                      </a:r>
                      <a:r>
                        <a:rPr lang="ja-JP" altLang="en-US" sz="2000" b="1" u="sng" dirty="0">
                          <a:solidFill>
                            <a:srgbClr val="0000FF"/>
                          </a:solidFill>
                          <a:latin typeface="Meiryo UI" panose="020B0604030504040204" pitchFamily="50" charset="-128"/>
                          <a:ea typeface="Meiryo UI" panose="020B0604030504040204" pitchFamily="50" charset="-128"/>
                          <a:cs typeface="Meiryo UI" panose="020B0604030504040204" pitchFamily="50" charset="-128"/>
                        </a:rPr>
                        <a:t>現状打破</a:t>
                      </a:r>
                      <a:endParaRPr lang="ja-JP" altLang="en-US" sz="2000" b="1" u="none" dirty="0">
                        <a:solidFill>
                          <a:srgbClr val="0000FF"/>
                        </a:solidFill>
                        <a:latin typeface="Meiryo UI" panose="020B0604030504040204" pitchFamily="50" charset="-128"/>
                        <a:ea typeface="Meiryo UI" panose="020B0604030504040204" pitchFamily="50" charset="-128"/>
                        <a:cs typeface="Meiryo UI" panose="020B0604030504040204" pitchFamily="50" charset="-128"/>
                      </a:endParaRPr>
                    </a:p>
                  </a:txBody>
                  <a:tcPr marL="91431" marR="914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ja-JP" altLang="en-US" sz="1800" b="1" u="none"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2"/>
                  </a:ext>
                </a:extLst>
              </a:tr>
            </a:tbl>
          </a:graphicData>
        </a:graphic>
      </p:graphicFrame>
      <p:sp>
        <p:nvSpPr>
          <p:cNvPr id="47123" name="Rectangle 2"/>
          <p:cNvSpPr>
            <a:spLocks noChangeArrowheads="1"/>
          </p:cNvSpPr>
          <p:nvPr/>
        </p:nvSpPr>
        <p:spPr bwMode="auto">
          <a:xfrm>
            <a:off x="179388" y="188913"/>
            <a:ext cx="5153025"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sz="2400">
                <a:latin typeface="Meiryo UI" panose="020B0604030504040204" pitchFamily="50" charset="-128"/>
                <a:ea typeface="Meiryo UI" panose="020B0604030504040204" pitchFamily="50" charset="-128"/>
              </a:rPr>
              <a:t>この中で、課題はどれ？</a:t>
            </a:r>
          </a:p>
        </p:txBody>
      </p:sp>
      <p:pic>
        <p:nvPicPr>
          <p:cNvPr id="47124" name="Picture 6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8313" y="2708275"/>
            <a:ext cx="1800225" cy="1441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7125" name="AutoShape 64"/>
          <p:cNvSpPr>
            <a:spLocks noChangeArrowheads="1"/>
          </p:cNvSpPr>
          <p:nvPr/>
        </p:nvSpPr>
        <p:spPr bwMode="auto">
          <a:xfrm>
            <a:off x="576263" y="2205038"/>
            <a:ext cx="1763712" cy="360362"/>
          </a:xfrm>
          <a:prstGeom prst="wedgeRoundRectCallout">
            <a:avLst>
              <a:gd name="adj1" fmla="val 3907"/>
              <a:gd name="adj2" fmla="val 90495"/>
              <a:gd name="adj3" fmla="val 16667"/>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1800">
                <a:latin typeface="Meiryo UI" panose="020B0604030504040204" pitchFamily="50" charset="-128"/>
                <a:ea typeface="Meiryo UI" panose="020B0604030504040204" pitchFamily="50" charset="-128"/>
              </a:rPr>
              <a:t>不良品だー！</a:t>
            </a:r>
          </a:p>
        </p:txBody>
      </p:sp>
      <p:sp>
        <p:nvSpPr>
          <p:cNvPr id="47126" name="Rectangle 69"/>
          <p:cNvSpPr>
            <a:spLocks noChangeArrowheads="1"/>
          </p:cNvSpPr>
          <p:nvPr/>
        </p:nvSpPr>
        <p:spPr bwMode="auto">
          <a:xfrm>
            <a:off x="2771775" y="4221163"/>
            <a:ext cx="6284913" cy="1116012"/>
          </a:xfrm>
          <a:prstGeom prst="rect">
            <a:avLst/>
          </a:prstGeom>
          <a:noFill/>
          <a:ln w="76200">
            <a:solidFill>
              <a:srgbClr val="0000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endParaRPr lang="ja-JP" altLang="en-US" sz="1800">
              <a:latin typeface="Meiryo UI" panose="020B0604030504040204" pitchFamily="50" charset="-128"/>
              <a:ea typeface="Meiryo UI" panose="020B0604030504040204" pitchFamily="50" charset="-128"/>
            </a:endParaRPr>
          </a:p>
        </p:txBody>
      </p:sp>
      <p:sp>
        <p:nvSpPr>
          <p:cNvPr id="47127" name="Rectangle 71"/>
          <p:cNvSpPr>
            <a:spLocks noChangeArrowheads="1"/>
          </p:cNvSpPr>
          <p:nvPr/>
        </p:nvSpPr>
        <p:spPr bwMode="auto">
          <a:xfrm>
            <a:off x="3635375" y="5732463"/>
            <a:ext cx="4465638" cy="649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4400">
                <a:latin typeface="Meiryo UI" panose="020B0604030504040204" pitchFamily="50" charset="-128"/>
                <a:ea typeface="Meiryo UI" panose="020B0604030504040204" pitchFamily="50" charset="-128"/>
              </a:rPr>
              <a:t>この２つが</a:t>
            </a:r>
            <a:r>
              <a:rPr lang="ja-JP" altLang="en-US" sz="4400">
                <a:solidFill>
                  <a:srgbClr val="0000FF"/>
                </a:solidFill>
                <a:latin typeface="Meiryo UI" panose="020B0604030504040204" pitchFamily="50" charset="-128"/>
                <a:ea typeface="Meiryo UI" panose="020B0604030504040204" pitchFamily="50" charset="-128"/>
              </a:rPr>
              <a:t>課題</a:t>
            </a:r>
            <a:r>
              <a:rPr lang="ja-JP" altLang="en-US" sz="4400">
                <a:latin typeface="Meiryo UI" panose="020B0604030504040204" pitchFamily="50" charset="-128"/>
                <a:ea typeface="Meiryo UI" panose="020B0604030504040204" pitchFamily="50" charset="-128"/>
              </a:rPr>
              <a:t>！</a:t>
            </a:r>
          </a:p>
        </p:txBody>
      </p:sp>
      <p:sp>
        <p:nvSpPr>
          <p:cNvPr id="47128" name="AutoShape 81"/>
          <p:cNvSpPr>
            <a:spLocks noChangeArrowheads="1"/>
          </p:cNvSpPr>
          <p:nvPr/>
        </p:nvSpPr>
        <p:spPr bwMode="auto">
          <a:xfrm flipV="1">
            <a:off x="5508625" y="5300663"/>
            <a:ext cx="647700" cy="288925"/>
          </a:xfrm>
          <a:prstGeom prst="upArrow">
            <a:avLst>
              <a:gd name="adj1" fmla="val 54269"/>
              <a:gd name="adj2" fmla="val 51472"/>
            </a:avLst>
          </a:prstGeom>
          <a:solidFill>
            <a:srgbClr val="0000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endParaRPr lang="ja-JP" altLang="en-US" sz="1800">
              <a:latin typeface="Meiryo UI" panose="020B0604030504040204" pitchFamily="50" charset="-128"/>
              <a:ea typeface="Meiryo UI" panose="020B0604030504040204" pitchFamily="50" charset="-128"/>
            </a:endParaRPr>
          </a:p>
        </p:txBody>
      </p:sp>
      <p:pic>
        <p:nvPicPr>
          <p:cNvPr id="47129" name="Picture 2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61163" y="2755900"/>
            <a:ext cx="1987550" cy="1249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7130" name="AutoShape 29"/>
          <p:cNvSpPr>
            <a:spLocks noChangeArrowheads="1"/>
          </p:cNvSpPr>
          <p:nvPr/>
        </p:nvSpPr>
        <p:spPr bwMode="auto">
          <a:xfrm>
            <a:off x="7302500" y="2276475"/>
            <a:ext cx="684213" cy="1093788"/>
          </a:xfrm>
          <a:prstGeom prst="wedgeEllipseCallout">
            <a:avLst>
              <a:gd name="adj1" fmla="val 1458"/>
              <a:gd name="adj2" fmla="val 67708"/>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2000">
                <a:solidFill>
                  <a:srgbClr val="000000"/>
                </a:solidFill>
                <a:latin typeface="Meiryo UI" panose="020B0604030504040204" pitchFamily="50" charset="-128"/>
                <a:ea typeface="Meiryo UI" panose="020B0604030504040204" pitchFamily="50" charset="-128"/>
              </a:rPr>
              <a:t>未経験</a:t>
            </a:r>
          </a:p>
        </p:txBody>
      </p:sp>
      <p:grpSp>
        <p:nvGrpSpPr>
          <p:cNvPr id="47131" name="Group 1253"/>
          <p:cNvGrpSpPr>
            <a:grpSpLocks/>
          </p:cNvGrpSpPr>
          <p:nvPr/>
        </p:nvGrpSpPr>
        <p:grpSpPr bwMode="auto">
          <a:xfrm>
            <a:off x="3203575" y="2019300"/>
            <a:ext cx="3024188" cy="1925638"/>
            <a:chOff x="0" y="2723"/>
            <a:chExt cx="1905" cy="1213"/>
          </a:xfrm>
        </p:grpSpPr>
        <p:grpSp>
          <p:nvGrpSpPr>
            <p:cNvPr id="47132" name="Group 1071"/>
            <p:cNvGrpSpPr>
              <a:grpSpLocks/>
            </p:cNvGrpSpPr>
            <p:nvPr/>
          </p:nvGrpSpPr>
          <p:grpSpPr bwMode="auto">
            <a:xfrm>
              <a:off x="0" y="3072"/>
              <a:ext cx="1632" cy="864"/>
              <a:chOff x="654" y="1129"/>
              <a:chExt cx="4308" cy="2163"/>
            </a:xfrm>
          </p:grpSpPr>
          <p:sp>
            <p:nvSpPr>
              <p:cNvPr id="47134" name="Freeform 1072"/>
              <p:cNvSpPr>
                <a:spLocks/>
              </p:cNvSpPr>
              <p:nvPr/>
            </p:nvSpPr>
            <p:spPr bwMode="auto">
              <a:xfrm>
                <a:off x="1437" y="2016"/>
                <a:ext cx="501" cy="401"/>
              </a:xfrm>
              <a:custGeom>
                <a:avLst/>
                <a:gdLst>
                  <a:gd name="T0" fmla="*/ 0 w 501"/>
                  <a:gd name="T1" fmla="*/ 66 h 401"/>
                  <a:gd name="T2" fmla="*/ 11 w 501"/>
                  <a:gd name="T3" fmla="*/ 54 h 401"/>
                  <a:gd name="T4" fmla="*/ 35 w 501"/>
                  <a:gd name="T5" fmla="*/ 48 h 401"/>
                  <a:gd name="T6" fmla="*/ 95 w 501"/>
                  <a:gd name="T7" fmla="*/ 48 h 401"/>
                  <a:gd name="T8" fmla="*/ 167 w 501"/>
                  <a:gd name="T9" fmla="*/ 72 h 401"/>
                  <a:gd name="T10" fmla="*/ 239 w 501"/>
                  <a:gd name="T11" fmla="*/ 114 h 401"/>
                  <a:gd name="T12" fmla="*/ 239 w 501"/>
                  <a:gd name="T13" fmla="*/ 108 h 401"/>
                  <a:gd name="T14" fmla="*/ 245 w 501"/>
                  <a:gd name="T15" fmla="*/ 96 h 401"/>
                  <a:gd name="T16" fmla="*/ 274 w 501"/>
                  <a:gd name="T17" fmla="*/ 60 h 401"/>
                  <a:gd name="T18" fmla="*/ 304 w 501"/>
                  <a:gd name="T19" fmla="*/ 24 h 401"/>
                  <a:gd name="T20" fmla="*/ 322 w 501"/>
                  <a:gd name="T21" fmla="*/ 12 h 401"/>
                  <a:gd name="T22" fmla="*/ 334 w 501"/>
                  <a:gd name="T23" fmla="*/ 0 h 401"/>
                  <a:gd name="T24" fmla="*/ 340 w 501"/>
                  <a:gd name="T25" fmla="*/ 6 h 401"/>
                  <a:gd name="T26" fmla="*/ 364 w 501"/>
                  <a:gd name="T27" fmla="*/ 24 h 401"/>
                  <a:gd name="T28" fmla="*/ 388 w 501"/>
                  <a:gd name="T29" fmla="*/ 48 h 401"/>
                  <a:gd name="T30" fmla="*/ 424 w 501"/>
                  <a:gd name="T31" fmla="*/ 84 h 401"/>
                  <a:gd name="T32" fmla="*/ 454 w 501"/>
                  <a:gd name="T33" fmla="*/ 114 h 401"/>
                  <a:gd name="T34" fmla="*/ 478 w 501"/>
                  <a:gd name="T35" fmla="*/ 149 h 401"/>
                  <a:gd name="T36" fmla="*/ 495 w 501"/>
                  <a:gd name="T37" fmla="*/ 179 h 401"/>
                  <a:gd name="T38" fmla="*/ 501 w 501"/>
                  <a:gd name="T39" fmla="*/ 203 h 401"/>
                  <a:gd name="T40" fmla="*/ 489 w 501"/>
                  <a:gd name="T41" fmla="*/ 227 h 401"/>
                  <a:gd name="T42" fmla="*/ 472 w 501"/>
                  <a:gd name="T43" fmla="*/ 257 h 401"/>
                  <a:gd name="T44" fmla="*/ 424 w 501"/>
                  <a:gd name="T45" fmla="*/ 317 h 401"/>
                  <a:gd name="T46" fmla="*/ 370 w 501"/>
                  <a:gd name="T47" fmla="*/ 371 h 401"/>
                  <a:gd name="T48" fmla="*/ 346 w 501"/>
                  <a:gd name="T49" fmla="*/ 389 h 401"/>
                  <a:gd name="T50" fmla="*/ 328 w 501"/>
                  <a:gd name="T51" fmla="*/ 395 h 401"/>
                  <a:gd name="T52" fmla="*/ 310 w 501"/>
                  <a:gd name="T53" fmla="*/ 401 h 401"/>
                  <a:gd name="T54" fmla="*/ 280 w 501"/>
                  <a:gd name="T55" fmla="*/ 395 h 401"/>
                  <a:gd name="T56" fmla="*/ 209 w 501"/>
                  <a:gd name="T57" fmla="*/ 389 h 401"/>
                  <a:gd name="T58" fmla="*/ 143 w 501"/>
                  <a:gd name="T59" fmla="*/ 371 h 401"/>
                  <a:gd name="T60" fmla="*/ 119 w 501"/>
                  <a:gd name="T61" fmla="*/ 365 h 401"/>
                  <a:gd name="T62" fmla="*/ 101 w 501"/>
                  <a:gd name="T63" fmla="*/ 359 h 401"/>
                  <a:gd name="T64" fmla="*/ 89 w 501"/>
                  <a:gd name="T65" fmla="*/ 341 h 401"/>
                  <a:gd name="T66" fmla="*/ 77 w 501"/>
                  <a:gd name="T67" fmla="*/ 305 h 401"/>
                  <a:gd name="T68" fmla="*/ 59 w 501"/>
                  <a:gd name="T69" fmla="*/ 263 h 401"/>
                  <a:gd name="T70" fmla="*/ 41 w 501"/>
                  <a:gd name="T71" fmla="*/ 209 h 401"/>
                  <a:gd name="T72" fmla="*/ 29 w 501"/>
                  <a:gd name="T73" fmla="*/ 155 h 401"/>
                  <a:gd name="T74" fmla="*/ 11 w 501"/>
                  <a:gd name="T75" fmla="*/ 114 h 401"/>
                  <a:gd name="T76" fmla="*/ 6 w 501"/>
                  <a:gd name="T77" fmla="*/ 78 h 401"/>
                  <a:gd name="T78" fmla="*/ 0 w 501"/>
                  <a:gd name="T79" fmla="*/ 66 h 401"/>
                  <a:gd name="T80" fmla="*/ 0 w 501"/>
                  <a:gd name="T81" fmla="*/ 66 h 40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501" h="401">
                    <a:moveTo>
                      <a:pt x="0" y="66"/>
                    </a:moveTo>
                    <a:lnTo>
                      <a:pt x="11" y="54"/>
                    </a:lnTo>
                    <a:lnTo>
                      <a:pt x="35" y="48"/>
                    </a:lnTo>
                    <a:lnTo>
                      <a:pt x="95" y="48"/>
                    </a:lnTo>
                    <a:lnTo>
                      <a:pt x="167" y="72"/>
                    </a:lnTo>
                    <a:lnTo>
                      <a:pt x="239" y="114"/>
                    </a:lnTo>
                    <a:lnTo>
                      <a:pt x="239" y="108"/>
                    </a:lnTo>
                    <a:lnTo>
                      <a:pt x="245" y="96"/>
                    </a:lnTo>
                    <a:lnTo>
                      <a:pt x="274" y="60"/>
                    </a:lnTo>
                    <a:lnTo>
                      <a:pt x="304" y="24"/>
                    </a:lnTo>
                    <a:lnTo>
                      <a:pt x="322" y="12"/>
                    </a:lnTo>
                    <a:lnTo>
                      <a:pt x="334" y="0"/>
                    </a:lnTo>
                    <a:lnTo>
                      <a:pt x="340" y="6"/>
                    </a:lnTo>
                    <a:lnTo>
                      <a:pt x="364" y="24"/>
                    </a:lnTo>
                    <a:lnTo>
                      <a:pt x="388" y="48"/>
                    </a:lnTo>
                    <a:lnTo>
                      <a:pt x="424" y="84"/>
                    </a:lnTo>
                    <a:lnTo>
                      <a:pt x="454" y="114"/>
                    </a:lnTo>
                    <a:lnTo>
                      <a:pt x="478" y="149"/>
                    </a:lnTo>
                    <a:lnTo>
                      <a:pt x="495" y="179"/>
                    </a:lnTo>
                    <a:lnTo>
                      <a:pt x="501" y="203"/>
                    </a:lnTo>
                    <a:lnTo>
                      <a:pt x="489" y="227"/>
                    </a:lnTo>
                    <a:lnTo>
                      <a:pt x="472" y="257"/>
                    </a:lnTo>
                    <a:lnTo>
                      <a:pt x="424" y="317"/>
                    </a:lnTo>
                    <a:lnTo>
                      <a:pt x="370" y="371"/>
                    </a:lnTo>
                    <a:lnTo>
                      <a:pt x="346" y="389"/>
                    </a:lnTo>
                    <a:lnTo>
                      <a:pt x="328" y="395"/>
                    </a:lnTo>
                    <a:lnTo>
                      <a:pt x="310" y="401"/>
                    </a:lnTo>
                    <a:lnTo>
                      <a:pt x="280" y="395"/>
                    </a:lnTo>
                    <a:lnTo>
                      <a:pt x="209" y="389"/>
                    </a:lnTo>
                    <a:lnTo>
                      <a:pt x="143" y="371"/>
                    </a:lnTo>
                    <a:lnTo>
                      <a:pt x="119" y="365"/>
                    </a:lnTo>
                    <a:lnTo>
                      <a:pt x="101" y="359"/>
                    </a:lnTo>
                    <a:lnTo>
                      <a:pt x="89" y="341"/>
                    </a:lnTo>
                    <a:lnTo>
                      <a:pt x="77" y="305"/>
                    </a:lnTo>
                    <a:lnTo>
                      <a:pt x="59" y="263"/>
                    </a:lnTo>
                    <a:lnTo>
                      <a:pt x="41" y="209"/>
                    </a:lnTo>
                    <a:lnTo>
                      <a:pt x="29" y="155"/>
                    </a:lnTo>
                    <a:lnTo>
                      <a:pt x="11" y="114"/>
                    </a:lnTo>
                    <a:lnTo>
                      <a:pt x="6" y="78"/>
                    </a:lnTo>
                    <a:lnTo>
                      <a:pt x="0" y="66"/>
                    </a:lnTo>
                    <a:close/>
                  </a:path>
                </a:pathLst>
              </a:custGeom>
              <a:solidFill>
                <a:srgbClr val="CC9966"/>
              </a:solidFill>
              <a:ln w="3175">
                <a:solidFill>
                  <a:srgbClr val="000000"/>
                </a:solidFill>
                <a:prstDash val="solid"/>
                <a:round/>
                <a:headEnd/>
                <a:tailEnd/>
              </a:ln>
            </p:spPr>
            <p:txBody>
              <a:bodyPr/>
              <a:lstStyle/>
              <a:p>
                <a:endParaRPr lang="ja-JP" altLang="en-US"/>
              </a:p>
            </p:txBody>
          </p:sp>
          <p:sp>
            <p:nvSpPr>
              <p:cNvPr id="47135" name="Freeform 1073"/>
              <p:cNvSpPr>
                <a:spLocks/>
              </p:cNvSpPr>
              <p:nvPr/>
            </p:nvSpPr>
            <p:spPr bwMode="auto">
              <a:xfrm>
                <a:off x="929" y="2663"/>
                <a:ext cx="651" cy="263"/>
              </a:xfrm>
              <a:custGeom>
                <a:avLst/>
                <a:gdLst>
                  <a:gd name="T0" fmla="*/ 0 w 651"/>
                  <a:gd name="T1" fmla="*/ 0 h 263"/>
                  <a:gd name="T2" fmla="*/ 0 w 651"/>
                  <a:gd name="T3" fmla="*/ 6 h 263"/>
                  <a:gd name="T4" fmla="*/ 0 w 651"/>
                  <a:gd name="T5" fmla="*/ 30 h 263"/>
                  <a:gd name="T6" fmla="*/ 6 w 651"/>
                  <a:gd name="T7" fmla="*/ 84 h 263"/>
                  <a:gd name="T8" fmla="*/ 30 w 651"/>
                  <a:gd name="T9" fmla="*/ 156 h 263"/>
                  <a:gd name="T10" fmla="*/ 47 w 651"/>
                  <a:gd name="T11" fmla="*/ 198 h 263"/>
                  <a:gd name="T12" fmla="*/ 77 w 651"/>
                  <a:gd name="T13" fmla="*/ 240 h 263"/>
                  <a:gd name="T14" fmla="*/ 167 w 651"/>
                  <a:gd name="T15" fmla="*/ 246 h 263"/>
                  <a:gd name="T16" fmla="*/ 245 w 651"/>
                  <a:gd name="T17" fmla="*/ 252 h 263"/>
                  <a:gd name="T18" fmla="*/ 310 w 651"/>
                  <a:gd name="T19" fmla="*/ 252 h 263"/>
                  <a:gd name="T20" fmla="*/ 370 w 651"/>
                  <a:gd name="T21" fmla="*/ 252 h 263"/>
                  <a:gd name="T22" fmla="*/ 418 w 651"/>
                  <a:gd name="T23" fmla="*/ 258 h 263"/>
                  <a:gd name="T24" fmla="*/ 460 w 651"/>
                  <a:gd name="T25" fmla="*/ 258 h 263"/>
                  <a:gd name="T26" fmla="*/ 490 w 651"/>
                  <a:gd name="T27" fmla="*/ 258 h 263"/>
                  <a:gd name="T28" fmla="*/ 514 w 651"/>
                  <a:gd name="T29" fmla="*/ 263 h 263"/>
                  <a:gd name="T30" fmla="*/ 555 w 651"/>
                  <a:gd name="T31" fmla="*/ 263 h 263"/>
                  <a:gd name="T32" fmla="*/ 573 w 651"/>
                  <a:gd name="T33" fmla="*/ 263 h 263"/>
                  <a:gd name="T34" fmla="*/ 579 w 651"/>
                  <a:gd name="T35" fmla="*/ 263 h 263"/>
                  <a:gd name="T36" fmla="*/ 579 w 651"/>
                  <a:gd name="T37" fmla="*/ 263 h 263"/>
                  <a:gd name="T38" fmla="*/ 585 w 651"/>
                  <a:gd name="T39" fmla="*/ 258 h 263"/>
                  <a:gd name="T40" fmla="*/ 597 w 651"/>
                  <a:gd name="T41" fmla="*/ 234 h 263"/>
                  <a:gd name="T42" fmla="*/ 609 w 651"/>
                  <a:gd name="T43" fmla="*/ 204 h 263"/>
                  <a:gd name="T44" fmla="*/ 627 w 651"/>
                  <a:gd name="T45" fmla="*/ 162 h 263"/>
                  <a:gd name="T46" fmla="*/ 639 w 651"/>
                  <a:gd name="T47" fmla="*/ 120 h 263"/>
                  <a:gd name="T48" fmla="*/ 651 w 651"/>
                  <a:gd name="T49" fmla="*/ 78 h 263"/>
                  <a:gd name="T50" fmla="*/ 651 w 651"/>
                  <a:gd name="T51" fmla="*/ 36 h 263"/>
                  <a:gd name="T52" fmla="*/ 639 w 651"/>
                  <a:gd name="T53" fmla="*/ 0 h 263"/>
                  <a:gd name="T54" fmla="*/ 0 w 651"/>
                  <a:gd name="T55" fmla="*/ 0 h 26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651" h="263">
                    <a:moveTo>
                      <a:pt x="0" y="0"/>
                    </a:moveTo>
                    <a:lnTo>
                      <a:pt x="0" y="6"/>
                    </a:lnTo>
                    <a:lnTo>
                      <a:pt x="0" y="30"/>
                    </a:lnTo>
                    <a:lnTo>
                      <a:pt x="6" y="84"/>
                    </a:lnTo>
                    <a:lnTo>
                      <a:pt x="30" y="156"/>
                    </a:lnTo>
                    <a:lnTo>
                      <a:pt x="47" y="198"/>
                    </a:lnTo>
                    <a:lnTo>
                      <a:pt x="77" y="240"/>
                    </a:lnTo>
                    <a:lnTo>
                      <a:pt x="167" y="246"/>
                    </a:lnTo>
                    <a:lnTo>
                      <a:pt x="245" y="252"/>
                    </a:lnTo>
                    <a:lnTo>
                      <a:pt x="310" y="252"/>
                    </a:lnTo>
                    <a:lnTo>
                      <a:pt x="370" y="252"/>
                    </a:lnTo>
                    <a:lnTo>
                      <a:pt x="418" y="258"/>
                    </a:lnTo>
                    <a:lnTo>
                      <a:pt x="460" y="258"/>
                    </a:lnTo>
                    <a:lnTo>
                      <a:pt x="490" y="258"/>
                    </a:lnTo>
                    <a:lnTo>
                      <a:pt x="514" y="263"/>
                    </a:lnTo>
                    <a:lnTo>
                      <a:pt x="555" y="263"/>
                    </a:lnTo>
                    <a:lnTo>
                      <a:pt x="573" y="263"/>
                    </a:lnTo>
                    <a:lnTo>
                      <a:pt x="579" y="263"/>
                    </a:lnTo>
                    <a:lnTo>
                      <a:pt x="585" y="258"/>
                    </a:lnTo>
                    <a:lnTo>
                      <a:pt x="597" y="234"/>
                    </a:lnTo>
                    <a:lnTo>
                      <a:pt x="609" y="204"/>
                    </a:lnTo>
                    <a:lnTo>
                      <a:pt x="627" y="162"/>
                    </a:lnTo>
                    <a:lnTo>
                      <a:pt x="639" y="120"/>
                    </a:lnTo>
                    <a:lnTo>
                      <a:pt x="651" y="78"/>
                    </a:lnTo>
                    <a:lnTo>
                      <a:pt x="651" y="36"/>
                    </a:lnTo>
                    <a:lnTo>
                      <a:pt x="639" y="0"/>
                    </a:lnTo>
                    <a:lnTo>
                      <a:pt x="0" y="0"/>
                    </a:lnTo>
                    <a:close/>
                  </a:path>
                </a:pathLst>
              </a:custGeom>
              <a:solidFill>
                <a:srgbClr val="CC9966"/>
              </a:solidFill>
              <a:ln w="3175">
                <a:solidFill>
                  <a:srgbClr val="000000"/>
                </a:solidFill>
                <a:prstDash val="solid"/>
                <a:round/>
                <a:headEnd/>
                <a:tailEnd/>
              </a:ln>
            </p:spPr>
            <p:txBody>
              <a:bodyPr/>
              <a:lstStyle/>
              <a:p>
                <a:endParaRPr lang="ja-JP" altLang="en-US"/>
              </a:p>
            </p:txBody>
          </p:sp>
          <p:sp>
            <p:nvSpPr>
              <p:cNvPr id="47136" name="Freeform 1074"/>
              <p:cNvSpPr>
                <a:spLocks/>
              </p:cNvSpPr>
              <p:nvPr/>
            </p:nvSpPr>
            <p:spPr bwMode="auto">
              <a:xfrm>
                <a:off x="654" y="1980"/>
                <a:ext cx="938" cy="725"/>
              </a:xfrm>
              <a:custGeom>
                <a:avLst/>
                <a:gdLst>
                  <a:gd name="T0" fmla="*/ 448 w 938"/>
                  <a:gd name="T1" fmla="*/ 6 h 725"/>
                  <a:gd name="T2" fmla="*/ 376 w 938"/>
                  <a:gd name="T3" fmla="*/ 12 h 725"/>
                  <a:gd name="T4" fmla="*/ 257 w 938"/>
                  <a:gd name="T5" fmla="*/ 42 h 725"/>
                  <a:gd name="T6" fmla="*/ 143 w 938"/>
                  <a:gd name="T7" fmla="*/ 102 h 725"/>
                  <a:gd name="T8" fmla="*/ 83 w 938"/>
                  <a:gd name="T9" fmla="*/ 168 h 725"/>
                  <a:gd name="T10" fmla="*/ 30 w 938"/>
                  <a:gd name="T11" fmla="*/ 263 h 725"/>
                  <a:gd name="T12" fmla="*/ 6 w 938"/>
                  <a:gd name="T13" fmla="*/ 359 h 725"/>
                  <a:gd name="T14" fmla="*/ 6 w 938"/>
                  <a:gd name="T15" fmla="*/ 473 h 725"/>
                  <a:gd name="T16" fmla="*/ 48 w 938"/>
                  <a:gd name="T17" fmla="*/ 533 h 725"/>
                  <a:gd name="T18" fmla="*/ 119 w 938"/>
                  <a:gd name="T19" fmla="*/ 575 h 725"/>
                  <a:gd name="T20" fmla="*/ 185 w 938"/>
                  <a:gd name="T21" fmla="*/ 593 h 725"/>
                  <a:gd name="T22" fmla="*/ 215 w 938"/>
                  <a:gd name="T23" fmla="*/ 599 h 725"/>
                  <a:gd name="T24" fmla="*/ 215 w 938"/>
                  <a:gd name="T25" fmla="*/ 611 h 725"/>
                  <a:gd name="T26" fmla="*/ 227 w 938"/>
                  <a:gd name="T27" fmla="*/ 665 h 725"/>
                  <a:gd name="T28" fmla="*/ 251 w 938"/>
                  <a:gd name="T29" fmla="*/ 695 h 725"/>
                  <a:gd name="T30" fmla="*/ 305 w 938"/>
                  <a:gd name="T31" fmla="*/ 707 h 725"/>
                  <a:gd name="T32" fmla="*/ 424 w 938"/>
                  <a:gd name="T33" fmla="*/ 719 h 725"/>
                  <a:gd name="T34" fmla="*/ 490 w 938"/>
                  <a:gd name="T35" fmla="*/ 725 h 725"/>
                  <a:gd name="T36" fmla="*/ 585 w 938"/>
                  <a:gd name="T37" fmla="*/ 725 h 725"/>
                  <a:gd name="T38" fmla="*/ 729 w 938"/>
                  <a:gd name="T39" fmla="*/ 725 h 725"/>
                  <a:gd name="T40" fmla="*/ 866 w 938"/>
                  <a:gd name="T41" fmla="*/ 713 h 725"/>
                  <a:gd name="T42" fmla="*/ 926 w 938"/>
                  <a:gd name="T43" fmla="*/ 695 h 725"/>
                  <a:gd name="T44" fmla="*/ 938 w 938"/>
                  <a:gd name="T45" fmla="*/ 677 h 725"/>
                  <a:gd name="T46" fmla="*/ 938 w 938"/>
                  <a:gd name="T47" fmla="*/ 623 h 725"/>
                  <a:gd name="T48" fmla="*/ 926 w 938"/>
                  <a:gd name="T49" fmla="*/ 497 h 725"/>
                  <a:gd name="T50" fmla="*/ 890 w 938"/>
                  <a:gd name="T51" fmla="*/ 293 h 725"/>
                  <a:gd name="T52" fmla="*/ 824 w 938"/>
                  <a:gd name="T53" fmla="*/ 120 h 725"/>
                  <a:gd name="T54" fmla="*/ 783 w 938"/>
                  <a:gd name="T55" fmla="*/ 66 h 725"/>
                  <a:gd name="T56" fmla="*/ 669 w 938"/>
                  <a:gd name="T57" fmla="*/ 18 h 725"/>
                  <a:gd name="T58" fmla="*/ 567 w 938"/>
                  <a:gd name="T59" fmla="*/ 0 h 725"/>
                  <a:gd name="T60" fmla="*/ 490 w 938"/>
                  <a:gd name="T61" fmla="*/ 0 h 725"/>
                  <a:gd name="T62" fmla="*/ 460 w 938"/>
                  <a:gd name="T63" fmla="*/ 6 h 72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938" h="725">
                    <a:moveTo>
                      <a:pt x="460" y="6"/>
                    </a:moveTo>
                    <a:lnTo>
                      <a:pt x="448" y="6"/>
                    </a:lnTo>
                    <a:lnTo>
                      <a:pt x="418" y="6"/>
                    </a:lnTo>
                    <a:lnTo>
                      <a:pt x="376" y="12"/>
                    </a:lnTo>
                    <a:lnTo>
                      <a:pt x="316" y="24"/>
                    </a:lnTo>
                    <a:lnTo>
                      <a:pt x="257" y="42"/>
                    </a:lnTo>
                    <a:lnTo>
                      <a:pt x="197" y="66"/>
                    </a:lnTo>
                    <a:lnTo>
                      <a:pt x="143" y="102"/>
                    </a:lnTo>
                    <a:lnTo>
                      <a:pt x="95" y="150"/>
                    </a:lnTo>
                    <a:lnTo>
                      <a:pt x="83" y="168"/>
                    </a:lnTo>
                    <a:lnTo>
                      <a:pt x="66" y="191"/>
                    </a:lnTo>
                    <a:lnTo>
                      <a:pt x="30" y="263"/>
                    </a:lnTo>
                    <a:lnTo>
                      <a:pt x="12" y="311"/>
                    </a:lnTo>
                    <a:lnTo>
                      <a:pt x="6" y="359"/>
                    </a:lnTo>
                    <a:lnTo>
                      <a:pt x="0" y="419"/>
                    </a:lnTo>
                    <a:lnTo>
                      <a:pt x="6" y="473"/>
                    </a:lnTo>
                    <a:lnTo>
                      <a:pt x="24" y="509"/>
                    </a:lnTo>
                    <a:lnTo>
                      <a:pt x="48" y="533"/>
                    </a:lnTo>
                    <a:lnTo>
                      <a:pt x="83" y="557"/>
                    </a:lnTo>
                    <a:lnTo>
                      <a:pt x="119" y="575"/>
                    </a:lnTo>
                    <a:lnTo>
                      <a:pt x="155" y="587"/>
                    </a:lnTo>
                    <a:lnTo>
                      <a:pt x="185" y="593"/>
                    </a:lnTo>
                    <a:lnTo>
                      <a:pt x="209" y="593"/>
                    </a:lnTo>
                    <a:lnTo>
                      <a:pt x="215" y="599"/>
                    </a:lnTo>
                    <a:lnTo>
                      <a:pt x="215" y="611"/>
                    </a:lnTo>
                    <a:lnTo>
                      <a:pt x="221" y="635"/>
                    </a:lnTo>
                    <a:lnTo>
                      <a:pt x="227" y="665"/>
                    </a:lnTo>
                    <a:lnTo>
                      <a:pt x="239" y="689"/>
                    </a:lnTo>
                    <a:lnTo>
                      <a:pt x="251" y="695"/>
                    </a:lnTo>
                    <a:lnTo>
                      <a:pt x="275" y="701"/>
                    </a:lnTo>
                    <a:lnTo>
                      <a:pt x="305" y="707"/>
                    </a:lnTo>
                    <a:lnTo>
                      <a:pt x="346" y="713"/>
                    </a:lnTo>
                    <a:lnTo>
                      <a:pt x="424" y="719"/>
                    </a:lnTo>
                    <a:lnTo>
                      <a:pt x="460" y="725"/>
                    </a:lnTo>
                    <a:lnTo>
                      <a:pt x="490" y="725"/>
                    </a:lnTo>
                    <a:lnTo>
                      <a:pt x="526" y="725"/>
                    </a:lnTo>
                    <a:lnTo>
                      <a:pt x="585" y="725"/>
                    </a:lnTo>
                    <a:lnTo>
                      <a:pt x="657" y="725"/>
                    </a:lnTo>
                    <a:lnTo>
                      <a:pt x="729" y="725"/>
                    </a:lnTo>
                    <a:lnTo>
                      <a:pt x="800" y="719"/>
                    </a:lnTo>
                    <a:lnTo>
                      <a:pt x="866" y="713"/>
                    </a:lnTo>
                    <a:lnTo>
                      <a:pt x="914" y="701"/>
                    </a:lnTo>
                    <a:lnTo>
                      <a:pt x="926" y="695"/>
                    </a:lnTo>
                    <a:lnTo>
                      <a:pt x="932" y="689"/>
                    </a:lnTo>
                    <a:lnTo>
                      <a:pt x="938" y="677"/>
                    </a:lnTo>
                    <a:lnTo>
                      <a:pt x="938" y="653"/>
                    </a:lnTo>
                    <a:lnTo>
                      <a:pt x="938" y="623"/>
                    </a:lnTo>
                    <a:lnTo>
                      <a:pt x="938" y="587"/>
                    </a:lnTo>
                    <a:lnTo>
                      <a:pt x="926" y="497"/>
                    </a:lnTo>
                    <a:lnTo>
                      <a:pt x="914" y="395"/>
                    </a:lnTo>
                    <a:lnTo>
                      <a:pt x="890" y="293"/>
                    </a:lnTo>
                    <a:lnTo>
                      <a:pt x="866" y="197"/>
                    </a:lnTo>
                    <a:lnTo>
                      <a:pt x="824" y="120"/>
                    </a:lnTo>
                    <a:lnTo>
                      <a:pt x="800" y="84"/>
                    </a:lnTo>
                    <a:lnTo>
                      <a:pt x="783" y="66"/>
                    </a:lnTo>
                    <a:lnTo>
                      <a:pt x="723" y="36"/>
                    </a:lnTo>
                    <a:lnTo>
                      <a:pt x="669" y="18"/>
                    </a:lnTo>
                    <a:lnTo>
                      <a:pt x="621" y="6"/>
                    </a:lnTo>
                    <a:lnTo>
                      <a:pt x="567" y="0"/>
                    </a:lnTo>
                    <a:lnTo>
                      <a:pt x="526" y="0"/>
                    </a:lnTo>
                    <a:lnTo>
                      <a:pt x="490" y="0"/>
                    </a:lnTo>
                    <a:lnTo>
                      <a:pt x="466" y="6"/>
                    </a:lnTo>
                    <a:lnTo>
                      <a:pt x="460" y="6"/>
                    </a:lnTo>
                    <a:close/>
                  </a:path>
                </a:pathLst>
              </a:custGeom>
              <a:solidFill>
                <a:srgbClr val="CC9966"/>
              </a:solidFill>
              <a:ln w="3175">
                <a:solidFill>
                  <a:srgbClr val="000000"/>
                </a:solidFill>
                <a:prstDash val="solid"/>
                <a:round/>
                <a:headEnd/>
                <a:tailEnd/>
              </a:ln>
            </p:spPr>
            <p:txBody>
              <a:bodyPr/>
              <a:lstStyle/>
              <a:p>
                <a:endParaRPr lang="ja-JP" altLang="en-US"/>
              </a:p>
            </p:txBody>
          </p:sp>
          <p:sp>
            <p:nvSpPr>
              <p:cNvPr id="47137" name="Freeform 1075"/>
              <p:cNvSpPr>
                <a:spLocks/>
              </p:cNvSpPr>
              <p:nvPr/>
            </p:nvSpPr>
            <p:spPr bwMode="auto">
              <a:xfrm>
                <a:off x="2596" y="2639"/>
                <a:ext cx="239" cy="329"/>
              </a:xfrm>
              <a:custGeom>
                <a:avLst/>
                <a:gdLst>
                  <a:gd name="T0" fmla="*/ 6 w 239"/>
                  <a:gd name="T1" fmla="*/ 323 h 329"/>
                  <a:gd name="T2" fmla="*/ 6 w 239"/>
                  <a:gd name="T3" fmla="*/ 317 h 329"/>
                  <a:gd name="T4" fmla="*/ 0 w 239"/>
                  <a:gd name="T5" fmla="*/ 287 h 329"/>
                  <a:gd name="T6" fmla="*/ 0 w 239"/>
                  <a:gd name="T7" fmla="*/ 252 h 329"/>
                  <a:gd name="T8" fmla="*/ 0 w 239"/>
                  <a:gd name="T9" fmla="*/ 204 h 329"/>
                  <a:gd name="T10" fmla="*/ 6 w 239"/>
                  <a:gd name="T11" fmla="*/ 156 h 329"/>
                  <a:gd name="T12" fmla="*/ 24 w 239"/>
                  <a:gd name="T13" fmla="*/ 102 h 329"/>
                  <a:gd name="T14" fmla="*/ 42 w 239"/>
                  <a:gd name="T15" fmla="*/ 60 h 329"/>
                  <a:gd name="T16" fmla="*/ 77 w 239"/>
                  <a:gd name="T17" fmla="*/ 24 h 329"/>
                  <a:gd name="T18" fmla="*/ 95 w 239"/>
                  <a:gd name="T19" fmla="*/ 12 h 329"/>
                  <a:gd name="T20" fmla="*/ 119 w 239"/>
                  <a:gd name="T21" fmla="*/ 6 h 329"/>
                  <a:gd name="T22" fmla="*/ 173 w 239"/>
                  <a:gd name="T23" fmla="*/ 0 h 329"/>
                  <a:gd name="T24" fmla="*/ 197 w 239"/>
                  <a:gd name="T25" fmla="*/ 6 h 329"/>
                  <a:gd name="T26" fmla="*/ 221 w 239"/>
                  <a:gd name="T27" fmla="*/ 18 h 329"/>
                  <a:gd name="T28" fmla="*/ 233 w 239"/>
                  <a:gd name="T29" fmla="*/ 42 h 329"/>
                  <a:gd name="T30" fmla="*/ 239 w 239"/>
                  <a:gd name="T31" fmla="*/ 72 h 329"/>
                  <a:gd name="T32" fmla="*/ 239 w 239"/>
                  <a:gd name="T33" fmla="*/ 156 h 329"/>
                  <a:gd name="T34" fmla="*/ 239 w 239"/>
                  <a:gd name="T35" fmla="*/ 240 h 329"/>
                  <a:gd name="T36" fmla="*/ 239 w 239"/>
                  <a:gd name="T37" fmla="*/ 276 h 329"/>
                  <a:gd name="T38" fmla="*/ 239 w 239"/>
                  <a:gd name="T39" fmla="*/ 305 h 329"/>
                  <a:gd name="T40" fmla="*/ 239 w 239"/>
                  <a:gd name="T41" fmla="*/ 323 h 329"/>
                  <a:gd name="T42" fmla="*/ 239 w 239"/>
                  <a:gd name="T43" fmla="*/ 329 h 329"/>
                  <a:gd name="T44" fmla="*/ 6 w 239"/>
                  <a:gd name="T45" fmla="*/ 323 h 32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39" h="329">
                    <a:moveTo>
                      <a:pt x="6" y="323"/>
                    </a:moveTo>
                    <a:lnTo>
                      <a:pt x="6" y="317"/>
                    </a:lnTo>
                    <a:lnTo>
                      <a:pt x="0" y="287"/>
                    </a:lnTo>
                    <a:lnTo>
                      <a:pt x="0" y="252"/>
                    </a:lnTo>
                    <a:lnTo>
                      <a:pt x="0" y="204"/>
                    </a:lnTo>
                    <a:lnTo>
                      <a:pt x="6" y="156"/>
                    </a:lnTo>
                    <a:lnTo>
                      <a:pt x="24" y="102"/>
                    </a:lnTo>
                    <a:lnTo>
                      <a:pt x="42" y="60"/>
                    </a:lnTo>
                    <a:lnTo>
                      <a:pt x="77" y="24"/>
                    </a:lnTo>
                    <a:lnTo>
                      <a:pt x="95" y="12"/>
                    </a:lnTo>
                    <a:lnTo>
                      <a:pt x="119" y="6"/>
                    </a:lnTo>
                    <a:lnTo>
                      <a:pt x="173" y="0"/>
                    </a:lnTo>
                    <a:lnTo>
                      <a:pt x="197" y="6"/>
                    </a:lnTo>
                    <a:lnTo>
                      <a:pt x="221" y="18"/>
                    </a:lnTo>
                    <a:lnTo>
                      <a:pt x="233" y="42"/>
                    </a:lnTo>
                    <a:lnTo>
                      <a:pt x="239" y="72"/>
                    </a:lnTo>
                    <a:lnTo>
                      <a:pt x="239" y="156"/>
                    </a:lnTo>
                    <a:lnTo>
                      <a:pt x="239" y="240"/>
                    </a:lnTo>
                    <a:lnTo>
                      <a:pt x="239" y="276"/>
                    </a:lnTo>
                    <a:lnTo>
                      <a:pt x="239" y="305"/>
                    </a:lnTo>
                    <a:lnTo>
                      <a:pt x="239" y="323"/>
                    </a:lnTo>
                    <a:lnTo>
                      <a:pt x="239" y="329"/>
                    </a:lnTo>
                    <a:lnTo>
                      <a:pt x="6" y="323"/>
                    </a:lnTo>
                    <a:close/>
                  </a:path>
                </a:pathLst>
              </a:custGeom>
              <a:solidFill>
                <a:srgbClr val="6699FF"/>
              </a:solidFill>
              <a:ln w="9525">
                <a:solidFill>
                  <a:srgbClr val="000000"/>
                </a:solidFill>
                <a:round/>
                <a:headEnd/>
                <a:tailEnd/>
              </a:ln>
            </p:spPr>
            <p:txBody>
              <a:bodyPr/>
              <a:lstStyle/>
              <a:p>
                <a:endParaRPr lang="ja-JP" altLang="en-US"/>
              </a:p>
            </p:txBody>
          </p:sp>
          <p:sp>
            <p:nvSpPr>
              <p:cNvPr id="47138" name="Freeform 1076"/>
              <p:cNvSpPr>
                <a:spLocks/>
              </p:cNvSpPr>
              <p:nvPr/>
            </p:nvSpPr>
            <p:spPr bwMode="auto">
              <a:xfrm>
                <a:off x="2596" y="2639"/>
                <a:ext cx="239" cy="329"/>
              </a:xfrm>
              <a:custGeom>
                <a:avLst/>
                <a:gdLst>
                  <a:gd name="T0" fmla="*/ 6 w 239"/>
                  <a:gd name="T1" fmla="*/ 323 h 329"/>
                  <a:gd name="T2" fmla="*/ 6 w 239"/>
                  <a:gd name="T3" fmla="*/ 317 h 329"/>
                  <a:gd name="T4" fmla="*/ 0 w 239"/>
                  <a:gd name="T5" fmla="*/ 287 h 329"/>
                  <a:gd name="T6" fmla="*/ 0 w 239"/>
                  <a:gd name="T7" fmla="*/ 252 h 329"/>
                  <a:gd name="T8" fmla="*/ 0 w 239"/>
                  <a:gd name="T9" fmla="*/ 204 h 329"/>
                  <a:gd name="T10" fmla="*/ 6 w 239"/>
                  <a:gd name="T11" fmla="*/ 156 h 329"/>
                  <a:gd name="T12" fmla="*/ 24 w 239"/>
                  <a:gd name="T13" fmla="*/ 102 h 329"/>
                  <a:gd name="T14" fmla="*/ 42 w 239"/>
                  <a:gd name="T15" fmla="*/ 60 h 329"/>
                  <a:gd name="T16" fmla="*/ 77 w 239"/>
                  <a:gd name="T17" fmla="*/ 24 h 329"/>
                  <a:gd name="T18" fmla="*/ 95 w 239"/>
                  <a:gd name="T19" fmla="*/ 12 h 329"/>
                  <a:gd name="T20" fmla="*/ 119 w 239"/>
                  <a:gd name="T21" fmla="*/ 6 h 329"/>
                  <a:gd name="T22" fmla="*/ 173 w 239"/>
                  <a:gd name="T23" fmla="*/ 0 h 329"/>
                  <a:gd name="T24" fmla="*/ 197 w 239"/>
                  <a:gd name="T25" fmla="*/ 6 h 329"/>
                  <a:gd name="T26" fmla="*/ 221 w 239"/>
                  <a:gd name="T27" fmla="*/ 18 h 329"/>
                  <a:gd name="T28" fmla="*/ 233 w 239"/>
                  <a:gd name="T29" fmla="*/ 42 h 329"/>
                  <a:gd name="T30" fmla="*/ 239 w 239"/>
                  <a:gd name="T31" fmla="*/ 72 h 329"/>
                  <a:gd name="T32" fmla="*/ 239 w 239"/>
                  <a:gd name="T33" fmla="*/ 156 h 329"/>
                  <a:gd name="T34" fmla="*/ 239 w 239"/>
                  <a:gd name="T35" fmla="*/ 240 h 329"/>
                  <a:gd name="T36" fmla="*/ 239 w 239"/>
                  <a:gd name="T37" fmla="*/ 276 h 329"/>
                  <a:gd name="T38" fmla="*/ 239 w 239"/>
                  <a:gd name="T39" fmla="*/ 305 h 329"/>
                  <a:gd name="T40" fmla="*/ 239 w 239"/>
                  <a:gd name="T41" fmla="*/ 323 h 329"/>
                  <a:gd name="T42" fmla="*/ 239 w 239"/>
                  <a:gd name="T43" fmla="*/ 329 h 32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239" h="329">
                    <a:moveTo>
                      <a:pt x="6" y="323"/>
                    </a:moveTo>
                    <a:lnTo>
                      <a:pt x="6" y="317"/>
                    </a:lnTo>
                    <a:lnTo>
                      <a:pt x="0" y="287"/>
                    </a:lnTo>
                    <a:lnTo>
                      <a:pt x="0" y="252"/>
                    </a:lnTo>
                    <a:lnTo>
                      <a:pt x="0" y="204"/>
                    </a:lnTo>
                    <a:lnTo>
                      <a:pt x="6" y="156"/>
                    </a:lnTo>
                    <a:lnTo>
                      <a:pt x="24" y="102"/>
                    </a:lnTo>
                    <a:lnTo>
                      <a:pt x="42" y="60"/>
                    </a:lnTo>
                    <a:lnTo>
                      <a:pt x="77" y="24"/>
                    </a:lnTo>
                    <a:lnTo>
                      <a:pt x="95" y="12"/>
                    </a:lnTo>
                    <a:lnTo>
                      <a:pt x="119" y="6"/>
                    </a:lnTo>
                    <a:lnTo>
                      <a:pt x="173" y="0"/>
                    </a:lnTo>
                    <a:lnTo>
                      <a:pt x="197" y="6"/>
                    </a:lnTo>
                    <a:lnTo>
                      <a:pt x="221" y="18"/>
                    </a:lnTo>
                    <a:lnTo>
                      <a:pt x="233" y="42"/>
                    </a:lnTo>
                    <a:lnTo>
                      <a:pt x="239" y="72"/>
                    </a:lnTo>
                    <a:lnTo>
                      <a:pt x="239" y="156"/>
                    </a:lnTo>
                    <a:lnTo>
                      <a:pt x="239" y="240"/>
                    </a:lnTo>
                    <a:lnTo>
                      <a:pt x="239" y="276"/>
                    </a:lnTo>
                    <a:lnTo>
                      <a:pt x="239" y="305"/>
                    </a:lnTo>
                    <a:lnTo>
                      <a:pt x="239" y="323"/>
                    </a:lnTo>
                    <a:lnTo>
                      <a:pt x="239" y="329"/>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139" name="Freeform 1077"/>
              <p:cNvSpPr>
                <a:spLocks/>
              </p:cNvSpPr>
              <p:nvPr/>
            </p:nvSpPr>
            <p:spPr bwMode="auto">
              <a:xfrm>
                <a:off x="2673" y="2639"/>
                <a:ext cx="126" cy="114"/>
              </a:xfrm>
              <a:custGeom>
                <a:avLst/>
                <a:gdLst>
                  <a:gd name="T0" fmla="*/ 0 w 126"/>
                  <a:gd name="T1" fmla="*/ 24 h 114"/>
                  <a:gd name="T2" fmla="*/ 0 w 126"/>
                  <a:gd name="T3" fmla="*/ 42 h 114"/>
                  <a:gd name="T4" fmla="*/ 6 w 126"/>
                  <a:gd name="T5" fmla="*/ 66 h 114"/>
                  <a:gd name="T6" fmla="*/ 18 w 126"/>
                  <a:gd name="T7" fmla="*/ 96 h 114"/>
                  <a:gd name="T8" fmla="*/ 30 w 126"/>
                  <a:gd name="T9" fmla="*/ 114 h 114"/>
                  <a:gd name="T10" fmla="*/ 36 w 126"/>
                  <a:gd name="T11" fmla="*/ 114 h 114"/>
                  <a:gd name="T12" fmla="*/ 54 w 126"/>
                  <a:gd name="T13" fmla="*/ 108 h 114"/>
                  <a:gd name="T14" fmla="*/ 90 w 126"/>
                  <a:gd name="T15" fmla="*/ 72 h 114"/>
                  <a:gd name="T16" fmla="*/ 120 w 126"/>
                  <a:gd name="T17" fmla="*/ 36 h 114"/>
                  <a:gd name="T18" fmla="*/ 126 w 126"/>
                  <a:gd name="T19" fmla="*/ 24 h 114"/>
                  <a:gd name="T20" fmla="*/ 126 w 126"/>
                  <a:gd name="T21" fmla="*/ 12 h 114"/>
                  <a:gd name="T22" fmla="*/ 108 w 126"/>
                  <a:gd name="T23" fmla="*/ 6 h 114"/>
                  <a:gd name="T24" fmla="*/ 90 w 126"/>
                  <a:gd name="T25" fmla="*/ 0 h 114"/>
                  <a:gd name="T26" fmla="*/ 48 w 126"/>
                  <a:gd name="T27" fmla="*/ 6 h 114"/>
                  <a:gd name="T28" fmla="*/ 12 w 126"/>
                  <a:gd name="T29" fmla="*/ 18 h 114"/>
                  <a:gd name="T30" fmla="*/ 6 w 126"/>
                  <a:gd name="T31" fmla="*/ 18 h 114"/>
                  <a:gd name="T32" fmla="*/ 0 w 126"/>
                  <a:gd name="T33" fmla="*/ 24 h 114"/>
                  <a:gd name="T34" fmla="*/ 0 w 126"/>
                  <a:gd name="T35" fmla="*/ 24 h 11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26" h="114">
                    <a:moveTo>
                      <a:pt x="0" y="24"/>
                    </a:moveTo>
                    <a:lnTo>
                      <a:pt x="0" y="42"/>
                    </a:lnTo>
                    <a:lnTo>
                      <a:pt x="6" y="66"/>
                    </a:lnTo>
                    <a:lnTo>
                      <a:pt x="18" y="96"/>
                    </a:lnTo>
                    <a:lnTo>
                      <a:pt x="30" y="114"/>
                    </a:lnTo>
                    <a:lnTo>
                      <a:pt x="36" y="114"/>
                    </a:lnTo>
                    <a:lnTo>
                      <a:pt x="54" y="108"/>
                    </a:lnTo>
                    <a:lnTo>
                      <a:pt x="90" y="72"/>
                    </a:lnTo>
                    <a:lnTo>
                      <a:pt x="120" y="36"/>
                    </a:lnTo>
                    <a:lnTo>
                      <a:pt x="126" y="24"/>
                    </a:lnTo>
                    <a:lnTo>
                      <a:pt x="126" y="12"/>
                    </a:lnTo>
                    <a:lnTo>
                      <a:pt x="108" y="6"/>
                    </a:lnTo>
                    <a:lnTo>
                      <a:pt x="90" y="0"/>
                    </a:lnTo>
                    <a:lnTo>
                      <a:pt x="48" y="6"/>
                    </a:lnTo>
                    <a:lnTo>
                      <a:pt x="12" y="18"/>
                    </a:lnTo>
                    <a:lnTo>
                      <a:pt x="6" y="18"/>
                    </a:lnTo>
                    <a:lnTo>
                      <a:pt x="0" y="24"/>
                    </a:lnTo>
                    <a:close/>
                  </a:path>
                </a:pathLst>
              </a:custGeom>
              <a:solidFill>
                <a:srgbClr val="FFFFFF"/>
              </a:solidFill>
              <a:ln w="3175">
                <a:solidFill>
                  <a:srgbClr val="000000"/>
                </a:solidFill>
                <a:prstDash val="solid"/>
                <a:round/>
                <a:headEnd/>
                <a:tailEnd/>
              </a:ln>
            </p:spPr>
            <p:txBody>
              <a:bodyPr/>
              <a:lstStyle/>
              <a:p>
                <a:endParaRPr lang="ja-JP" altLang="en-US"/>
              </a:p>
            </p:txBody>
          </p:sp>
          <p:sp>
            <p:nvSpPr>
              <p:cNvPr id="47140" name="Freeform 1078"/>
              <p:cNvSpPr>
                <a:spLocks/>
              </p:cNvSpPr>
              <p:nvPr/>
            </p:nvSpPr>
            <p:spPr bwMode="auto">
              <a:xfrm>
                <a:off x="2685" y="2645"/>
                <a:ext cx="78" cy="60"/>
              </a:xfrm>
              <a:custGeom>
                <a:avLst/>
                <a:gdLst>
                  <a:gd name="T0" fmla="*/ 78 w 78"/>
                  <a:gd name="T1" fmla="*/ 60 h 60"/>
                  <a:gd name="T2" fmla="*/ 48 w 78"/>
                  <a:gd name="T3" fmla="*/ 0 h 60"/>
                  <a:gd name="T4" fmla="*/ 0 w 78"/>
                  <a:gd name="T5" fmla="*/ 48 h 60"/>
                  <a:gd name="T6" fmla="*/ 78 w 78"/>
                  <a:gd name="T7" fmla="*/ 60 h 6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8" h="60">
                    <a:moveTo>
                      <a:pt x="78" y="60"/>
                    </a:moveTo>
                    <a:lnTo>
                      <a:pt x="48" y="0"/>
                    </a:lnTo>
                    <a:lnTo>
                      <a:pt x="0" y="48"/>
                    </a:lnTo>
                    <a:lnTo>
                      <a:pt x="78" y="60"/>
                    </a:lnTo>
                    <a:close/>
                  </a:path>
                </a:pathLst>
              </a:custGeom>
              <a:solidFill>
                <a:srgbClr val="FFFFFF"/>
              </a:solidFill>
              <a:ln w="9525">
                <a:solidFill>
                  <a:srgbClr val="000000"/>
                </a:solidFill>
                <a:round/>
                <a:headEnd/>
                <a:tailEnd/>
              </a:ln>
            </p:spPr>
            <p:txBody>
              <a:bodyPr/>
              <a:lstStyle/>
              <a:p>
                <a:endParaRPr lang="ja-JP" altLang="en-US"/>
              </a:p>
            </p:txBody>
          </p:sp>
          <p:sp>
            <p:nvSpPr>
              <p:cNvPr id="47141" name="Freeform 1079"/>
              <p:cNvSpPr>
                <a:spLocks/>
              </p:cNvSpPr>
              <p:nvPr/>
            </p:nvSpPr>
            <p:spPr bwMode="auto">
              <a:xfrm>
                <a:off x="2685" y="2645"/>
                <a:ext cx="78" cy="60"/>
              </a:xfrm>
              <a:custGeom>
                <a:avLst/>
                <a:gdLst>
                  <a:gd name="T0" fmla="*/ 78 w 78"/>
                  <a:gd name="T1" fmla="*/ 60 h 60"/>
                  <a:gd name="T2" fmla="*/ 48 w 78"/>
                  <a:gd name="T3" fmla="*/ 0 h 60"/>
                  <a:gd name="T4" fmla="*/ 0 w 78"/>
                  <a:gd name="T5" fmla="*/ 48 h 60"/>
                  <a:gd name="T6" fmla="*/ 0 60000 65536"/>
                  <a:gd name="T7" fmla="*/ 0 60000 65536"/>
                  <a:gd name="T8" fmla="*/ 0 60000 65536"/>
                </a:gdLst>
                <a:ahLst/>
                <a:cxnLst>
                  <a:cxn ang="T6">
                    <a:pos x="T0" y="T1"/>
                  </a:cxn>
                  <a:cxn ang="T7">
                    <a:pos x="T2" y="T3"/>
                  </a:cxn>
                  <a:cxn ang="T8">
                    <a:pos x="T4" y="T5"/>
                  </a:cxn>
                </a:cxnLst>
                <a:rect l="0" t="0" r="r" b="b"/>
                <a:pathLst>
                  <a:path w="78" h="60">
                    <a:moveTo>
                      <a:pt x="78" y="60"/>
                    </a:moveTo>
                    <a:lnTo>
                      <a:pt x="48" y="0"/>
                    </a:lnTo>
                    <a:lnTo>
                      <a:pt x="0" y="48"/>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142" name="Freeform 1080"/>
              <p:cNvSpPr>
                <a:spLocks/>
              </p:cNvSpPr>
              <p:nvPr/>
            </p:nvSpPr>
            <p:spPr bwMode="auto">
              <a:xfrm>
                <a:off x="2721" y="2693"/>
                <a:ext cx="90" cy="96"/>
              </a:xfrm>
              <a:custGeom>
                <a:avLst/>
                <a:gdLst>
                  <a:gd name="T0" fmla="*/ 84 w 90"/>
                  <a:gd name="T1" fmla="*/ 0 h 96"/>
                  <a:gd name="T2" fmla="*/ 90 w 90"/>
                  <a:gd name="T3" fmla="*/ 48 h 96"/>
                  <a:gd name="T4" fmla="*/ 48 w 90"/>
                  <a:gd name="T5" fmla="*/ 48 h 96"/>
                  <a:gd name="T6" fmla="*/ 42 w 90"/>
                  <a:gd name="T7" fmla="*/ 78 h 96"/>
                  <a:gd name="T8" fmla="*/ 0 w 90"/>
                  <a:gd name="T9" fmla="*/ 96 h 9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0" h="96">
                    <a:moveTo>
                      <a:pt x="84" y="0"/>
                    </a:moveTo>
                    <a:lnTo>
                      <a:pt x="90" y="48"/>
                    </a:lnTo>
                    <a:lnTo>
                      <a:pt x="48" y="48"/>
                    </a:lnTo>
                    <a:lnTo>
                      <a:pt x="42" y="78"/>
                    </a:lnTo>
                    <a:lnTo>
                      <a:pt x="0" y="96"/>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143" name="Freeform 1081"/>
              <p:cNvSpPr>
                <a:spLocks/>
              </p:cNvSpPr>
              <p:nvPr/>
            </p:nvSpPr>
            <p:spPr bwMode="auto">
              <a:xfrm>
                <a:off x="2643" y="2711"/>
                <a:ext cx="54" cy="251"/>
              </a:xfrm>
              <a:custGeom>
                <a:avLst/>
                <a:gdLst>
                  <a:gd name="T0" fmla="*/ 12 w 54"/>
                  <a:gd name="T1" fmla="*/ 0 h 251"/>
                  <a:gd name="T2" fmla="*/ 6 w 54"/>
                  <a:gd name="T3" fmla="*/ 24 h 251"/>
                  <a:gd name="T4" fmla="*/ 6 w 54"/>
                  <a:gd name="T5" fmla="*/ 30 h 251"/>
                  <a:gd name="T6" fmla="*/ 0 w 54"/>
                  <a:gd name="T7" fmla="*/ 36 h 251"/>
                  <a:gd name="T8" fmla="*/ 18 w 54"/>
                  <a:gd name="T9" fmla="*/ 36 h 251"/>
                  <a:gd name="T10" fmla="*/ 24 w 54"/>
                  <a:gd name="T11" fmla="*/ 36 h 251"/>
                  <a:gd name="T12" fmla="*/ 24 w 54"/>
                  <a:gd name="T13" fmla="*/ 36 h 251"/>
                  <a:gd name="T14" fmla="*/ 24 w 54"/>
                  <a:gd name="T15" fmla="*/ 54 h 251"/>
                  <a:gd name="T16" fmla="*/ 24 w 54"/>
                  <a:gd name="T17" fmla="*/ 60 h 251"/>
                  <a:gd name="T18" fmla="*/ 24 w 54"/>
                  <a:gd name="T19" fmla="*/ 66 h 251"/>
                  <a:gd name="T20" fmla="*/ 30 w 54"/>
                  <a:gd name="T21" fmla="*/ 60 h 251"/>
                  <a:gd name="T22" fmla="*/ 42 w 54"/>
                  <a:gd name="T23" fmla="*/ 48 h 251"/>
                  <a:gd name="T24" fmla="*/ 54 w 54"/>
                  <a:gd name="T25" fmla="*/ 48 h 251"/>
                  <a:gd name="T26" fmla="*/ 54 w 54"/>
                  <a:gd name="T27" fmla="*/ 60 h 251"/>
                  <a:gd name="T28" fmla="*/ 48 w 54"/>
                  <a:gd name="T29" fmla="*/ 72 h 251"/>
                  <a:gd name="T30" fmla="*/ 36 w 54"/>
                  <a:gd name="T31" fmla="*/ 126 h 251"/>
                  <a:gd name="T32" fmla="*/ 36 w 54"/>
                  <a:gd name="T33" fmla="*/ 180 h 251"/>
                  <a:gd name="T34" fmla="*/ 36 w 54"/>
                  <a:gd name="T35" fmla="*/ 210 h 251"/>
                  <a:gd name="T36" fmla="*/ 42 w 54"/>
                  <a:gd name="T37" fmla="*/ 233 h 251"/>
                  <a:gd name="T38" fmla="*/ 42 w 54"/>
                  <a:gd name="T39" fmla="*/ 245 h 251"/>
                  <a:gd name="T40" fmla="*/ 42 w 54"/>
                  <a:gd name="T41" fmla="*/ 251 h 25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4" h="251">
                    <a:moveTo>
                      <a:pt x="12" y="0"/>
                    </a:moveTo>
                    <a:lnTo>
                      <a:pt x="6" y="24"/>
                    </a:lnTo>
                    <a:lnTo>
                      <a:pt x="6" y="30"/>
                    </a:lnTo>
                    <a:lnTo>
                      <a:pt x="0" y="36"/>
                    </a:lnTo>
                    <a:lnTo>
                      <a:pt x="18" y="36"/>
                    </a:lnTo>
                    <a:lnTo>
                      <a:pt x="24" y="36"/>
                    </a:lnTo>
                    <a:lnTo>
                      <a:pt x="24" y="54"/>
                    </a:lnTo>
                    <a:lnTo>
                      <a:pt x="24" y="60"/>
                    </a:lnTo>
                    <a:lnTo>
                      <a:pt x="24" y="66"/>
                    </a:lnTo>
                    <a:lnTo>
                      <a:pt x="30" y="60"/>
                    </a:lnTo>
                    <a:lnTo>
                      <a:pt x="42" y="48"/>
                    </a:lnTo>
                    <a:lnTo>
                      <a:pt x="54" y="48"/>
                    </a:lnTo>
                    <a:lnTo>
                      <a:pt x="54" y="60"/>
                    </a:lnTo>
                    <a:lnTo>
                      <a:pt x="48" y="72"/>
                    </a:lnTo>
                    <a:lnTo>
                      <a:pt x="36" y="126"/>
                    </a:lnTo>
                    <a:lnTo>
                      <a:pt x="36" y="180"/>
                    </a:lnTo>
                    <a:lnTo>
                      <a:pt x="36" y="210"/>
                    </a:lnTo>
                    <a:lnTo>
                      <a:pt x="42" y="233"/>
                    </a:lnTo>
                    <a:lnTo>
                      <a:pt x="42" y="245"/>
                    </a:lnTo>
                    <a:lnTo>
                      <a:pt x="42" y="251"/>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144" name="Freeform 1082"/>
              <p:cNvSpPr>
                <a:spLocks/>
              </p:cNvSpPr>
              <p:nvPr/>
            </p:nvSpPr>
            <p:spPr bwMode="auto">
              <a:xfrm>
                <a:off x="2775" y="2633"/>
                <a:ext cx="239" cy="359"/>
              </a:xfrm>
              <a:custGeom>
                <a:avLst/>
                <a:gdLst>
                  <a:gd name="T0" fmla="*/ 6 w 239"/>
                  <a:gd name="T1" fmla="*/ 359 h 359"/>
                  <a:gd name="T2" fmla="*/ 0 w 239"/>
                  <a:gd name="T3" fmla="*/ 347 h 359"/>
                  <a:gd name="T4" fmla="*/ 0 w 239"/>
                  <a:gd name="T5" fmla="*/ 317 h 359"/>
                  <a:gd name="T6" fmla="*/ 0 w 239"/>
                  <a:gd name="T7" fmla="*/ 270 h 359"/>
                  <a:gd name="T8" fmla="*/ 0 w 239"/>
                  <a:gd name="T9" fmla="*/ 222 h 359"/>
                  <a:gd name="T10" fmla="*/ 6 w 239"/>
                  <a:gd name="T11" fmla="*/ 162 h 359"/>
                  <a:gd name="T12" fmla="*/ 18 w 239"/>
                  <a:gd name="T13" fmla="*/ 108 h 359"/>
                  <a:gd name="T14" fmla="*/ 42 w 239"/>
                  <a:gd name="T15" fmla="*/ 60 h 359"/>
                  <a:gd name="T16" fmla="*/ 72 w 239"/>
                  <a:gd name="T17" fmla="*/ 24 h 359"/>
                  <a:gd name="T18" fmla="*/ 90 w 239"/>
                  <a:gd name="T19" fmla="*/ 12 h 359"/>
                  <a:gd name="T20" fmla="*/ 113 w 239"/>
                  <a:gd name="T21" fmla="*/ 6 h 359"/>
                  <a:gd name="T22" fmla="*/ 167 w 239"/>
                  <a:gd name="T23" fmla="*/ 0 h 359"/>
                  <a:gd name="T24" fmla="*/ 191 w 239"/>
                  <a:gd name="T25" fmla="*/ 6 h 359"/>
                  <a:gd name="T26" fmla="*/ 215 w 239"/>
                  <a:gd name="T27" fmla="*/ 24 h 359"/>
                  <a:gd name="T28" fmla="*/ 227 w 239"/>
                  <a:gd name="T29" fmla="*/ 42 h 359"/>
                  <a:gd name="T30" fmla="*/ 233 w 239"/>
                  <a:gd name="T31" fmla="*/ 72 h 359"/>
                  <a:gd name="T32" fmla="*/ 233 w 239"/>
                  <a:gd name="T33" fmla="*/ 114 h 359"/>
                  <a:gd name="T34" fmla="*/ 233 w 239"/>
                  <a:gd name="T35" fmla="*/ 156 h 359"/>
                  <a:gd name="T36" fmla="*/ 233 w 239"/>
                  <a:gd name="T37" fmla="*/ 252 h 359"/>
                  <a:gd name="T38" fmla="*/ 233 w 239"/>
                  <a:gd name="T39" fmla="*/ 293 h 359"/>
                  <a:gd name="T40" fmla="*/ 239 w 239"/>
                  <a:gd name="T41" fmla="*/ 329 h 359"/>
                  <a:gd name="T42" fmla="*/ 239 w 239"/>
                  <a:gd name="T43" fmla="*/ 353 h 359"/>
                  <a:gd name="T44" fmla="*/ 239 w 239"/>
                  <a:gd name="T45" fmla="*/ 359 h 359"/>
                  <a:gd name="T46" fmla="*/ 6 w 239"/>
                  <a:gd name="T47" fmla="*/ 359 h 35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239" h="359">
                    <a:moveTo>
                      <a:pt x="6" y="359"/>
                    </a:moveTo>
                    <a:lnTo>
                      <a:pt x="0" y="347"/>
                    </a:lnTo>
                    <a:lnTo>
                      <a:pt x="0" y="317"/>
                    </a:lnTo>
                    <a:lnTo>
                      <a:pt x="0" y="270"/>
                    </a:lnTo>
                    <a:lnTo>
                      <a:pt x="0" y="222"/>
                    </a:lnTo>
                    <a:lnTo>
                      <a:pt x="6" y="162"/>
                    </a:lnTo>
                    <a:lnTo>
                      <a:pt x="18" y="108"/>
                    </a:lnTo>
                    <a:lnTo>
                      <a:pt x="42" y="60"/>
                    </a:lnTo>
                    <a:lnTo>
                      <a:pt x="72" y="24"/>
                    </a:lnTo>
                    <a:lnTo>
                      <a:pt x="90" y="12"/>
                    </a:lnTo>
                    <a:lnTo>
                      <a:pt x="113" y="6"/>
                    </a:lnTo>
                    <a:lnTo>
                      <a:pt x="167" y="0"/>
                    </a:lnTo>
                    <a:lnTo>
                      <a:pt x="191" y="6"/>
                    </a:lnTo>
                    <a:lnTo>
                      <a:pt x="215" y="24"/>
                    </a:lnTo>
                    <a:lnTo>
                      <a:pt x="227" y="42"/>
                    </a:lnTo>
                    <a:lnTo>
                      <a:pt x="233" y="72"/>
                    </a:lnTo>
                    <a:lnTo>
                      <a:pt x="233" y="114"/>
                    </a:lnTo>
                    <a:lnTo>
                      <a:pt x="233" y="156"/>
                    </a:lnTo>
                    <a:lnTo>
                      <a:pt x="233" y="252"/>
                    </a:lnTo>
                    <a:lnTo>
                      <a:pt x="233" y="293"/>
                    </a:lnTo>
                    <a:lnTo>
                      <a:pt x="239" y="329"/>
                    </a:lnTo>
                    <a:lnTo>
                      <a:pt x="239" y="353"/>
                    </a:lnTo>
                    <a:lnTo>
                      <a:pt x="239" y="359"/>
                    </a:lnTo>
                    <a:lnTo>
                      <a:pt x="6" y="359"/>
                    </a:lnTo>
                    <a:close/>
                  </a:path>
                </a:pathLst>
              </a:custGeom>
              <a:solidFill>
                <a:srgbClr val="6699FF"/>
              </a:solidFill>
              <a:ln w="9525">
                <a:solidFill>
                  <a:srgbClr val="000000"/>
                </a:solidFill>
                <a:round/>
                <a:headEnd/>
                <a:tailEnd/>
              </a:ln>
            </p:spPr>
            <p:txBody>
              <a:bodyPr/>
              <a:lstStyle/>
              <a:p>
                <a:endParaRPr lang="ja-JP" altLang="en-US"/>
              </a:p>
            </p:txBody>
          </p:sp>
          <p:sp>
            <p:nvSpPr>
              <p:cNvPr id="47145" name="Freeform 1083"/>
              <p:cNvSpPr>
                <a:spLocks/>
              </p:cNvSpPr>
              <p:nvPr/>
            </p:nvSpPr>
            <p:spPr bwMode="auto">
              <a:xfrm>
                <a:off x="2775" y="2633"/>
                <a:ext cx="239" cy="359"/>
              </a:xfrm>
              <a:custGeom>
                <a:avLst/>
                <a:gdLst>
                  <a:gd name="T0" fmla="*/ 6 w 239"/>
                  <a:gd name="T1" fmla="*/ 359 h 359"/>
                  <a:gd name="T2" fmla="*/ 0 w 239"/>
                  <a:gd name="T3" fmla="*/ 347 h 359"/>
                  <a:gd name="T4" fmla="*/ 0 w 239"/>
                  <a:gd name="T5" fmla="*/ 317 h 359"/>
                  <a:gd name="T6" fmla="*/ 0 w 239"/>
                  <a:gd name="T7" fmla="*/ 270 h 359"/>
                  <a:gd name="T8" fmla="*/ 0 w 239"/>
                  <a:gd name="T9" fmla="*/ 222 h 359"/>
                  <a:gd name="T10" fmla="*/ 6 w 239"/>
                  <a:gd name="T11" fmla="*/ 162 h 359"/>
                  <a:gd name="T12" fmla="*/ 18 w 239"/>
                  <a:gd name="T13" fmla="*/ 108 h 359"/>
                  <a:gd name="T14" fmla="*/ 42 w 239"/>
                  <a:gd name="T15" fmla="*/ 60 h 359"/>
                  <a:gd name="T16" fmla="*/ 72 w 239"/>
                  <a:gd name="T17" fmla="*/ 24 h 359"/>
                  <a:gd name="T18" fmla="*/ 90 w 239"/>
                  <a:gd name="T19" fmla="*/ 12 h 359"/>
                  <a:gd name="T20" fmla="*/ 113 w 239"/>
                  <a:gd name="T21" fmla="*/ 6 h 359"/>
                  <a:gd name="T22" fmla="*/ 167 w 239"/>
                  <a:gd name="T23" fmla="*/ 0 h 359"/>
                  <a:gd name="T24" fmla="*/ 191 w 239"/>
                  <a:gd name="T25" fmla="*/ 6 h 359"/>
                  <a:gd name="T26" fmla="*/ 215 w 239"/>
                  <a:gd name="T27" fmla="*/ 24 h 359"/>
                  <a:gd name="T28" fmla="*/ 227 w 239"/>
                  <a:gd name="T29" fmla="*/ 42 h 359"/>
                  <a:gd name="T30" fmla="*/ 233 w 239"/>
                  <a:gd name="T31" fmla="*/ 72 h 359"/>
                  <a:gd name="T32" fmla="*/ 233 w 239"/>
                  <a:gd name="T33" fmla="*/ 114 h 359"/>
                  <a:gd name="T34" fmla="*/ 233 w 239"/>
                  <a:gd name="T35" fmla="*/ 156 h 359"/>
                  <a:gd name="T36" fmla="*/ 233 w 239"/>
                  <a:gd name="T37" fmla="*/ 252 h 359"/>
                  <a:gd name="T38" fmla="*/ 233 w 239"/>
                  <a:gd name="T39" fmla="*/ 293 h 359"/>
                  <a:gd name="T40" fmla="*/ 239 w 239"/>
                  <a:gd name="T41" fmla="*/ 329 h 359"/>
                  <a:gd name="T42" fmla="*/ 239 w 239"/>
                  <a:gd name="T43" fmla="*/ 353 h 359"/>
                  <a:gd name="T44" fmla="*/ 239 w 239"/>
                  <a:gd name="T45" fmla="*/ 359 h 35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39" h="359">
                    <a:moveTo>
                      <a:pt x="6" y="359"/>
                    </a:moveTo>
                    <a:lnTo>
                      <a:pt x="0" y="347"/>
                    </a:lnTo>
                    <a:lnTo>
                      <a:pt x="0" y="317"/>
                    </a:lnTo>
                    <a:lnTo>
                      <a:pt x="0" y="270"/>
                    </a:lnTo>
                    <a:lnTo>
                      <a:pt x="0" y="222"/>
                    </a:lnTo>
                    <a:lnTo>
                      <a:pt x="6" y="162"/>
                    </a:lnTo>
                    <a:lnTo>
                      <a:pt x="18" y="108"/>
                    </a:lnTo>
                    <a:lnTo>
                      <a:pt x="42" y="60"/>
                    </a:lnTo>
                    <a:lnTo>
                      <a:pt x="72" y="24"/>
                    </a:lnTo>
                    <a:lnTo>
                      <a:pt x="90" y="12"/>
                    </a:lnTo>
                    <a:lnTo>
                      <a:pt x="113" y="6"/>
                    </a:lnTo>
                    <a:lnTo>
                      <a:pt x="167" y="0"/>
                    </a:lnTo>
                    <a:lnTo>
                      <a:pt x="191" y="6"/>
                    </a:lnTo>
                    <a:lnTo>
                      <a:pt x="215" y="24"/>
                    </a:lnTo>
                    <a:lnTo>
                      <a:pt x="227" y="42"/>
                    </a:lnTo>
                    <a:lnTo>
                      <a:pt x="233" y="72"/>
                    </a:lnTo>
                    <a:lnTo>
                      <a:pt x="233" y="114"/>
                    </a:lnTo>
                    <a:lnTo>
                      <a:pt x="233" y="156"/>
                    </a:lnTo>
                    <a:lnTo>
                      <a:pt x="233" y="252"/>
                    </a:lnTo>
                    <a:lnTo>
                      <a:pt x="233" y="293"/>
                    </a:lnTo>
                    <a:lnTo>
                      <a:pt x="239" y="329"/>
                    </a:lnTo>
                    <a:lnTo>
                      <a:pt x="239" y="353"/>
                    </a:lnTo>
                    <a:lnTo>
                      <a:pt x="239" y="359"/>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146" name="Freeform 1084"/>
              <p:cNvSpPr>
                <a:spLocks/>
              </p:cNvSpPr>
              <p:nvPr/>
            </p:nvSpPr>
            <p:spPr bwMode="auto">
              <a:xfrm>
                <a:off x="2847" y="2633"/>
                <a:ext cx="125" cy="114"/>
              </a:xfrm>
              <a:custGeom>
                <a:avLst/>
                <a:gdLst>
                  <a:gd name="T0" fmla="*/ 0 w 125"/>
                  <a:gd name="T1" fmla="*/ 24 h 114"/>
                  <a:gd name="T2" fmla="*/ 6 w 125"/>
                  <a:gd name="T3" fmla="*/ 42 h 114"/>
                  <a:gd name="T4" fmla="*/ 12 w 125"/>
                  <a:gd name="T5" fmla="*/ 66 h 114"/>
                  <a:gd name="T6" fmla="*/ 18 w 125"/>
                  <a:gd name="T7" fmla="*/ 90 h 114"/>
                  <a:gd name="T8" fmla="*/ 30 w 125"/>
                  <a:gd name="T9" fmla="*/ 114 h 114"/>
                  <a:gd name="T10" fmla="*/ 35 w 125"/>
                  <a:gd name="T11" fmla="*/ 114 h 114"/>
                  <a:gd name="T12" fmla="*/ 53 w 125"/>
                  <a:gd name="T13" fmla="*/ 102 h 114"/>
                  <a:gd name="T14" fmla="*/ 89 w 125"/>
                  <a:gd name="T15" fmla="*/ 72 h 114"/>
                  <a:gd name="T16" fmla="*/ 119 w 125"/>
                  <a:gd name="T17" fmla="*/ 36 h 114"/>
                  <a:gd name="T18" fmla="*/ 125 w 125"/>
                  <a:gd name="T19" fmla="*/ 24 h 114"/>
                  <a:gd name="T20" fmla="*/ 125 w 125"/>
                  <a:gd name="T21" fmla="*/ 12 h 114"/>
                  <a:gd name="T22" fmla="*/ 113 w 125"/>
                  <a:gd name="T23" fmla="*/ 6 h 114"/>
                  <a:gd name="T24" fmla="*/ 95 w 125"/>
                  <a:gd name="T25" fmla="*/ 0 h 114"/>
                  <a:gd name="T26" fmla="*/ 47 w 125"/>
                  <a:gd name="T27" fmla="*/ 6 h 114"/>
                  <a:gd name="T28" fmla="*/ 18 w 125"/>
                  <a:gd name="T29" fmla="*/ 18 h 114"/>
                  <a:gd name="T30" fmla="*/ 6 w 125"/>
                  <a:gd name="T31" fmla="*/ 24 h 114"/>
                  <a:gd name="T32" fmla="*/ 0 w 125"/>
                  <a:gd name="T33" fmla="*/ 24 h 114"/>
                  <a:gd name="T34" fmla="*/ 0 w 125"/>
                  <a:gd name="T35" fmla="*/ 24 h 11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25" h="114">
                    <a:moveTo>
                      <a:pt x="0" y="24"/>
                    </a:moveTo>
                    <a:lnTo>
                      <a:pt x="6" y="42"/>
                    </a:lnTo>
                    <a:lnTo>
                      <a:pt x="12" y="66"/>
                    </a:lnTo>
                    <a:lnTo>
                      <a:pt x="18" y="90"/>
                    </a:lnTo>
                    <a:lnTo>
                      <a:pt x="30" y="114"/>
                    </a:lnTo>
                    <a:lnTo>
                      <a:pt x="35" y="114"/>
                    </a:lnTo>
                    <a:lnTo>
                      <a:pt x="53" y="102"/>
                    </a:lnTo>
                    <a:lnTo>
                      <a:pt x="89" y="72"/>
                    </a:lnTo>
                    <a:lnTo>
                      <a:pt x="119" y="36"/>
                    </a:lnTo>
                    <a:lnTo>
                      <a:pt x="125" y="24"/>
                    </a:lnTo>
                    <a:lnTo>
                      <a:pt x="125" y="12"/>
                    </a:lnTo>
                    <a:lnTo>
                      <a:pt x="113" y="6"/>
                    </a:lnTo>
                    <a:lnTo>
                      <a:pt x="95" y="0"/>
                    </a:lnTo>
                    <a:lnTo>
                      <a:pt x="47" y="6"/>
                    </a:lnTo>
                    <a:lnTo>
                      <a:pt x="18" y="18"/>
                    </a:lnTo>
                    <a:lnTo>
                      <a:pt x="6" y="24"/>
                    </a:lnTo>
                    <a:lnTo>
                      <a:pt x="0" y="24"/>
                    </a:lnTo>
                    <a:close/>
                  </a:path>
                </a:pathLst>
              </a:custGeom>
              <a:solidFill>
                <a:srgbClr val="FFFFFF"/>
              </a:solidFill>
              <a:ln w="3175">
                <a:solidFill>
                  <a:srgbClr val="000000"/>
                </a:solidFill>
                <a:prstDash val="solid"/>
                <a:round/>
                <a:headEnd/>
                <a:tailEnd/>
              </a:ln>
            </p:spPr>
            <p:txBody>
              <a:bodyPr/>
              <a:lstStyle/>
              <a:p>
                <a:endParaRPr lang="ja-JP" altLang="en-US"/>
              </a:p>
            </p:txBody>
          </p:sp>
          <p:sp>
            <p:nvSpPr>
              <p:cNvPr id="47147" name="Freeform 1085"/>
              <p:cNvSpPr>
                <a:spLocks/>
              </p:cNvSpPr>
              <p:nvPr/>
            </p:nvSpPr>
            <p:spPr bwMode="auto">
              <a:xfrm>
                <a:off x="2865" y="2639"/>
                <a:ext cx="77" cy="60"/>
              </a:xfrm>
              <a:custGeom>
                <a:avLst/>
                <a:gdLst>
                  <a:gd name="T0" fmla="*/ 77 w 77"/>
                  <a:gd name="T1" fmla="*/ 60 h 60"/>
                  <a:gd name="T2" fmla="*/ 47 w 77"/>
                  <a:gd name="T3" fmla="*/ 0 h 60"/>
                  <a:gd name="T4" fmla="*/ 0 w 77"/>
                  <a:gd name="T5" fmla="*/ 48 h 60"/>
                  <a:gd name="T6" fmla="*/ 77 w 77"/>
                  <a:gd name="T7" fmla="*/ 60 h 6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7" h="60">
                    <a:moveTo>
                      <a:pt x="77" y="60"/>
                    </a:moveTo>
                    <a:lnTo>
                      <a:pt x="47" y="0"/>
                    </a:lnTo>
                    <a:lnTo>
                      <a:pt x="0" y="48"/>
                    </a:lnTo>
                    <a:lnTo>
                      <a:pt x="77" y="60"/>
                    </a:lnTo>
                    <a:close/>
                  </a:path>
                </a:pathLst>
              </a:custGeom>
              <a:solidFill>
                <a:srgbClr val="FFFFFF"/>
              </a:solidFill>
              <a:ln w="9525">
                <a:solidFill>
                  <a:srgbClr val="000000"/>
                </a:solidFill>
                <a:round/>
                <a:headEnd/>
                <a:tailEnd/>
              </a:ln>
            </p:spPr>
            <p:txBody>
              <a:bodyPr/>
              <a:lstStyle/>
              <a:p>
                <a:endParaRPr lang="ja-JP" altLang="en-US"/>
              </a:p>
            </p:txBody>
          </p:sp>
          <p:sp>
            <p:nvSpPr>
              <p:cNvPr id="47148" name="Freeform 1086"/>
              <p:cNvSpPr>
                <a:spLocks/>
              </p:cNvSpPr>
              <p:nvPr/>
            </p:nvSpPr>
            <p:spPr bwMode="auto">
              <a:xfrm>
                <a:off x="2865" y="2639"/>
                <a:ext cx="77" cy="60"/>
              </a:xfrm>
              <a:custGeom>
                <a:avLst/>
                <a:gdLst>
                  <a:gd name="T0" fmla="*/ 77 w 77"/>
                  <a:gd name="T1" fmla="*/ 60 h 60"/>
                  <a:gd name="T2" fmla="*/ 47 w 77"/>
                  <a:gd name="T3" fmla="*/ 0 h 60"/>
                  <a:gd name="T4" fmla="*/ 0 w 77"/>
                  <a:gd name="T5" fmla="*/ 48 h 60"/>
                  <a:gd name="T6" fmla="*/ 0 60000 65536"/>
                  <a:gd name="T7" fmla="*/ 0 60000 65536"/>
                  <a:gd name="T8" fmla="*/ 0 60000 65536"/>
                </a:gdLst>
                <a:ahLst/>
                <a:cxnLst>
                  <a:cxn ang="T6">
                    <a:pos x="T0" y="T1"/>
                  </a:cxn>
                  <a:cxn ang="T7">
                    <a:pos x="T2" y="T3"/>
                  </a:cxn>
                  <a:cxn ang="T8">
                    <a:pos x="T4" y="T5"/>
                  </a:cxn>
                </a:cxnLst>
                <a:rect l="0" t="0" r="r" b="b"/>
                <a:pathLst>
                  <a:path w="77" h="60">
                    <a:moveTo>
                      <a:pt x="77" y="60"/>
                    </a:moveTo>
                    <a:lnTo>
                      <a:pt x="47" y="0"/>
                    </a:lnTo>
                    <a:lnTo>
                      <a:pt x="0" y="48"/>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149" name="Freeform 1087"/>
              <p:cNvSpPr>
                <a:spLocks/>
              </p:cNvSpPr>
              <p:nvPr/>
            </p:nvSpPr>
            <p:spPr bwMode="auto">
              <a:xfrm>
                <a:off x="2900" y="2687"/>
                <a:ext cx="84" cy="96"/>
              </a:xfrm>
              <a:custGeom>
                <a:avLst/>
                <a:gdLst>
                  <a:gd name="T0" fmla="*/ 78 w 84"/>
                  <a:gd name="T1" fmla="*/ 0 h 96"/>
                  <a:gd name="T2" fmla="*/ 84 w 84"/>
                  <a:gd name="T3" fmla="*/ 48 h 96"/>
                  <a:gd name="T4" fmla="*/ 48 w 84"/>
                  <a:gd name="T5" fmla="*/ 48 h 96"/>
                  <a:gd name="T6" fmla="*/ 42 w 84"/>
                  <a:gd name="T7" fmla="*/ 78 h 96"/>
                  <a:gd name="T8" fmla="*/ 0 w 84"/>
                  <a:gd name="T9" fmla="*/ 96 h 9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4" h="96">
                    <a:moveTo>
                      <a:pt x="78" y="0"/>
                    </a:moveTo>
                    <a:lnTo>
                      <a:pt x="84" y="48"/>
                    </a:lnTo>
                    <a:lnTo>
                      <a:pt x="48" y="48"/>
                    </a:lnTo>
                    <a:lnTo>
                      <a:pt x="42" y="78"/>
                    </a:lnTo>
                    <a:lnTo>
                      <a:pt x="0" y="96"/>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150" name="Freeform 1088"/>
              <p:cNvSpPr>
                <a:spLocks/>
              </p:cNvSpPr>
              <p:nvPr/>
            </p:nvSpPr>
            <p:spPr bwMode="auto">
              <a:xfrm>
                <a:off x="2817" y="2705"/>
                <a:ext cx="54" cy="287"/>
              </a:xfrm>
              <a:custGeom>
                <a:avLst/>
                <a:gdLst>
                  <a:gd name="T0" fmla="*/ 12 w 54"/>
                  <a:gd name="T1" fmla="*/ 0 h 287"/>
                  <a:gd name="T2" fmla="*/ 6 w 54"/>
                  <a:gd name="T3" fmla="*/ 24 h 287"/>
                  <a:gd name="T4" fmla="*/ 6 w 54"/>
                  <a:gd name="T5" fmla="*/ 30 h 287"/>
                  <a:gd name="T6" fmla="*/ 0 w 54"/>
                  <a:gd name="T7" fmla="*/ 36 h 287"/>
                  <a:gd name="T8" fmla="*/ 18 w 54"/>
                  <a:gd name="T9" fmla="*/ 36 h 287"/>
                  <a:gd name="T10" fmla="*/ 24 w 54"/>
                  <a:gd name="T11" fmla="*/ 36 h 287"/>
                  <a:gd name="T12" fmla="*/ 30 w 54"/>
                  <a:gd name="T13" fmla="*/ 36 h 287"/>
                  <a:gd name="T14" fmla="*/ 30 w 54"/>
                  <a:gd name="T15" fmla="*/ 54 h 287"/>
                  <a:gd name="T16" fmla="*/ 24 w 54"/>
                  <a:gd name="T17" fmla="*/ 60 h 287"/>
                  <a:gd name="T18" fmla="*/ 24 w 54"/>
                  <a:gd name="T19" fmla="*/ 66 h 287"/>
                  <a:gd name="T20" fmla="*/ 36 w 54"/>
                  <a:gd name="T21" fmla="*/ 60 h 287"/>
                  <a:gd name="T22" fmla="*/ 48 w 54"/>
                  <a:gd name="T23" fmla="*/ 54 h 287"/>
                  <a:gd name="T24" fmla="*/ 54 w 54"/>
                  <a:gd name="T25" fmla="*/ 54 h 287"/>
                  <a:gd name="T26" fmla="*/ 54 w 54"/>
                  <a:gd name="T27" fmla="*/ 60 h 287"/>
                  <a:gd name="T28" fmla="*/ 48 w 54"/>
                  <a:gd name="T29" fmla="*/ 72 h 287"/>
                  <a:gd name="T30" fmla="*/ 48 w 54"/>
                  <a:gd name="T31" fmla="*/ 96 h 287"/>
                  <a:gd name="T32" fmla="*/ 42 w 54"/>
                  <a:gd name="T33" fmla="*/ 132 h 287"/>
                  <a:gd name="T34" fmla="*/ 42 w 54"/>
                  <a:gd name="T35" fmla="*/ 198 h 287"/>
                  <a:gd name="T36" fmla="*/ 42 w 54"/>
                  <a:gd name="T37" fmla="*/ 233 h 287"/>
                  <a:gd name="T38" fmla="*/ 48 w 54"/>
                  <a:gd name="T39" fmla="*/ 263 h 287"/>
                  <a:gd name="T40" fmla="*/ 48 w 54"/>
                  <a:gd name="T41" fmla="*/ 281 h 287"/>
                  <a:gd name="T42" fmla="*/ 48 w 54"/>
                  <a:gd name="T43" fmla="*/ 287 h 28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4" h="287">
                    <a:moveTo>
                      <a:pt x="12" y="0"/>
                    </a:moveTo>
                    <a:lnTo>
                      <a:pt x="6" y="24"/>
                    </a:lnTo>
                    <a:lnTo>
                      <a:pt x="6" y="30"/>
                    </a:lnTo>
                    <a:lnTo>
                      <a:pt x="0" y="36"/>
                    </a:lnTo>
                    <a:lnTo>
                      <a:pt x="18" y="36"/>
                    </a:lnTo>
                    <a:lnTo>
                      <a:pt x="24" y="36"/>
                    </a:lnTo>
                    <a:lnTo>
                      <a:pt x="30" y="36"/>
                    </a:lnTo>
                    <a:lnTo>
                      <a:pt x="30" y="54"/>
                    </a:lnTo>
                    <a:lnTo>
                      <a:pt x="24" y="60"/>
                    </a:lnTo>
                    <a:lnTo>
                      <a:pt x="24" y="66"/>
                    </a:lnTo>
                    <a:lnTo>
                      <a:pt x="36" y="60"/>
                    </a:lnTo>
                    <a:lnTo>
                      <a:pt x="48" y="54"/>
                    </a:lnTo>
                    <a:lnTo>
                      <a:pt x="54" y="54"/>
                    </a:lnTo>
                    <a:lnTo>
                      <a:pt x="54" y="60"/>
                    </a:lnTo>
                    <a:lnTo>
                      <a:pt x="48" y="72"/>
                    </a:lnTo>
                    <a:lnTo>
                      <a:pt x="48" y="96"/>
                    </a:lnTo>
                    <a:lnTo>
                      <a:pt x="42" y="132"/>
                    </a:lnTo>
                    <a:lnTo>
                      <a:pt x="42" y="198"/>
                    </a:lnTo>
                    <a:lnTo>
                      <a:pt x="42" y="233"/>
                    </a:lnTo>
                    <a:lnTo>
                      <a:pt x="48" y="263"/>
                    </a:lnTo>
                    <a:lnTo>
                      <a:pt x="48" y="281"/>
                    </a:lnTo>
                    <a:lnTo>
                      <a:pt x="48" y="287"/>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151" name="Freeform 1089"/>
              <p:cNvSpPr>
                <a:spLocks/>
              </p:cNvSpPr>
              <p:nvPr/>
            </p:nvSpPr>
            <p:spPr bwMode="auto">
              <a:xfrm>
                <a:off x="2942" y="2663"/>
                <a:ext cx="233" cy="329"/>
              </a:xfrm>
              <a:custGeom>
                <a:avLst/>
                <a:gdLst>
                  <a:gd name="T0" fmla="*/ 6 w 233"/>
                  <a:gd name="T1" fmla="*/ 323 h 329"/>
                  <a:gd name="T2" fmla="*/ 0 w 233"/>
                  <a:gd name="T3" fmla="*/ 317 h 329"/>
                  <a:gd name="T4" fmla="*/ 0 w 233"/>
                  <a:gd name="T5" fmla="*/ 287 h 329"/>
                  <a:gd name="T6" fmla="*/ 0 w 233"/>
                  <a:gd name="T7" fmla="*/ 252 h 329"/>
                  <a:gd name="T8" fmla="*/ 0 w 233"/>
                  <a:gd name="T9" fmla="*/ 204 h 329"/>
                  <a:gd name="T10" fmla="*/ 6 w 233"/>
                  <a:gd name="T11" fmla="*/ 150 h 329"/>
                  <a:gd name="T12" fmla="*/ 18 w 233"/>
                  <a:gd name="T13" fmla="*/ 102 h 329"/>
                  <a:gd name="T14" fmla="*/ 42 w 233"/>
                  <a:gd name="T15" fmla="*/ 60 h 329"/>
                  <a:gd name="T16" fmla="*/ 72 w 233"/>
                  <a:gd name="T17" fmla="*/ 24 h 329"/>
                  <a:gd name="T18" fmla="*/ 90 w 233"/>
                  <a:gd name="T19" fmla="*/ 12 h 329"/>
                  <a:gd name="T20" fmla="*/ 114 w 233"/>
                  <a:gd name="T21" fmla="*/ 6 h 329"/>
                  <a:gd name="T22" fmla="*/ 168 w 233"/>
                  <a:gd name="T23" fmla="*/ 0 h 329"/>
                  <a:gd name="T24" fmla="*/ 191 w 233"/>
                  <a:gd name="T25" fmla="*/ 6 h 329"/>
                  <a:gd name="T26" fmla="*/ 215 w 233"/>
                  <a:gd name="T27" fmla="*/ 18 h 329"/>
                  <a:gd name="T28" fmla="*/ 227 w 233"/>
                  <a:gd name="T29" fmla="*/ 42 h 329"/>
                  <a:gd name="T30" fmla="*/ 233 w 233"/>
                  <a:gd name="T31" fmla="*/ 72 h 329"/>
                  <a:gd name="T32" fmla="*/ 233 w 233"/>
                  <a:gd name="T33" fmla="*/ 150 h 329"/>
                  <a:gd name="T34" fmla="*/ 233 w 233"/>
                  <a:gd name="T35" fmla="*/ 240 h 329"/>
                  <a:gd name="T36" fmla="*/ 233 w 233"/>
                  <a:gd name="T37" fmla="*/ 269 h 329"/>
                  <a:gd name="T38" fmla="*/ 233 w 233"/>
                  <a:gd name="T39" fmla="*/ 305 h 329"/>
                  <a:gd name="T40" fmla="*/ 233 w 233"/>
                  <a:gd name="T41" fmla="*/ 323 h 329"/>
                  <a:gd name="T42" fmla="*/ 233 w 233"/>
                  <a:gd name="T43" fmla="*/ 329 h 329"/>
                  <a:gd name="T44" fmla="*/ 6 w 233"/>
                  <a:gd name="T45" fmla="*/ 323 h 32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33" h="329">
                    <a:moveTo>
                      <a:pt x="6" y="323"/>
                    </a:moveTo>
                    <a:lnTo>
                      <a:pt x="0" y="317"/>
                    </a:lnTo>
                    <a:lnTo>
                      <a:pt x="0" y="287"/>
                    </a:lnTo>
                    <a:lnTo>
                      <a:pt x="0" y="252"/>
                    </a:lnTo>
                    <a:lnTo>
                      <a:pt x="0" y="204"/>
                    </a:lnTo>
                    <a:lnTo>
                      <a:pt x="6" y="150"/>
                    </a:lnTo>
                    <a:lnTo>
                      <a:pt x="18" y="102"/>
                    </a:lnTo>
                    <a:lnTo>
                      <a:pt x="42" y="60"/>
                    </a:lnTo>
                    <a:lnTo>
                      <a:pt x="72" y="24"/>
                    </a:lnTo>
                    <a:lnTo>
                      <a:pt x="90" y="12"/>
                    </a:lnTo>
                    <a:lnTo>
                      <a:pt x="114" y="6"/>
                    </a:lnTo>
                    <a:lnTo>
                      <a:pt x="168" y="0"/>
                    </a:lnTo>
                    <a:lnTo>
                      <a:pt x="191" y="6"/>
                    </a:lnTo>
                    <a:lnTo>
                      <a:pt x="215" y="18"/>
                    </a:lnTo>
                    <a:lnTo>
                      <a:pt x="227" y="42"/>
                    </a:lnTo>
                    <a:lnTo>
                      <a:pt x="233" y="72"/>
                    </a:lnTo>
                    <a:lnTo>
                      <a:pt x="233" y="150"/>
                    </a:lnTo>
                    <a:lnTo>
                      <a:pt x="233" y="240"/>
                    </a:lnTo>
                    <a:lnTo>
                      <a:pt x="233" y="269"/>
                    </a:lnTo>
                    <a:lnTo>
                      <a:pt x="233" y="305"/>
                    </a:lnTo>
                    <a:lnTo>
                      <a:pt x="233" y="323"/>
                    </a:lnTo>
                    <a:lnTo>
                      <a:pt x="233" y="329"/>
                    </a:lnTo>
                    <a:lnTo>
                      <a:pt x="6" y="323"/>
                    </a:lnTo>
                    <a:close/>
                  </a:path>
                </a:pathLst>
              </a:custGeom>
              <a:solidFill>
                <a:srgbClr val="6699FF"/>
              </a:solidFill>
              <a:ln w="9525">
                <a:solidFill>
                  <a:srgbClr val="000000"/>
                </a:solidFill>
                <a:round/>
                <a:headEnd/>
                <a:tailEnd/>
              </a:ln>
            </p:spPr>
            <p:txBody>
              <a:bodyPr/>
              <a:lstStyle/>
              <a:p>
                <a:endParaRPr lang="ja-JP" altLang="en-US"/>
              </a:p>
            </p:txBody>
          </p:sp>
          <p:sp>
            <p:nvSpPr>
              <p:cNvPr id="47152" name="Freeform 1090"/>
              <p:cNvSpPr>
                <a:spLocks/>
              </p:cNvSpPr>
              <p:nvPr/>
            </p:nvSpPr>
            <p:spPr bwMode="auto">
              <a:xfrm>
                <a:off x="2942" y="2663"/>
                <a:ext cx="233" cy="329"/>
              </a:xfrm>
              <a:custGeom>
                <a:avLst/>
                <a:gdLst>
                  <a:gd name="T0" fmla="*/ 6 w 233"/>
                  <a:gd name="T1" fmla="*/ 323 h 329"/>
                  <a:gd name="T2" fmla="*/ 0 w 233"/>
                  <a:gd name="T3" fmla="*/ 317 h 329"/>
                  <a:gd name="T4" fmla="*/ 0 w 233"/>
                  <a:gd name="T5" fmla="*/ 287 h 329"/>
                  <a:gd name="T6" fmla="*/ 0 w 233"/>
                  <a:gd name="T7" fmla="*/ 252 h 329"/>
                  <a:gd name="T8" fmla="*/ 0 w 233"/>
                  <a:gd name="T9" fmla="*/ 204 h 329"/>
                  <a:gd name="T10" fmla="*/ 6 w 233"/>
                  <a:gd name="T11" fmla="*/ 150 h 329"/>
                  <a:gd name="T12" fmla="*/ 18 w 233"/>
                  <a:gd name="T13" fmla="*/ 102 h 329"/>
                  <a:gd name="T14" fmla="*/ 42 w 233"/>
                  <a:gd name="T15" fmla="*/ 60 h 329"/>
                  <a:gd name="T16" fmla="*/ 72 w 233"/>
                  <a:gd name="T17" fmla="*/ 24 h 329"/>
                  <a:gd name="T18" fmla="*/ 90 w 233"/>
                  <a:gd name="T19" fmla="*/ 12 h 329"/>
                  <a:gd name="T20" fmla="*/ 114 w 233"/>
                  <a:gd name="T21" fmla="*/ 6 h 329"/>
                  <a:gd name="T22" fmla="*/ 168 w 233"/>
                  <a:gd name="T23" fmla="*/ 0 h 329"/>
                  <a:gd name="T24" fmla="*/ 191 w 233"/>
                  <a:gd name="T25" fmla="*/ 6 h 329"/>
                  <a:gd name="T26" fmla="*/ 215 w 233"/>
                  <a:gd name="T27" fmla="*/ 18 h 329"/>
                  <a:gd name="T28" fmla="*/ 227 w 233"/>
                  <a:gd name="T29" fmla="*/ 42 h 329"/>
                  <a:gd name="T30" fmla="*/ 233 w 233"/>
                  <a:gd name="T31" fmla="*/ 72 h 329"/>
                  <a:gd name="T32" fmla="*/ 233 w 233"/>
                  <a:gd name="T33" fmla="*/ 150 h 329"/>
                  <a:gd name="T34" fmla="*/ 233 w 233"/>
                  <a:gd name="T35" fmla="*/ 240 h 329"/>
                  <a:gd name="T36" fmla="*/ 233 w 233"/>
                  <a:gd name="T37" fmla="*/ 269 h 329"/>
                  <a:gd name="T38" fmla="*/ 233 w 233"/>
                  <a:gd name="T39" fmla="*/ 305 h 329"/>
                  <a:gd name="T40" fmla="*/ 233 w 233"/>
                  <a:gd name="T41" fmla="*/ 323 h 329"/>
                  <a:gd name="T42" fmla="*/ 233 w 233"/>
                  <a:gd name="T43" fmla="*/ 329 h 32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233" h="329">
                    <a:moveTo>
                      <a:pt x="6" y="323"/>
                    </a:moveTo>
                    <a:lnTo>
                      <a:pt x="0" y="317"/>
                    </a:lnTo>
                    <a:lnTo>
                      <a:pt x="0" y="287"/>
                    </a:lnTo>
                    <a:lnTo>
                      <a:pt x="0" y="252"/>
                    </a:lnTo>
                    <a:lnTo>
                      <a:pt x="0" y="204"/>
                    </a:lnTo>
                    <a:lnTo>
                      <a:pt x="6" y="150"/>
                    </a:lnTo>
                    <a:lnTo>
                      <a:pt x="18" y="102"/>
                    </a:lnTo>
                    <a:lnTo>
                      <a:pt x="42" y="60"/>
                    </a:lnTo>
                    <a:lnTo>
                      <a:pt x="72" y="24"/>
                    </a:lnTo>
                    <a:lnTo>
                      <a:pt x="90" y="12"/>
                    </a:lnTo>
                    <a:lnTo>
                      <a:pt x="114" y="6"/>
                    </a:lnTo>
                    <a:lnTo>
                      <a:pt x="168" y="0"/>
                    </a:lnTo>
                    <a:lnTo>
                      <a:pt x="191" y="6"/>
                    </a:lnTo>
                    <a:lnTo>
                      <a:pt x="215" y="18"/>
                    </a:lnTo>
                    <a:lnTo>
                      <a:pt x="227" y="42"/>
                    </a:lnTo>
                    <a:lnTo>
                      <a:pt x="233" y="72"/>
                    </a:lnTo>
                    <a:lnTo>
                      <a:pt x="233" y="150"/>
                    </a:lnTo>
                    <a:lnTo>
                      <a:pt x="233" y="240"/>
                    </a:lnTo>
                    <a:lnTo>
                      <a:pt x="233" y="269"/>
                    </a:lnTo>
                    <a:lnTo>
                      <a:pt x="233" y="305"/>
                    </a:lnTo>
                    <a:lnTo>
                      <a:pt x="233" y="323"/>
                    </a:lnTo>
                    <a:lnTo>
                      <a:pt x="233" y="329"/>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153" name="Freeform 1091"/>
              <p:cNvSpPr>
                <a:spLocks/>
              </p:cNvSpPr>
              <p:nvPr/>
            </p:nvSpPr>
            <p:spPr bwMode="auto">
              <a:xfrm>
                <a:off x="3014" y="2663"/>
                <a:ext cx="125" cy="114"/>
              </a:xfrm>
              <a:custGeom>
                <a:avLst/>
                <a:gdLst>
                  <a:gd name="T0" fmla="*/ 0 w 125"/>
                  <a:gd name="T1" fmla="*/ 24 h 114"/>
                  <a:gd name="T2" fmla="*/ 6 w 125"/>
                  <a:gd name="T3" fmla="*/ 36 h 114"/>
                  <a:gd name="T4" fmla="*/ 12 w 125"/>
                  <a:gd name="T5" fmla="*/ 60 h 114"/>
                  <a:gd name="T6" fmla="*/ 18 w 125"/>
                  <a:gd name="T7" fmla="*/ 90 h 114"/>
                  <a:gd name="T8" fmla="*/ 30 w 125"/>
                  <a:gd name="T9" fmla="*/ 108 h 114"/>
                  <a:gd name="T10" fmla="*/ 42 w 125"/>
                  <a:gd name="T11" fmla="*/ 114 h 114"/>
                  <a:gd name="T12" fmla="*/ 54 w 125"/>
                  <a:gd name="T13" fmla="*/ 102 h 114"/>
                  <a:gd name="T14" fmla="*/ 90 w 125"/>
                  <a:gd name="T15" fmla="*/ 72 h 114"/>
                  <a:gd name="T16" fmla="*/ 119 w 125"/>
                  <a:gd name="T17" fmla="*/ 36 h 114"/>
                  <a:gd name="T18" fmla="*/ 125 w 125"/>
                  <a:gd name="T19" fmla="*/ 18 h 114"/>
                  <a:gd name="T20" fmla="*/ 125 w 125"/>
                  <a:gd name="T21" fmla="*/ 12 h 114"/>
                  <a:gd name="T22" fmla="*/ 107 w 125"/>
                  <a:gd name="T23" fmla="*/ 6 h 114"/>
                  <a:gd name="T24" fmla="*/ 90 w 125"/>
                  <a:gd name="T25" fmla="*/ 0 h 114"/>
                  <a:gd name="T26" fmla="*/ 48 w 125"/>
                  <a:gd name="T27" fmla="*/ 6 h 114"/>
                  <a:gd name="T28" fmla="*/ 18 w 125"/>
                  <a:gd name="T29" fmla="*/ 18 h 114"/>
                  <a:gd name="T30" fmla="*/ 6 w 125"/>
                  <a:gd name="T31" fmla="*/ 18 h 114"/>
                  <a:gd name="T32" fmla="*/ 0 w 125"/>
                  <a:gd name="T33" fmla="*/ 24 h 114"/>
                  <a:gd name="T34" fmla="*/ 0 w 125"/>
                  <a:gd name="T35" fmla="*/ 24 h 11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25" h="114">
                    <a:moveTo>
                      <a:pt x="0" y="24"/>
                    </a:moveTo>
                    <a:lnTo>
                      <a:pt x="6" y="36"/>
                    </a:lnTo>
                    <a:lnTo>
                      <a:pt x="12" y="60"/>
                    </a:lnTo>
                    <a:lnTo>
                      <a:pt x="18" y="90"/>
                    </a:lnTo>
                    <a:lnTo>
                      <a:pt x="30" y="108"/>
                    </a:lnTo>
                    <a:lnTo>
                      <a:pt x="42" y="114"/>
                    </a:lnTo>
                    <a:lnTo>
                      <a:pt x="54" y="102"/>
                    </a:lnTo>
                    <a:lnTo>
                      <a:pt x="90" y="72"/>
                    </a:lnTo>
                    <a:lnTo>
                      <a:pt x="119" y="36"/>
                    </a:lnTo>
                    <a:lnTo>
                      <a:pt x="125" y="18"/>
                    </a:lnTo>
                    <a:lnTo>
                      <a:pt x="125" y="12"/>
                    </a:lnTo>
                    <a:lnTo>
                      <a:pt x="107" y="6"/>
                    </a:lnTo>
                    <a:lnTo>
                      <a:pt x="90" y="0"/>
                    </a:lnTo>
                    <a:lnTo>
                      <a:pt x="48" y="6"/>
                    </a:lnTo>
                    <a:lnTo>
                      <a:pt x="18" y="18"/>
                    </a:lnTo>
                    <a:lnTo>
                      <a:pt x="6" y="18"/>
                    </a:lnTo>
                    <a:lnTo>
                      <a:pt x="0" y="24"/>
                    </a:lnTo>
                    <a:close/>
                  </a:path>
                </a:pathLst>
              </a:custGeom>
              <a:solidFill>
                <a:srgbClr val="FFFFFF"/>
              </a:solidFill>
              <a:ln w="3175">
                <a:solidFill>
                  <a:srgbClr val="000000"/>
                </a:solidFill>
                <a:prstDash val="solid"/>
                <a:round/>
                <a:headEnd/>
                <a:tailEnd/>
              </a:ln>
            </p:spPr>
            <p:txBody>
              <a:bodyPr/>
              <a:lstStyle/>
              <a:p>
                <a:endParaRPr lang="ja-JP" altLang="en-US"/>
              </a:p>
            </p:txBody>
          </p:sp>
          <p:sp>
            <p:nvSpPr>
              <p:cNvPr id="47154" name="Freeform 1092"/>
              <p:cNvSpPr>
                <a:spLocks/>
              </p:cNvSpPr>
              <p:nvPr/>
            </p:nvSpPr>
            <p:spPr bwMode="auto">
              <a:xfrm>
                <a:off x="3032" y="2669"/>
                <a:ext cx="78" cy="54"/>
              </a:xfrm>
              <a:custGeom>
                <a:avLst/>
                <a:gdLst>
                  <a:gd name="T0" fmla="*/ 78 w 78"/>
                  <a:gd name="T1" fmla="*/ 54 h 54"/>
                  <a:gd name="T2" fmla="*/ 48 w 78"/>
                  <a:gd name="T3" fmla="*/ 0 h 54"/>
                  <a:gd name="T4" fmla="*/ 0 w 78"/>
                  <a:gd name="T5" fmla="*/ 48 h 54"/>
                  <a:gd name="T6" fmla="*/ 78 w 78"/>
                  <a:gd name="T7" fmla="*/ 54 h 5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8" h="54">
                    <a:moveTo>
                      <a:pt x="78" y="54"/>
                    </a:moveTo>
                    <a:lnTo>
                      <a:pt x="48" y="0"/>
                    </a:lnTo>
                    <a:lnTo>
                      <a:pt x="0" y="48"/>
                    </a:lnTo>
                    <a:lnTo>
                      <a:pt x="78" y="54"/>
                    </a:lnTo>
                    <a:close/>
                  </a:path>
                </a:pathLst>
              </a:custGeom>
              <a:solidFill>
                <a:srgbClr val="FFFFFF"/>
              </a:solidFill>
              <a:ln w="9525">
                <a:solidFill>
                  <a:srgbClr val="000000"/>
                </a:solidFill>
                <a:round/>
                <a:headEnd/>
                <a:tailEnd/>
              </a:ln>
            </p:spPr>
            <p:txBody>
              <a:bodyPr/>
              <a:lstStyle/>
              <a:p>
                <a:endParaRPr lang="ja-JP" altLang="en-US"/>
              </a:p>
            </p:txBody>
          </p:sp>
          <p:sp>
            <p:nvSpPr>
              <p:cNvPr id="47155" name="Freeform 1093"/>
              <p:cNvSpPr>
                <a:spLocks/>
              </p:cNvSpPr>
              <p:nvPr/>
            </p:nvSpPr>
            <p:spPr bwMode="auto">
              <a:xfrm>
                <a:off x="3032" y="2669"/>
                <a:ext cx="78" cy="54"/>
              </a:xfrm>
              <a:custGeom>
                <a:avLst/>
                <a:gdLst>
                  <a:gd name="T0" fmla="*/ 78 w 78"/>
                  <a:gd name="T1" fmla="*/ 54 h 54"/>
                  <a:gd name="T2" fmla="*/ 48 w 78"/>
                  <a:gd name="T3" fmla="*/ 0 h 54"/>
                  <a:gd name="T4" fmla="*/ 0 w 78"/>
                  <a:gd name="T5" fmla="*/ 48 h 54"/>
                  <a:gd name="T6" fmla="*/ 0 60000 65536"/>
                  <a:gd name="T7" fmla="*/ 0 60000 65536"/>
                  <a:gd name="T8" fmla="*/ 0 60000 65536"/>
                </a:gdLst>
                <a:ahLst/>
                <a:cxnLst>
                  <a:cxn ang="T6">
                    <a:pos x="T0" y="T1"/>
                  </a:cxn>
                  <a:cxn ang="T7">
                    <a:pos x="T2" y="T3"/>
                  </a:cxn>
                  <a:cxn ang="T8">
                    <a:pos x="T4" y="T5"/>
                  </a:cxn>
                </a:cxnLst>
                <a:rect l="0" t="0" r="r" b="b"/>
                <a:pathLst>
                  <a:path w="78" h="54">
                    <a:moveTo>
                      <a:pt x="78" y="54"/>
                    </a:moveTo>
                    <a:lnTo>
                      <a:pt x="48" y="0"/>
                    </a:lnTo>
                    <a:lnTo>
                      <a:pt x="0" y="48"/>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156" name="Freeform 1094"/>
              <p:cNvSpPr>
                <a:spLocks/>
              </p:cNvSpPr>
              <p:nvPr/>
            </p:nvSpPr>
            <p:spPr bwMode="auto">
              <a:xfrm>
                <a:off x="3062" y="2711"/>
                <a:ext cx="95" cy="102"/>
              </a:xfrm>
              <a:custGeom>
                <a:avLst/>
                <a:gdLst>
                  <a:gd name="T0" fmla="*/ 83 w 95"/>
                  <a:gd name="T1" fmla="*/ 0 h 102"/>
                  <a:gd name="T2" fmla="*/ 95 w 95"/>
                  <a:gd name="T3" fmla="*/ 54 h 102"/>
                  <a:gd name="T4" fmla="*/ 48 w 95"/>
                  <a:gd name="T5" fmla="*/ 54 h 102"/>
                  <a:gd name="T6" fmla="*/ 48 w 95"/>
                  <a:gd name="T7" fmla="*/ 78 h 102"/>
                  <a:gd name="T8" fmla="*/ 0 w 95"/>
                  <a:gd name="T9" fmla="*/ 102 h 10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5" h="102">
                    <a:moveTo>
                      <a:pt x="83" y="0"/>
                    </a:moveTo>
                    <a:lnTo>
                      <a:pt x="95" y="54"/>
                    </a:lnTo>
                    <a:lnTo>
                      <a:pt x="48" y="54"/>
                    </a:lnTo>
                    <a:lnTo>
                      <a:pt x="48" y="78"/>
                    </a:lnTo>
                    <a:lnTo>
                      <a:pt x="0" y="102"/>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157" name="Freeform 1095"/>
              <p:cNvSpPr>
                <a:spLocks/>
              </p:cNvSpPr>
              <p:nvPr/>
            </p:nvSpPr>
            <p:spPr bwMode="auto">
              <a:xfrm>
                <a:off x="2984" y="2735"/>
                <a:ext cx="54" cy="251"/>
              </a:xfrm>
              <a:custGeom>
                <a:avLst/>
                <a:gdLst>
                  <a:gd name="T0" fmla="*/ 12 w 54"/>
                  <a:gd name="T1" fmla="*/ 0 h 251"/>
                  <a:gd name="T2" fmla="*/ 6 w 54"/>
                  <a:gd name="T3" fmla="*/ 24 h 251"/>
                  <a:gd name="T4" fmla="*/ 6 w 54"/>
                  <a:gd name="T5" fmla="*/ 30 h 251"/>
                  <a:gd name="T6" fmla="*/ 0 w 54"/>
                  <a:gd name="T7" fmla="*/ 36 h 251"/>
                  <a:gd name="T8" fmla="*/ 18 w 54"/>
                  <a:gd name="T9" fmla="*/ 36 h 251"/>
                  <a:gd name="T10" fmla="*/ 24 w 54"/>
                  <a:gd name="T11" fmla="*/ 36 h 251"/>
                  <a:gd name="T12" fmla="*/ 30 w 54"/>
                  <a:gd name="T13" fmla="*/ 36 h 251"/>
                  <a:gd name="T14" fmla="*/ 24 w 54"/>
                  <a:gd name="T15" fmla="*/ 54 h 251"/>
                  <a:gd name="T16" fmla="*/ 24 w 54"/>
                  <a:gd name="T17" fmla="*/ 60 h 251"/>
                  <a:gd name="T18" fmla="*/ 24 w 54"/>
                  <a:gd name="T19" fmla="*/ 66 h 251"/>
                  <a:gd name="T20" fmla="*/ 30 w 54"/>
                  <a:gd name="T21" fmla="*/ 60 h 251"/>
                  <a:gd name="T22" fmla="*/ 48 w 54"/>
                  <a:gd name="T23" fmla="*/ 48 h 251"/>
                  <a:gd name="T24" fmla="*/ 54 w 54"/>
                  <a:gd name="T25" fmla="*/ 48 h 251"/>
                  <a:gd name="T26" fmla="*/ 54 w 54"/>
                  <a:gd name="T27" fmla="*/ 60 h 251"/>
                  <a:gd name="T28" fmla="*/ 48 w 54"/>
                  <a:gd name="T29" fmla="*/ 72 h 251"/>
                  <a:gd name="T30" fmla="*/ 48 w 54"/>
                  <a:gd name="T31" fmla="*/ 96 h 251"/>
                  <a:gd name="T32" fmla="*/ 42 w 54"/>
                  <a:gd name="T33" fmla="*/ 120 h 251"/>
                  <a:gd name="T34" fmla="*/ 42 w 54"/>
                  <a:gd name="T35" fmla="*/ 180 h 251"/>
                  <a:gd name="T36" fmla="*/ 42 w 54"/>
                  <a:gd name="T37" fmla="*/ 209 h 251"/>
                  <a:gd name="T38" fmla="*/ 48 w 54"/>
                  <a:gd name="T39" fmla="*/ 233 h 251"/>
                  <a:gd name="T40" fmla="*/ 48 w 54"/>
                  <a:gd name="T41" fmla="*/ 245 h 251"/>
                  <a:gd name="T42" fmla="*/ 48 w 54"/>
                  <a:gd name="T43" fmla="*/ 251 h 25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4" h="251">
                    <a:moveTo>
                      <a:pt x="12" y="0"/>
                    </a:moveTo>
                    <a:lnTo>
                      <a:pt x="6" y="24"/>
                    </a:lnTo>
                    <a:lnTo>
                      <a:pt x="6" y="30"/>
                    </a:lnTo>
                    <a:lnTo>
                      <a:pt x="0" y="36"/>
                    </a:lnTo>
                    <a:lnTo>
                      <a:pt x="18" y="36"/>
                    </a:lnTo>
                    <a:lnTo>
                      <a:pt x="24" y="36"/>
                    </a:lnTo>
                    <a:lnTo>
                      <a:pt x="30" y="36"/>
                    </a:lnTo>
                    <a:lnTo>
                      <a:pt x="24" y="54"/>
                    </a:lnTo>
                    <a:lnTo>
                      <a:pt x="24" y="60"/>
                    </a:lnTo>
                    <a:lnTo>
                      <a:pt x="24" y="66"/>
                    </a:lnTo>
                    <a:lnTo>
                      <a:pt x="30" y="60"/>
                    </a:lnTo>
                    <a:lnTo>
                      <a:pt x="48" y="48"/>
                    </a:lnTo>
                    <a:lnTo>
                      <a:pt x="54" y="48"/>
                    </a:lnTo>
                    <a:lnTo>
                      <a:pt x="54" y="60"/>
                    </a:lnTo>
                    <a:lnTo>
                      <a:pt x="48" y="72"/>
                    </a:lnTo>
                    <a:lnTo>
                      <a:pt x="48" y="96"/>
                    </a:lnTo>
                    <a:lnTo>
                      <a:pt x="42" y="120"/>
                    </a:lnTo>
                    <a:lnTo>
                      <a:pt x="42" y="180"/>
                    </a:lnTo>
                    <a:lnTo>
                      <a:pt x="42" y="209"/>
                    </a:lnTo>
                    <a:lnTo>
                      <a:pt x="48" y="233"/>
                    </a:lnTo>
                    <a:lnTo>
                      <a:pt x="48" y="245"/>
                    </a:lnTo>
                    <a:lnTo>
                      <a:pt x="48" y="251"/>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158" name="Freeform 1096"/>
              <p:cNvSpPr>
                <a:spLocks/>
              </p:cNvSpPr>
              <p:nvPr/>
            </p:nvSpPr>
            <p:spPr bwMode="auto">
              <a:xfrm>
                <a:off x="3104" y="2681"/>
                <a:ext cx="239" cy="329"/>
              </a:xfrm>
              <a:custGeom>
                <a:avLst/>
                <a:gdLst>
                  <a:gd name="T0" fmla="*/ 6 w 239"/>
                  <a:gd name="T1" fmla="*/ 323 h 329"/>
                  <a:gd name="T2" fmla="*/ 6 w 239"/>
                  <a:gd name="T3" fmla="*/ 311 h 329"/>
                  <a:gd name="T4" fmla="*/ 6 w 239"/>
                  <a:gd name="T5" fmla="*/ 287 h 329"/>
                  <a:gd name="T6" fmla="*/ 0 w 239"/>
                  <a:gd name="T7" fmla="*/ 245 h 329"/>
                  <a:gd name="T8" fmla="*/ 6 w 239"/>
                  <a:gd name="T9" fmla="*/ 198 h 329"/>
                  <a:gd name="T10" fmla="*/ 6 w 239"/>
                  <a:gd name="T11" fmla="*/ 150 h 329"/>
                  <a:gd name="T12" fmla="*/ 23 w 239"/>
                  <a:gd name="T13" fmla="*/ 96 h 329"/>
                  <a:gd name="T14" fmla="*/ 41 w 239"/>
                  <a:gd name="T15" fmla="*/ 54 h 329"/>
                  <a:gd name="T16" fmla="*/ 77 w 239"/>
                  <a:gd name="T17" fmla="*/ 18 h 329"/>
                  <a:gd name="T18" fmla="*/ 95 w 239"/>
                  <a:gd name="T19" fmla="*/ 12 h 329"/>
                  <a:gd name="T20" fmla="*/ 119 w 239"/>
                  <a:gd name="T21" fmla="*/ 0 h 329"/>
                  <a:gd name="T22" fmla="*/ 173 w 239"/>
                  <a:gd name="T23" fmla="*/ 0 h 329"/>
                  <a:gd name="T24" fmla="*/ 197 w 239"/>
                  <a:gd name="T25" fmla="*/ 0 h 329"/>
                  <a:gd name="T26" fmla="*/ 221 w 239"/>
                  <a:gd name="T27" fmla="*/ 18 h 329"/>
                  <a:gd name="T28" fmla="*/ 233 w 239"/>
                  <a:gd name="T29" fmla="*/ 42 h 329"/>
                  <a:gd name="T30" fmla="*/ 239 w 239"/>
                  <a:gd name="T31" fmla="*/ 72 h 329"/>
                  <a:gd name="T32" fmla="*/ 239 w 239"/>
                  <a:gd name="T33" fmla="*/ 150 h 329"/>
                  <a:gd name="T34" fmla="*/ 239 w 239"/>
                  <a:gd name="T35" fmla="*/ 234 h 329"/>
                  <a:gd name="T36" fmla="*/ 239 w 239"/>
                  <a:gd name="T37" fmla="*/ 269 h 329"/>
                  <a:gd name="T38" fmla="*/ 239 w 239"/>
                  <a:gd name="T39" fmla="*/ 299 h 329"/>
                  <a:gd name="T40" fmla="*/ 239 w 239"/>
                  <a:gd name="T41" fmla="*/ 323 h 329"/>
                  <a:gd name="T42" fmla="*/ 239 w 239"/>
                  <a:gd name="T43" fmla="*/ 329 h 329"/>
                  <a:gd name="T44" fmla="*/ 6 w 239"/>
                  <a:gd name="T45" fmla="*/ 323 h 32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39" h="329">
                    <a:moveTo>
                      <a:pt x="6" y="323"/>
                    </a:moveTo>
                    <a:lnTo>
                      <a:pt x="6" y="311"/>
                    </a:lnTo>
                    <a:lnTo>
                      <a:pt x="6" y="287"/>
                    </a:lnTo>
                    <a:lnTo>
                      <a:pt x="0" y="245"/>
                    </a:lnTo>
                    <a:lnTo>
                      <a:pt x="6" y="198"/>
                    </a:lnTo>
                    <a:lnTo>
                      <a:pt x="6" y="150"/>
                    </a:lnTo>
                    <a:lnTo>
                      <a:pt x="23" y="96"/>
                    </a:lnTo>
                    <a:lnTo>
                      <a:pt x="41" y="54"/>
                    </a:lnTo>
                    <a:lnTo>
                      <a:pt x="77" y="18"/>
                    </a:lnTo>
                    <a:lnTo>
                      <a:pt x="95" y="12"/>
                    </a:lnTo>
                    <a:lnTo>
                      <a:pt x="119" y="0"/>
                    </a:lnTo>
                    <a:lnTo>
                      <a:pt x="173" y="0"/>
                    </a:lnTo>
                    <a:lnTo>
                      <a:pt x="197" y="0"/>
                    </a:lnTo>
                    <a:lnTo>
                      <a:pt x="221" y="18"/>
                    </a:lnTo>
                    <a:lnTo>
                      <a:pt x="233" y="42"/>
                    </a:lnTo>
                    <a:lnTo>
                      <a:pt x="239" y="72"/>
                    </a:lnTo>
                    <a:lnTo>
                      <a:pt x="239" y="150"/>
                    </a:lnTo>
                    <a:lnTo>
                      <a:pt x="239" y="234"/>
                    </a:lnTo>
                    <a:lnTo>
                      <a:pt x="239" y="269"/>
                    </a:lnTo>
                    <a:lnTo>
                      <a:pt x="239" y="299"/>
                    </a:lnTo>
                    <a:lnTo>
                      <a:pt x="239" y="323"/>
                    </a:lnTo>
                    <a:lnTo>
                      <a:pt x="239" y="329"/>
                    </a:lnTo>
                    <a:lnTo>
                      <a:pt x="6" y="323"/>
                    </a:lnTo>
                    <a:close/>
                  </a:path>
                </a:pathLst>
              </a:custGeom>
              <a:solidFill>
                <a:srgbClr val="6699FF"/>
              </a:solidFill>
              <a:ln w="9525">
                <a:solidFill>
                  <a:srgbClr val="000000"/>
                </a:solidFill>
                <a:round/>
                <a:headEnd/>
                <a:tailEnd/>
              </a:ln>
            </p:spPr>
            <p:txBody>
              <a:bodyPr/>
              <a:lstStyle/>
              <a:p>
                <a:endParaRPr lang="ja-JP" altLang="en-US"/>
              </a:p>
            </p:txBody>
          </p:sp>
          <p:sp>
            <p:nvSpPr>
              <p:cNvPr id="47159" name="Freeform 1097"/>
              <p:cNvSpPr>
                <a:spLocks/>
              </p:cNvSpPr>
              <p:nvPr/>
            </p:nvSpPr>
            <p:spPr bwMode="auto">
              <a:xfrm>
                <a:off x="3104" y="2681"/>
                <a:ext cx="239" cy="329"/>
              </a:xfrm>
              <a:custGeom>
                <a:avLst/>
                <a:gdLst>
                  <a:gd name="T0" fmla="*/ 6 w 239"/>
                  <a:gd name="T1" fmla="*/ 323 h 329"/>
                  <a:gd name="T2" fmla="*/ 6 w 239"/>
                  <a:gd name="T3" fmla="*/ 311 h 329"/>
                  <a:gd name="T4" fmla="*/ 6 w 239"/>
                  <a:gd name="T5" fmla="*/ 287 h 329"/>
                  <a:gd name="T6" fmla="*/ 0 w 239"/>
                  <a:gd name="T7" fmla="*/ 245 h 329"/>
                  <a:gd name="T8" fmla="*/ 6 w 239"/>
                  <a:gd name="T9" fmla="*/ 198 h 329"/>
                  <a:gd name="T10" fmla="*/ 6 w 239"/>
                  <a:gd name="T11" fmla="*/ 150 h 329"/>
                  <a:gd name="T12" fmla="*/ 23 w 239"/>
                  <a:gd name="T13" fmla="*/ 96 h 329"/>
                  <a:gd name="T14" fmla="*/ 41 w 239"/>
                  <a:gd name="T15" fmla="*/ 54 h 329"/>
                  <a:gd name="T16" fmla="*/ 77 w 239"/>
                  <a:gd name="T17" fmla="*/ 18 h 329"/>
                  <a:gd name="T18" fmla="*/ 95 w 239"/>
                  <a:gd name="T19" fmla="*/ 12 h 329"/>
                  <a:gd name="T20" fmla="*/ 119 w 239"/>
                  <a:gd name="T21" fmla="*/ 0 h 329"/>
                  <a:gd name="T22" fmla="*/ 173 w 239"/>
                  <a:gd name="T23" fmla="*/ 0 h 329"/>
                  <a:gd name="T24" fmla="*/ 197 w 239"/>
                  <a:gd name="T25" fmla="*/ 0 h 329"/>
                  <a:gd name="T26" fmla="*/ 221 w 239"/>
                  <a:gd name="T27" fmla="*/ 18 h 329"/>
                  <a:gd name="T28" fmla="*/ 233 w 239"/>
                  <a:gd name="T29" fmla="*/ 42 h 329"/>
                  <a:gd name="T30" fmla="*/ 239 w 239"/>
                  <a:gd name="T31" fmla="*/ 72 h 329"/>
                  <a:gd name="T32" fmla="*/ 239 w 239"/>
                  <a:gd name="T33" fmla="*/ 150 h 329"/>
                  <a:gd name="T34" fmla="*/ 239 w 239"/>
                  <a:gd name="T35" fmla="*/ 234 h 329"/>
                  <a:gd name="T36" fmla="*/ 239 w 239"/>
                  <a:gd name="T37" fmla="*/ 269 h 329"/>
                  <a:gd name="T38" fmla="*/ 239 w 239"/>
                  <a:gd name="T39" fmla="*/ 299 h 329"/>
                  <a:gd name="T40" fmla="*/ 239 w 239"/>
                  <a:gd name="T41" fmla="*/ 323 h 329"/>
                  <a:gd name="T42" fmla="*/ 239 w 239"/>
                  <a:gd name="T43" fmla="*/ 329 h 32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239" h="329">
                    <a:moveTo>
                      <a:pt x="6" y="323"/>
                    </a:moveTo>
                    <a:lnTo>
                      <a:pt x="6" y="311"/>
                    </a:lnTo>
                    <a:lnTo>
                      <a:pt x="6" y="287"/>
                    </a:lnTo>
                    <a:lnTo>
                      <a:pt x="0" y="245"/>
                    </a:lnTo>
                    <a:lnTo>
                      <a:pt x="6" y="198"/>
                    </a:lnTo>
                    <a:lnTo>
                      <a:pt x="6" y="150"/>
                    </a:lnTo>
                    <a:lnTo>
                      <a:pt x="23" y="96"/>
                    </a:lnTo>
                    <a:lnTo>
                      <a:pt x="41" y="54"/>
                    </a:lnTo>
                    <a:lnTo>
                      <a:pt x="77" y="18"/>
                    </a:lnTo>
                    <a:lnTo>
                      <a:pt x="95" y="12"/>
                    </a:lnTo>
                    <a:lnTo>
                      <a:pt x="119" y="0"/>
                    </a:lnTo>
                    <a:lnTo>
                      <a:pt x="173" y="0"/>
                    </a:lnTo>
                    <a:lnTo>
                      <a:pt x="197" y="0"/>
                    </a:lnTo>
                    <a:lnTo>
                      <a:pt x="221" y="18"/>
                    </a:lnTo>
                    <a:lnTo>
                      <a:pt x="233" y="42"/>
                    </a:lnTo>
                    <a:lnTo>
                      <a:pt x="239" y="72"/>
                    </a:lnTo>
                    <a:lnTo>
                      <a:pt x="239" y="150"/>
                    </a:lnTo>
                    <a:lnTo>
                      <a:pt x="239" y="234"/>
                    </a:lnTo>
                    <a:lnTo>
                      <a:pt x="239" y="269"/>
                    </a:lnTo>
                    <a:lnTo>
                      <a:pt x="239" y="299"/>
                    </a:lnTo>
                    <a:lnTo>
                      <a:pt x="239" y="323"/>
                    </a:lnTo>
                    <a:lnTo>
                      <a:pt x="239" y="329"/>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160" name="Freeform 1098"/>
              <p:cNvSpPr>
                <a:spLocks/>
              </p:cNvSpPr>
              <p:nvPr/>
            </p:nvSpPr>
            <p:spPr bwMode="auto">
              <a:xfrm>
                <a:off x="3181" y="2675"/>
                <a:ext cx="126" cy="114"/>
              </a:xfrm>
              <a:custGeom>
                <a:avLst/>
                <a:gdLst>
                  <a:gd name="T0" fmla="*/ 0 w 126"/>
                  <a:gd name="T1" fmla="*/ 24 h 114"/>
                  <a:gd name="T2" fmla="*/ 0 w 126"/>
                  <a:gd name="T3" fmla="*/ 42 h 114"/>
                  <a:gd name="T4" fmla="*/ 6 w 126"/>
                  <a:gd name="T5" fmla="*/ 66 h 114"/>
                  <a:gd name="T6" fmla="*/ 18 w 126"/>
                  <a:gd name="T7" fmla="*/ 96 h 114"/>
                  <a:gd name="T8" fmla="*/ 30 w 126"/>
                  <a:gd name="T9" fmla="*/ 114 h 114"/>
                  <a:gd name="T10" fmla="*/ 36 w 126"/>
                  <a:gd name="T11" fmla="*/ 114 h 114"/>
                  <a:gd name="T12" fmla="*/ 54 w 126"/>
                  <a:gd name="T13" fmla="*/ 108 h 114"/>
                  <a:gd name="T14" fmla="*/ 84 w 126"/>
                  <a:gd name="T15" fmla="*/ 78 h 114"/>
                  <a:gd name="T16" fmla="*/ 120 w 126"/>
                  <a:gd name="T17" fmla="*/ 36 h 114"/>
                  <a:gd name="T18" fmla="*/ 126 w 126"/>
                  <a:gd name="T19" fmla="*/ 24 h 114"/>
                  <a:gd name="T20" fmla="*/ 126 w 126"/>
                  <a:gd name="T21" fmla="*/ 18 h 114"/>
                  <a:gd name="T22" fmla="*/ 108 w 126"/>
                  <a:gd name="T23" fmla="*/ 6 h 114"/>
                  <a:gd name="T24" fmla="*/ 90 w 126"/>
                  <a:gd name="T25" fmla="*/ 0 h 114"/>
                  <a:gd name="T26" fmla="*/ 48 w 126"/>
                  <a:gd name="T27" fmla="*/ 6 h 114"/>
                  <a:gd name="T28" fmla="*/ 12 w 126"/>
                  <a:gd name="T29" fmla="*/ 18 h 114"/>
                  <a:gd name="T30" fmla="*/ 6 w 126"/>
                  <a:gd name="T31" fmla="*/ 24 h 114"/>
                  <a:gd name="T32" fmla="*/ 0 w 126"/>
                  <a:gd name="T33" fmla="*/ 24 h 114"/>
                  <a:gd name="T34" fmla="*/ 0 w 126"/>
                  <a:gd name="T35" fmla="*/ 24 h 11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26" h="114">
                    <a:moveTo>
                      <a:pt x="0" y="24"/>
                    </a:moveTo>
                    <a:lnTo>
                      <a:pt x="0" y="42"/>
                    </a:lnTo>
                    <a:lnTo>
                      <a:pt x="6" y="66"/>
                    </a:lnTo>
                    <a:lnTo>
                      <a:pt x="18" y="96"/>
                    </a:lnTo>
                    <a:lnTo>
                      <a:pt x="30" y="114"/>
                    </a:lnTo>
                    <a:lnTo>
                      <a:pt x="36" y="114"/>
                    </a:lnTo>
                    <a:lnTo>
                      <a:pt x="54" y="108"/>
                    </a:lnTo>
                    <a:lnTo>
                      <a:pt x="84" y="78"/>
                    </a:lnTo>
                    <a:lnTo>
                      <a:pt x="120" y="36"/>
                    </a:lnTo>
                    <a:lnTo>
                      <a:pt x="126" y="24"/>
                    </a:lnTo>
                    <a:lnTo>
                      <a:pt x="126" y="18"/>
                    </a:lnTo>
                    <a:lnTo>
                      <a:pt x="108" y="6"/>
                    </a:lnTo>
                    <a:lnTo>
                      <a:pt x="90" y="0"/>
                    </a:lnTo>
                    <a:lnTo>
                      <a:pt x="48" y="6"/>
                    </a:lnTo>
                    <a:lnTo>
                      <a:pt x="12" y="18"/>
                    </a:lnTo>
                    <a:lnTo>
                      <a:pt x="6" y="24"/>
                    </a:lnTo>
                    <a:lnTo>
                      <a:pt x="0" y="24"/>
                    </a:lnTo>
                    <a:close/>
                  </a:path>
                </a:pathLst>
              </a:custGeom>
              <a:solidFill>
                <a:srgbClr val="FFFFFF"/>
              </a:solidFill>
              <a:ln w="3175">
                <a:solidFill>
                  <a:srgbClr val="000000"/>
                </a:solidFill>
                <a:prstDash val="solid"/>
                <a:round/>
                <a:headEnd/>
                <a:tailEnd/>
              </a:ln>
            </p:spPr>
            <p:txBody>
              <a:bodyPr/>
              <a:lstStyle/>
              <a:p>
                <a:endParaRPr lang="ja-JP" altLang="en-US"/>
              </a:p>
            </p:txBody>
          </p:sp>
          <p:sp>
            <p:nvSpPr>
              <p:cNvPr id="47161" name="Freeform 1099"/>
              <p:cNvSpPr>
                <a:spLocks/>
              </p:cNvSpPr>
              <p:nvPr/>
            </p:nvSpPr>
            <p:spPr bwMode="auto">
              <a:xfrm>
                <a:off x="3193" y="2681"/>
                <a:ext cx="78" cy="60"/>
              </a:xfrm>
              <a:custGeom>
                <a:avLst/>
                <a:gdLst>
                  <a:gd name="T0" fmla="*/ 78 w 78"/>
                  <a:gd name="T1" fmla="*/ 60 h 60"/>
                  <a:gd name="T2" fmla="*/ 48 w 78"/>
                  <a:gd name="T3" fmla="*/ 0 h 60"/>
                  <a:gd name="T4" fmla="*/ 0 w 78"/>
                  <a:gd name="T5" fmla="*/ 54 h 60"/>
                  <a:gd name="T6" fmla="*/ 78 w 78"/>
                  <a:gd name="T7" fmla="*/ 60 h 6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8" h="60">
                    <a:moveTo>
                      <a:pt x="78" y="60"/>
                    </a:moveTo>
                    <a:lnTo>
                      <a:pt x="48" y="0"/>
                    </a:lnTo>
                    <a:lnTo>
                      <a:pt x="0" y="54"/>
                    </a:lnTo>
                    <a:lnTo>
                      <a:pt x="78" y="60"/>
                    </a:lnTo>
                    <a:close/>
                  </a:path>
                </a:pathLst>
              </a:custGeom>
              <a:solidFill>
                <a:srgbClr val="FFFFFF"/>
              </a:solidFill>
              <a:ln w="9525">
                <a:solidFill>
                  <a:srgbClr val="000000"/>
                </a:solidFill>
                <a:round/>
                <a:headEnd/>
                <a:tailEnd/>
              </a:ln>
            </p:spPr>
            <p:txBody>
              <a:bodyPr/>
              <a:lstStyle/>
              <a:p>
                <a:endParaRPr lang="ja-JP" altLang="en-US"/>
              </a:p>
            </p:txBody>
          </p:sp>
          <p:sp>
            <p:nvSpPr>
              <p:cNvPr id="47162" name="Freeform 1100"/>
              <p:cNvSpPr>
                <a:spLocks/>
              </p:cNvSpPr>
              <p:nvPr/>
            </p:nvSpPr>
            <p:spPr bwMode="auto">
              <a:xfrm>
                <a:off x="3193" y="2681"/>
                <a:ext cx="78" cy="60"/>
              </a:xfrm>
              <a:custGeom>
                <a:avLst/>
                <a:gdLst>
                  <a:gd name="T0" fmla="*/ 78 w 78"/>
                  <a:gd name="T1" fmla="*/ 60 h 60"/>
                  <a:gd name="T2" fmla="*/ 48 w 78"/>
                  <a:gd name="T3" fmla="*/ 0 h 60"/>
                  <a:gd name="T4" fmla="*/ 0 w 78"/>
                  <a:gd name="T5" fmla="*/ 54 h 60"/>
                  <a:gd name="T6" fmla="*/ 0 60000 65536"/>
                  <a:gd name="T7" fmla="*/ 0 60000 65536"/>
                  <a:gd name="T8" fmla="*/ 0 60000 65536"/>
                </a:gdLst>
                <a:ahLst/>
                <a:cxnLst>
                  <a:cxn ang="T6">
                    <a:pos x="T0" y="T1"/>
                  </a:cxn>
                  <a:cxn ang="T7">
                    <a:pos x="T2" y="T3"/>
                  </a:cxn>
                  <a:cxn ang="T8">
                    <a:pos x="T4" y="T5"/>
                  </a:cxn>
                </a:cxnLst>
                <a:rect l="0" t="0" r="r" b="b"/>
                <a:pathLst>
                  <a:path w="78" h="60">
                    <a:moveTo>
                      <a:pt x="78" y="60"/>
                    </a:moveTo>
                    <a:lnTo>
                      <a:pt x="48" y="0"/>
                    </a:lnTo>
                    <a:lnTo>
                      <a:pt x="0" y="54"/>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163" name="Freeform 1101"/>
              <p:cNvSpPr>
                <a:spLocks/>
              </p:cNvSpPr>
              <p:nvPr/>
            </p:nvSpPr>
            <p:spPr bwMode="auto">
              <a:xfrm>
                <a:off x="3229" y="2729"/>
                <a:ext cx="90" cy="96"/>
              </a:xfrm>
              <a:custGeom>
                <a:avLst/>
                <a:gdLst>
                  <a:gd name="T0" fmla="*/ 84 w 90"/>
                  <a:gd name="T1" fmla="*/ 0 h 96"/>
                  <a:gd name="T2" fmla="*/ 90 w 90"/>
                  <a:gd name="T3" fmla="*/ 48 h 96"/>
                  <a:gd name="T4" fmla="*/ 48 w 90"/>
                  <a:gd name="T5" fmla="*/ 48 h 96"/>
                  <a:gd name="T6" fmla="*/ 42 w 90"/>
                  <a:gd name="T7" fmla="*/ 78 h 96"/>
                  <a:gd name="T8" fmla="*/ 0 w 90"/>
                  <a:gd name="T9" fmla="*/ 96 h 9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0" h="96">
                    <a:moveTo>
                      <a:pt x="84" y="0"/>
                    </a:moveTo>
                    <a:lnTo>
                      <a:pt x="90" y="48"/>
                    </a:lnTo>
                    <a:lnTo>
                      <a:pt x="48" y="48"/>
                    </a:lnTo>
                    <a:lnTo>
                      <a:pt x="42" y="78"/>
                    </a:lnTo>
                    <a:lnTo>
                      <a:pt x="0" y="96"/>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164" name="Freeform 1102"/>
              <p:cNvSpPr>
                <a:spLocks/>
              </p:cNvSpPr>
              <p:nvPr/>
            </p:nvSpPr>
            <p:spPr bwMode="auto">
              <a:xfrm>
                <a:off x="3151" y="2753"/>
                <a:ext cx="54" cy="251"/>
              </a:xfrm>
              <a:custGeom>
                <a:avLst/>
                <a:gdLst>
                  <a:gd name="T0" fmla="*/ 12 w 54"/>
                  <a:gd name="T1" fmla="*/ 0 h 251"/>
                  <a:gd name="T2" fmla="*/ 6 w 54"/>
                  <a:gd name="T3" fmla="*/ 18 h 251"/>
                  <a:gd name="T4" fmla="*/ 6 w 54"/>
                  <a:gd name="T5" fmla="*/ 24 h 251"/>
                  <a:gd name="T6" fmla="*/ 0 w 54"/>
                  <a:gd name="T7" fmla="*/ 30 h 251"/>
                  <a:gd name="T8" fmla="*/ 12 w 54"/>
                  <a:gd name="T9" fmla="*/ 30 h 251"/>
                  <a:gd name="T10" fmla="*/ 24 w 54"/>
                  <a:gd name="T11" fmla="*/ 30 h 251"/>
                  <a:gd name="T12" fmla="*/ 24 w 54"/>
                  <a:gd name="T13" fmla="*/ 30 h 251"/>
                  <a:gd name="T14" fmla="*/ 24 w 54"/>
                  <a:gd name="T15" fmla="*/ 48 h 251"/>
                  <a:gd name="T16" fmla="*/ 24 w 54"/>
                  <a:gd name="T17" fmla="*/ 54 h 251"/>
                  <a:gd name="T18" fmla="*/ 24 w 54"/>
                  <a:gd name="T19" fmla="*/ 60 h 251"/>
                  <a:gd name="T20" fmla="*/ 30 w 54"/>
                  <a:gd name="T21" fmla="*/ 54 h 251"/>
                  <a:gd name="T22" fmla="*/ 42 w 54"/>
                  <a:gd name="T23" fmla="*/ 48 h 251"/>
                  <a:gd name="T24" fmla="*/ 54 w 54"/>
                  <a:gd name="T25" fmla="*/ 48 h 251"/>
                  <a:gd name="T26" fmla="*/ 54 w 54"/>
                  <a:gd name="T27" fmla="*/ 54 h 251"/>
                  <a:gd name="T28" fmla="*/ 48 w 54"/>
                  <a:gd name="T29" fmla="*/ 72 h 251"/>
                  <a:gd name="T30" fmla="*/ 42 w 54"/>
                  <a:gd name="T31" fmla="*/ 96 h 251"/>
                  <a:gd name="T32" fmla="*/ 36 w 54"/>
                  <a:gd name="T33" fmla="*/ 120 h 251"/>
                  <a:gd name="T34" fmla="*/ 36 w 54"/>
                  <a:gd name="T35" fmla="*/ 179 h 251"/>
                  <a:gd name="T36" fmla="*/ 42 w 54"/>
                  <a:gd name="T37" fmla="*/ 203 h 251"/>
                  <a:gd name="T38" fmla="*/ 42 w 54"/>
                  <a:gd name="T39" fmla="*/ 227 h 251"/>
                  <a:gd name="T40" fmla="*/ 42 w 54"/>
                  <a:gd name="T41" fmla="*/ 245 h 251"/>
                  <a:gd name="T42" fmla="*/ 42 w 54"/>
                  <a:gd name="T43" fmla="*/ 251 h 25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4" h="251">
                    <a:moveTo>
                      <a:pt x="12" y="0"/>
                    </a:moveTo>
                    <a:lnTo>
                      <a:pt x="6" y="18"/>
                    </a:lnTo>
                    <a:lnTo>
                      <a:pt x="6" y="24"/>
                    </a:lnTo>
                    <a:lnTo>
                      <a:pt x="0" y="30"/>
                    </a:lnTo>
                    <a:lnTo>
                      <a:pt x="12" y="30"/>
                    </a:lnTo>
                    <a:lnTo>
                      <a:pt x="24" y="30"/>
                    </a:lnTo>
                    <a:lnTo>
                      <a:pt x="24" y="48"/>
                    </a:lnTo>
                    <a:lnTo>
                      <a:pt x="24" y="54"/>
                    </a:lnTo>
                    <a:lnTo>
                      <a:pt x="24" y="60"/>
                    </a:lnTo>
                    <a:lnTo>
                      <a:pt x="30" y="54"/>
                    </a:lnTo>
                    <a:lnTo>
                      <a:pt x="42" y="48"/>
                    </a:lnTo>
                    <a:lnTo>
                      <a:pt x="54" y="48"/>
                    </a:lnTo>
                    <a:lnTo>
                      <a:pt x="54" y="54"/>
                    </a:lnTo>
                    <a:lnTo>
                      <a:pt x="48" y="72"/>
                    </a:lnTo>
                    <a:lnTo>
                      <a:pt x="42" y="96"/>
                    </a:lnTo>
                    <a:lnTo>
                      <a:pt x="36" y="120"/>
                    </a:lnTo>
                    <a:lnTo>
                      <a:pt x="36" y="179"/>
                    </a:lnTo>
                    <a:lnTo>
                      <a:pt x="42" y="203"/>
                    </a:lnTo>
                    <a:lnTo>
                      <a:pt x="42" y="227"/>
                    </a:lnTo>
                    <a:lnTo>
                      <a:pt x="42" y="245"/>
                    </a:lnTo>
                    <a:lnTo>
                      <a:pt x="42" y="251"/>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165" name="Freeform 1103"/>
              <p:cNvSpPr>
                <a:spLocks/>
              </p:cNvSpPr>
              <p:nvPr/>
            </p:nvSpPr>
            <p:spPr bwMode="auto">
              <a:xfrm>
                <a:off x="3277" y="2681"/>
                <a:ext cx="299" cy="365"/>
              </a:xfrm>
              <a:custGeom>
                <a:avLst/>
                <a:gdLst>
                  <a:gd name="T0" fmla="*/ 6 w 299"/>
                  <a:gd name="T1" fmla="*/ 353 h 365"/>
                  <a:gd name="T2" fmla="*/ 6 w 299"/>
                  <a:gd name="T3" fmla="*/ 347 h 365"/>
                  <a:gd name="T4" fmla="*/ 0 w 299"/>
                  <a:gd name="T5" fmla="*/ 317 h 365"/>
                  <a:gd name="T6" fmla="*/ 0 w 299"/>
                  <a:gd name="T7" fmla="*/ 275 h 365"/>
                  <a:gd name="T8" fmla="*/ 0 w 299"/>
                  <a:gd name="T9" fmla="*/ 222 h 365"/>
                  <a:gd name="T10" fmla="*/ 12 w 299"/>
                  <a:gd name="T11" fmla="*/ 168 h 365"/>
                  <a:gd name="T12" fmla="*/ 24 w 299"/>
                  <a:gd name="T13" fmla="*/ 114 h 365"/>
                  <a:gd name="T14" fmla="*/ 48 w 299"/>
                  <a:gd name="T15" fmla="*/ 66 h 365"/>
                  <a:gd name="T16" fmla="*/ 83 w 299"/>
                  <a:gd name="T17" fmla="*/ 24 h 365"/>
                  <a:gd name="T18" fmla="*/ 101 w 299"/>
                  <a:gd name="T19" fmla="*/ 12 h 365"/>
                  <a:gd name="T20" fmla="*/ 137 w 299"/>
                  <a:gd name="T21" fmla="*/ 6 h 365"/>
                  <a:gd name="T22" fmla="*/ 209 w 299"/>
                  <a:gd name="T23" fmla="*/ 0 h 365"/>
                  <a:gd name="T24" fmla="*/ 239 w 299"/>
                  <a:gd name="T25" fmla="*/ 6 h 365"/>
                  <a:gd name="T26" fmla="*/ 269 w 299"/>
                  <a:gd name="T27" fmla="*/ 18 h 365"/>
                  <a:gd name="T28" fmla="*/ 293 w 299"/>
                  <a:gd name="T29" fmla="*/ 42 h 365"/>
                  <a:gd name="T30" fmla="*/ 299 w 299"/>
                  <a:gd name="T31" fmla="*/ 78 h 365"/>
                  <a:gd name="T32" fmla="*/ 293 w 299"/>
                  <a:gd name="T33" fmla="*/ 168 h 365"/>
                  <a:gd name="T34" fmla="*/ 281 w 299"/>
                  <a:gd name="T35" fmla="*/ 263 h 365"/>
                  <a:gd name="T36" fmla="*/ 275 w 299"/>
                  <a:gd name="T37" fmla="*/ 299 h 365"/>
                  <a:gd name="T38" fmla="*/ 269 w 299"/>
                  <a:gd name="T39" fmla="*/ 335 h 365"/>
                  <a:gd name="T40" fmla="*/ 269 w 299"/>
                  <a:gd name="T41" fmla="*/ 353 h 365"/>
                  <a:gd name="T42" fmla="*/ 263 w 299"/>
                  <a:gd name="T43" fmla="*/ 365 h 365"/>
                  <a:gd name="T44" fmla="*/ 6 w 299"/>
                  <a:gd name="T45" fmla="*/ 353 h 36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99" h="365">
                    <a:moveTo>
                      <a:pt x="6" y="353"/>
                    </a:moveTo>
                    <a:lnTo>
                      <a:pt x="6" y="347"/>
                    </a:lnTo>
                    <a:lnTo>
                      <a:pt x="0" y="317"/>
                    </a:lnTo>
                    <a:lnTo>
                      <a:pt x="0" y="275"/>
                    </a:lnTo>
                    <a:lnTo>
                      <a:pt x="0" y="222"/>
                    </a:lnTo>
                    <a:lnTo>
                      <a:pt x="12" y="168"/>
                    </a:lnTo>
                    <a:lnTo>
                      <a:pt x="24" y="114"/>
                    </a:lnTo>
                    <a:lnTo>
                      <a:pt x="48" y="66"/>
                    </a:lnTo>
                    <a:lnTo>
                      <a:pt x="83" y="24"/>
                    </a:lnTo>
                    <a:lnTo>
                      <a:pt x="101" y="12"/>
                    </a:lnTo>
                    <a:lnTo>
                      <a:pt x="137" y="6"/>
                    </a:lnTo>
                    <a:lnTo>
                      <a:pt x="209" y="0"/>
                    </a:lnTo>
                    <a:lnTo>
                      <a:pt x="239" y="6"/>
                    </a:lnTo>
                    <a:lnTo>
                      <a:pt x="269" y="18"/>
                    </a:lnTo>
                    <a:lnTo>
                      <a:pt x="293" y="42"/>
                    </a:lnTo>
                    <a:lnTo>
                      <a:pt x="299" y="78"/>
                    </a:lnTo>
                    <a:lnTo>
                      <a:pt x="293" y="168"/>
                    </a:lnTo>
                    <a:lnTo>
                      <a:pt x="281" y="263"/>
                    </a:lnTo>
                    <a:lnTo>
                      <a:pt x="275" y="299"/>
                    </a:lnTo>
                    <a:lnTo>
                      <a:pt x="269" y="335"/>
                    </a:lnTo>
                    <a:lnTo>
                      <a:pt x="269" y="353"/>
                    </a:lnTo>
                    <a:lnTo>
                      <a:pt x="263" y="365"/>
                    </a:lnTo>
                    <a:lnTo>
                      <a:pt x="6" y="353"/>
                    </a:lnTo>
                    <a:close/>
                  </a:path>
                </a:pathLst>
              </a:custGeom>
              <a:solidFill>
                <a:srgbClr val="6699FF"/>
              </a:solidFill>
              <a:ln w="9525">
                <a:solidFill>
                  <a:srgbClr val="000000"/>
                </a:solidFill>
                <a:round/>
                <a:headEnd/>
                <a:tailEnd/>
              </a:ln>
            </p:spPr>
            <p:txBody>
              <a:bodyPr/>
              <a:lstStyle/>
              <a:p>
                <a:endParaRPr lang="ja-JP" altLang="en-US"/>
              </a:p>
            </p:txBody>
          </p:sp>
          <p:sp>
            <p:nvSpPr>
              <p:cNvPr id="47166" name="Freeform 1104"/>
              <p:cNvSpPr>
                <a:spLocks/>
              </p:cNvSpPr>
              <p:nvPr/>
            </p:nvSpPr>
            <p:spPr bwMode="auto">
              <a:xfrm>
                <a:off x="3277" y="2681"/>
                <a:ext cx="299" cy="365"/>
              </a:xfrm>
              <a:custGeom>
                <a:avLst/>
                <a:gdLst>
                  <a:gd name="T0" fmla="*/ 6 w 299"/>
                  <a:gd name="T1" fmla="*/ 353 h 365"/>
                  <a:gd name="T2" fmla="*/ 6 w 299"/>
                  <a:gd name="T3" fmla="*/ 347 h 365"/>
                  <a:gd name="T4" fmla="*/ 0 w 299"/>
                  <a:gd name="T5" fmla="*/ 317 h 365"/>
                  <a:gd name="T6" fmla="*/ 0 w 299"/>
                  <a:gd name="T7" fmla="*/ 275 h 365"/>
                  <a:gd name="T8" fmla="*/ 0 w 299"/>
                  <a:gd name="T9" fmla="*/ 222 h 365"/>
                  <a:gd name="T10" fmla="*/ 12 w 299"/>
                  <a:gd name="T11" fmla="*/ 168 h 365"/>
                  <a:gd name="T12" fmla="*/ 24 w 299"/>
                  <a:gd name="T13" fmla="*/ 114 h 365"/>
                  <a:gd name="T14" fmla="*/ 48 w 299"/>
                  <a:gd name="T15" fmla="*/ 66 h 365"/>
                  <a:gd name="T16" fmla="*/ 83 w 299"/>
                  <a:gd name="T17" fmla="*/ 24 h 365"/>
                  <a:gd name="T18" fmla="*/ 101 w 299"/>
                  <a:gd name="T19" fmla="*/ 12 h 365"/>
                  <a:gd name="T20" fmla="*/ 137 w 299"/>
                  <a:gd name="T21" fmla="*/ 6 h 365"/>
                  <a:gd name="T22" fmla="*/ 209 w 299"/>
                  <a:gd name="T23" fmla="*/ 0 h 365"/>
                  <a:gd name="T24" fmla="*/ 239 w 299"/>
                  <a:gd name="T25" fmla="*/ 6 h 365"/>
                  <a:gd name="T26" fmla="*/ 269 w 299"/>
                  <a:gd name="T27" fmla="*/ 18 h 365"/>
                  <a:gd name="T28" fmla="*/ 293 w 299"/>
                  <a:gd name="T29" fmla="*/ 42 h 365"/>
                  <a:gd name="T30" fmla="*/ 299 w 299"/>
                  <a:gd name="T31" fmla="*/ 78 h 365"/>
                  <a:gd name="T32" fmla="*/ 293 w 299"/>
                  <a:gd name="T33" fmla="*/ 168 h 365"/>
                  <a:gd name="T34" fmla="*/ 281 w 299"/>
                  <a:gd name="T35" fmla="*/ 263 h 365"/>
                  <a:gd name="T36" fmla="*/ 275 w 299"/>
                  <a:gd name="T37" fmla="*/ 299 h 365"/>
                  <a:gd name="T38" fmla="*/ 269 w 299"/>
                  <a:gd name="T39" fmla="*/ 335 h 365"/>
                  <a:gd name="T40" fmla="*/ 269 w 299"/>
                  <a:gd name="T41" fmla="*/ 353 h 365"/>
                  <a:gd name="T42" fmla="*/ 263 w 299"/>
                  <a:gd name="T43" fmla="*/ 365 h 36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299" h="365">
                    <a:moveTo>
                      <a:pt x="6" y="353"/>
                    </a:moveTo>
                    <a:lnTo>
                      <a:pt x="6" y="347"/>
                    </a:lnTo>
                    <a:lnTo>
                      <a:pt x="0" y="317"/>
                    </a:lnTo>
                    <a:lnTo>
                      <a:pt x="0" y="275"/>
                    </a:lnTo>
                    <a:lnTo>
                      <a:pt x="0" y="222"/>
                    </a:lnTo>
                    <a:lnTo>
                      <a:pt x="12" y="168"/>
                    </a:lnTo>
                    <a:lnTo>
                      <a:pt x="24" y="114"/>
                    </a:lnTo>
                    <a:lnTo>
                      <a:pt x="48" y="66"/>
                    </a:lnTo>
                    <a:lnTo>
                      <a:pt x="83" y="24"/>
                    </a:lnTo>
                    <a:lnTo>
                      <a:pt x="101" y="12"/>
                    </a:lnTo>
                    <a:lnTo>
                      <a:pt x="137" y="6"/>
                    </a:lnTo>
                    <a:lnTo>
                      <a:pt x="209" y="0"/>
                    </a:lnTo>
                    <a:lnTo>
                      <a:pt x="239" y="6"/>
                    </a:lnTo>
                    <a:lnTo>
                      <a:pt x="269" y="18"/>
                    </a:lnTo>
                    <a:lnTo>
                      <a:pt x="293" y="42"/>
                    </a:lnTo>
                    <a:lnTo>
                      <a:pt x="299" y="78"/>
                    </a:lnTo>
                    <a:lnTo>
                      <a:pt x="293" y="168"/>
                    </a:lnTo>
                    <a:lnTo>
                      <a:pt x="281" y="263"/>
                    </a:lnTo>
                    <a:lnTo>
                      <a:pt x="275" y="299"/>
                    </a:lnTo>
                    <a:lnTo>
                      <a:pt x="269" y="335"/>
                    </a:lnTo>
                    <a:lnTo>
                      <a:pt x="269" y="353"/>
                    </a:lnTo>
                    <a:lnTo>
                      <a:pt x="263" y="365"/>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167" name="Freeform 1105"/>
              <p:cNvSpPr>
                <a:spLocks/>
              </p:cNvSpPr>
              <p:nvPr/>
            </p:nvSpPr>
            <p:spPr bwMode="auto">
              <a:xfrm>
                <a:off x="3360" y="2681"/>
                <a:ext cx="138" cy="120"/>
              </a:xfrm>
              <a:custGeom>
                <a:avLst/>
                <a:gdLst>
                  <a:gd name="T0" fmla="*/ 0 w 138"/>
                  <a:gd name="T1" fmla="*/ 24 h 120"/>
                  <a:gd name="T2" fmla="*/ 6 w 138"/>
                  <a:gd name="T3" fmla="*/ 42 h 120"/>
                  <a:gd name="T4" fmla="*/ 12 w 138"/>
                  <a:gd name="T5" fmla="*/ 72 h 120"/>
                  <a:gd name="T6" fmla="*/ 18 w 138"/>
                  <a:gd name="T7" fmla="*/ 96 h 120"/>
                  <a:gd name="T8" fmla="*/ 30 w 138"/>
                  <a:gd name="T9" fmla="*/ 120 h 120"/>
                  <a:gd name="T10" fmla="*/ 42 w 138"/>
                  <a:gd name="T11" fmla="*/ 120 h 120"/>
                  <a:gd name="T12" fmla="*/ 60 w 138"/>
                  <a:gd name="T13" fmla="*/ 114 h 120"/>
                  <a:gd name="T14" fmla="*/ 78 w 138"/>
                  <a:gd name="T15" fmla="*/ 96 h 120"/>
                  <a:gd name="T16" fmla="*/ 96 w 138"/>
                  <a:gd name="T17" fmla="*/ 78 h 120"/>
                  <a:gd name="T18" fmla="*/ 132 w 138"/>
                  <a:gd name="T19" fmla="*/ 36 h 120"/>
                  <a:gd name="T20" fmla="*/ 138 w 138"/>
                  <a:gd name="T21" fmla="*/ 24 h 120"/>
                  <a:gd name="T22" fmla="*/ 138 w 138"/>
                  <a:gd name="T23" fmla="*/ 12 h 120"/>
                  <a:gd name="T24" fmla="*/ 120 w 138"/>
                  <a:gd name="T25" fmla="*/ 0 h 120"/>
                  <a:gd name="T26" fmla="*/ 96 w 138"/>
                  <a:gd name="T27" fmla="*/ 0 h 120"/>
                  <a:gd name="T28" fmla="*/ 54 w 138"/>
                  <a:gd name="T29" fmla="*/ 0 h 120"/>
                  <a:gd name="T30" fmla="*/ 18 w 138"/>
                  <a:gd name="T31" fmla="*/ 18 h 120"/>
                  <a:gd name="T32" fmla="*/ 6 w 138"/>
                  <a:gd name="T33" fmla="*/ 18 h 120"/>
                  <a:gd name="T34" fmla="*/ 0 w 138"/>
                  <a:gd name="T35" fmla="*/ 24 h 120"/>
                  <a:gd name="T36" fmla="*/ 0 w 138"/>
                  <a:gd name="T37" fmla="*/ 24 h 12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38" h="120">
                    <a:moveTo>
                      <a:pt x="0" y="24"/>
                    </a:moveTo>
                    <a:lnTo>
                      <a:pt x="6" y="42"/>
                    </a:lnTo>
                    <a:lnTo>
                      <a:pt x="12" y="72"/>
                    </a:lnTo>
                    <a:lnTo>
                      <a:pt x="18" y="96"/>
                    </a:lnTo>
                    <a:lnTo>
                      <a:pt x="30" y="120"/>
                    </a:lnTo>
                    <a:lnTo>
                      <a:pt x="42" y="120"/>
                    </a:lnTo>
                    <a:lnTo>
                      <a:pt x="60" y="114"/>
                    </a:lnTo>
                    <a:lnTo>
                      <a:pt x="78" y="96"/>
                    </a:lnTo>
                    <a:lnTo>
                      <a:pt x="96" y="78"/>
                    </a:lnTo>
                    <a:lnTo>
                      <a:pt x="132" y="36"/>
                    </a:lnTo>
                    <a:lnTo>
                      <a:pt x="138" y="24"/>
                    </a:lnTo>
                    <a:lnTo>
                      <a:pt x="138" y="12"/>
                    </a:lnTo>
                    <a:lnTo>
                      <a:pt x="120" y="0"/>
                    </a:lnTo>
                    <a:lnTo>
                      <a:pt x="96" y="0"/>
                    </a:lnTo>
                    <a:lnTo>
                      <a:pt x="54" y="0"/>
                    </a:lnTo>
                    <a:lnTo>
                      <a:pt x="18" y="18"/>
                    </a:lnTo>
                    <a:lnTo>
                      <a:pt x="6" y="18"/>
                    </a:lnTo>
                    <a:lnTo>
                      <a:pt x="0" y="24"/>
                    </a:lnTo>
                    <a:close/>
                  </a:path>
                </a:pathLst>
              </a:custGeom>
              <a:solidFill>
                <a:srgbClr val="FFFFFF"/>
              </a:solidFill>
              <a:ln w="3175">
                <a:solidFill>
                  <a:srgbClr val="000000"/>
                </a:solidFill>
                <a:prstDash val="solid"/>
                <a:round/>
                <a:headEnd/>
                <a:tailEnd/>
              </a:ln>
            </p:spPr>
            <p:txBody>
              <a:bodyPr/>
              <a:lstStyle/>
              <a:p>
                <a:endParaRPr lang="ja-JP" altLang="en-US"/>
              </a:p>
            </p:txBody>
          </p:sp>
          <p:sp>
            <p:nvSpPr>
              <p:cNvPr id="47168" name="Freeform 1106"/>
              <p:cNvSpPr>
                <a:spLocks/>
              </p:cNvSpPr>
              <p:nvPr/>
            </p:nvSpPr>
            <p:spPr bwMode="auto">
              <a:xfrm>
                <a:off x="3378" y="2687"/>
                <a:ext cx="84" cy="60"/>
              </a:xfrm>
              <a:custGeom>
                <a:avLst/>
                <a:gdLst>
                  <a:gd name="T0" fmla="*/ 84 w 84"/>
                  <a:gd name="T1" fmla="*/ 60 h 60"/>
                  <a:gd name="T2" fmla="*/ 54 w 84"/>
                  <a:gd name="T3" fmla="*/ 0 h 60"/>
                  <a:gd name="T4" fmla="*/ 0 w 84"/>
                  <a:gd name="T5" fmla="*/ 54 h 60"/>
                  <a:gd name="T6" fmla="*/ 84 w 84"/>
                  <a:gd name="T7" fmla="*/ 60 h 6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4" h="60">
                    <a:moveTo>
                      <a:pt x="84" y="60"/>
                    </a:moveTo>
                    <a:lnTo>
                      <a:pt x="54" y="0"/>
                    </a:lnTo>
                    <a:lnTo>
                      <a:pt x="0" y="54"/>
                    </a:lnTo>
                    <a:lnTo>
                      <a:pt x="84" y="60"/>
                    </a:lnTo>
                    <a:close/>
                  </a:path>
                </a:pathLst>
              </a:custGeom>
              <a:solidFill>
                <a:srgbClr val="FFFFFF"/>
              </a:solidFill>
              <a:ln w="9525">
                <a:solidFill>
                  <a:srgbClr val="000000"/>
                </a:solidFill>
                <a:round/>
                <a:headEnd/>
                <a:tailEnd/>
              </a:ln>
            </p:spPr>
            <p:txBody>
              <a:bodyPr/>
              <a:lstStyle/>
              <a:p>
                <a:endParaRPr lang="ja-JP" altLang="en-US"/>
              </a:p>
            </p:txBody>
          </p:sp>
          <p:sp>
            <p:nvSpPr>
              <p:cNvPr id="47169" name="Freeform 1107"/>
              <p:cNvSpPr>
                <a:spLocks/>
              </p:cNvSpPr>
              <p:nvPr/>
            </p:nvSpPr>
            <p:spPr bwMode="auto">
              <a:xfrm>
                <a:off x="3378" y="2687"/>
                <a:ext cx="84" cy="60"/>
              </a:xfrm>
              <a:custGeom>
                <a:avLst/>
                <a:gdLst>
                  <a:gd name="T0" fmla="*/ 84 w 84"/>
                  <a:gd name="T1" fmla="*/ 60 h 60"/>
                  <a:gd name="T2" fmla="*/ 54 w 84"/>
                  <a:gd name="T3" fmla="*/ 0 h 60"/>
                  <a:gd name="T4" fmla="*/ 0 w 84"/>
                  <a:gd name="T5" fmla="*/ 54 h 60"/>
                  <a:gd name="T6" fmla="*/ 0 60000 65536"/>
                  <a:gd name="T7" fmla="*/ 0 60000 65536"/>
                  <a:gd name="T8" fmla="*/ 0 60000 65536"/>
                </a:gdLst>
                <a:ahLst/>
                <a:cxnLst>
                  <a:cxn ang="T6">
                    <a:pos x="T0" y="T1"/>
                  </a:cxn>
                  <a:cxn ang="T7">
                    <a:pos x="T2" y="T3"/>
                  </a:cxn>
                  <a:cxn ang="T8">
                    <a:pos x="T4" y="T5"/>
                  </a:cxn>
                </a:cxnLst>
                <a:rect l="0" t="0" r="r" b="b"/>
                <a:pathLst>
                  <a:path w="84" h="60">
                    <a:moveTo>
                      <a:pt x="84" y="60"/>
                    </a:moveTo>
                    <a:lnTo>
                      <a:pt x="54" y="0"/>
                    </a:lnTo>
                    <a:lnTo>
                      <a:pt x="0" y="54"/>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170" name="Freeform 1108"/>
              <p:cNvSpPr>
                <a:spLocks/>
              </p:cNvSpPr>
              <p:nvPr/>
            </p:nvSpPr>
            <p:spPr bwMode="auto">
              <a:xfrm>
                <a:off x="3414" y="2735"/>
                <a:ext cx="102" cy="108"/>
              </a:xfrm>
              <a:custGeom>
                <a:avLst/>
                <a:gdLst>
                  <a:gd name="T0" fmla="*/ 90 w 102"/>
                  <a:gd name="T1" fmla="*/ 0 h 108"/>
                  <a:gd name="T2" fmla="*/ 102 w 102"/>
                  <a:gd name="T3" fmla="*/ 54 h 108"/>
                  <a:gd name="T4" fmla="*/ 54 w 102"/>
                  <a:gd name="T5" fmla="*/ 54 h 108"/>
                  <a:gd name="T6" fmla="*/ 48 w 102"/>
                  <a:gd name="T7" fmla="*/ 90 h 108"/>
                  <a:gd name="T8" fmla="*/ 0 w 102"/>
                  <a:gd name="T9" fmla="*/ 108 h 10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108">
                    <a:moveTo>
                      <a:pt x="90" y="0"/>
                    </a:moveTo>
                    <a:lnTo>
                      <a:pt x="102" y="54"/>
                    </a:lnTo>
                    <a:lnTo>
                      <a:pt x="54" y="54"/>
                    </a:lnTo>
                    <a:lnTo>
                      <a:pt x="48" y="90"/>
                    </a:lnTo>
                    <a:lnTo>
                      <a:pt x="0" y="108"/>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171" name="Freeform 1109"/>
              <p:cNvSpPr>
                <a:spLocks/>
              </p:cNvSpPr>
              <p:nvPr/>
            </p:nvSpPr>
            <p:spPr bwMode="auto">
              <a:xfrm>
                <a:off x="3331" y="2759"/>
                <a:ext cx="53" cy="275"/>
              </a:xfrm>
              <a:custGeom>
                <a:avLst/>
                <a:gdLst>
                  <a:gd name="T0" fmla="*/ 12 w 53"/>
                  <a:gd name="T1" fmla="*/ 0 h 275"/>
                  <a:gd name="T2" fmla="*/ 6 w 53"/>
                  <a:gd name="T3" fmla="*/ 24 h 275"/>
                  <a:gd name="T4" fmla="*/ 0 w 53"/>
                  <a:gd name="T5" fmla="*/ 36 h 275"/>
                  <a:gd name="T6" fmla="*/ 0 w 53"/>
                  <a:gd name="T7" fmla="*/ 42 h 275"/>
                  <a:gd name="T8" fmla="*/ 18 w 53"/>
                  <a:gd name="T9" fmla="*/ 42 h 275"/>
                  <a:gd name="T10" fmla="*/ 24 w 53"/>
                  <a:gd name="T11" fmla="*/ 42 h 275"/>
                  <a:gd name="T12" fmla="*/ 24 w 53"/>
                  <a:gd name="T13" fmla="*/ 42 h 275"/>
                  <a:gd name="T14" fmla="*/ 24 w 53"/>
                  <a:gd name="T15" fmla="*/ 54 h 275"/>
                  <a:gd name="T16" fmla="*/ 24 w 53"/>
                  <a:gd name="T17" fmla="*/ 66 h 275"/>
                  <a:gd name="T18" fmla="*/ 24 w 53"/>
                  <a:gd name="T19" fmla="*/ 72 h 275"/>
                  <a:gd name="T20" fmla="*/ 29 w 53"/>
                  <a:gd name="T21" fmla="*/ 66 h 275"/>
                  <a:gd name="T22" fmla="*/ 41 w 53"/>
                  <a:gd name="T23" fmla="*/ 54 h 275"/>
                  <a:gd name="T24" fmla="*/ 53 w 53"/>
                  <a:gd name="T25" fmla="*/ 54 h 275"/>
                  <a:gd name="T26" fmla="*/ 53 w 53"/>
                  <a:gd name="T27" fmla="*/ 66 h 275"/>
                  <a:gd name="T28" fmla="*/ 47 w 53"/>
                  <a:gd name="T29" fmla="*/ 84 h 275"/>
                  <a:gd name="T30" fmla="*/ 41 w 53"/>
                  <a:gd name="T31" fmla="*/ 108 h 275"/>
                  <a:gd name="T32" fmla="*/ 41 w 53"/>
                  <a:gd name="T33" fmla="*/ 138 h 275"/>
                  <a:gd name="T34" fmla="*/ 41 w 53"/>
                  <a:gd name="T35" fmla="*/ 197 h 275"/>
                  <a:gd name="T36" fmla="*/ 41 w 53"/>
                  <a:gd name="T37" fmla="*/ 233 h 275"/>
                  <a:gd name="T38" fmla="*/ 47 w 53"/>
                  <a:gd name="T39" fmla="*/ 251 h 275"/>
                  <a:gd name="T40" fmla="*/ 47 w 53"/>
                  <a:gd name="T41" fmla="*/ 269 h 275"/>
                  <a:gd name="T42" fmla="*/ 47 w 53"/>
                  <a:gd name="T43" fmla="*/ 275 h 27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3" h="275">
                    <a:moveTo>
                      <a:pt x="12" y="0"/>
                    </a:moveTo>
                    <a:lnTo>
                      <a:pt x="6" y="24"/>
                    </a:lnTo>
                    <a:lnTo>
                      <a:pt x="0" y="36"/>
                    </a:lnTo>
                    <a:lnTo>
                      <a:pt x="0" y="42"/>
                    </a:lnTo>
                    <a:lnTo>
                      <a:pt x="18" y="42"/>
                    </a:lnTo>
                    <a:lnTo>
                      <a:pt x="24" y="42"/>
                    </a:lnTo>
                    <a:lnTo>
                      <a:pt x="24" y="54"/>
                    </a:lnTo>
                    <a:lnTo>
                      <a:pt x="24" y="66"/>
                    </a:lnTo>
                    <a:lnTo>
                      <a:pt x="24" y="72"/>
                    </a:lnTo>
                    <a:lnTo>
                      <a:pt x="29" y="66"/>
                    </a:lnTo>
                    <a:lnTo>
                      <a:pt x="41" y="54"/>
                    </a:lnTo>
                    <a:lnTo>
                      <a:pt x="53" y="54"/>
                    </a:lnTo>
                    <a:lnTo>
                      <a:pt x="53" y="66"/>
                    </a:lnTo>
                    <a:lnTo>
                      <a:pt x="47" y="84"/>
                    </a:lnTo>
                    <a:lnTo>
                      <a:pt x="41" y="108"/>
                    </a:lnTo>
                    <a:lnTo>
                      <a:pt x="41" y="138"/>
                    </a:lnTo>
                    <a:lnTo>
                      <a:pt x="41" y="197"/>
                    </a:lnTo>
                    <a:lnTo>
                      <a:pt x="41" y="233"/>
                    </a:lnTo>
                    <a:lnTo>
                      <a:pt x="47" y="251"/>
                    </a:lnTo>
                    <a:lnTo>
                      <a:pt x="47" y="269"/>
                    </a:lnTo>
                    <a:lnTo>
                      <a:pt x="47" y="275"/>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172" name="Freeform 1110"/>
              <p:cNvSpPr>
                <a:spLocks/>
              </p:cNvSpPr>
              <p:nvPr/>
            </p:nvSpPr>
            <p:spPr bwMode="auto">
              <a:xfrm>
                <a:off x="3498" y="2729"/>
                <a:ext cx="370" cy="395"/>
              </a:xfrm>
              <a:custGeom>
                <a:avLst/>
                <a:gdLst>
                  <a:gd name="T0" fmla="*/ 6 w 370"/>
                  <a:gd name="T1" fmla="*/ 395 h 395"/>
                  <a:gd name="T2" fmla="*/ 6 w 370"/>
                  <a:gd name="T3" fmla="*/ 383 h 395"/>
                  <a:gd name="T4" fmla="*/ 6 w 370"/>
                  <a:gd name="T5" fmla="*/ 353 h 395"/>
                  <a:gd name="T6" fmla="*/ 0 w 370"/>
                  <a:gd name="T7" fmla="*/ 305 h 395"/>
                  <a:gd name="T8" fmla="*/ 6 w 370"/>
                  <a:gd name="T9" fmla="*/ 251 h 395"/>
                  <a:gd name="T10" fmla="*/ 12 w 370"/>
                  <a:gd name="T11" fmla="*/ 186 h 395"/>
                  <a:gd name="T12" fmla="*/ 24 w 370"/>
                  <a:gd name="T13" fmla="*/ 126 h 395"/>
                  <a:gd name="T14" fmla="*/ 48 w 370"/>
                  <a:gd name="T15" fmla="*/ 72 h 395"/>
                  <a:gd name="T16" fmla="*/ 90 w 370"/>
                  <a:gd name="T17" fmla="*/ 30 h 395"/>
                  <a:gd name="T18" fmla="*/ 119 w 370"/>
                  <a:gd name="T19" fmla="*/ 18 h 395"/>
                  <a:gd name="T20" fmla="*/ 155 w 370"/>
                  <a:gd name="T21" fmla="*/ 6 h 395"/>
                  <a:gd name="T22" fmla="*/ 197 w 370"/>
                  <a:gd name="T23" fmla="*/ 0 h 395"/>
                  <a:gd name="T24" fmla="*/ 245 w 370"/>
                  <a:gd name="T25" fmla="*/ 6 h 395"/>
                  <a:gd name="T26" fmla="*/ 293 w 370"/>
                  <a:gd name="T27" fmla="*/ 12 h 395"/>
                  <a:gd name="T28" fmla="*/ 329 w 370"/>
                  <a:gd name="T29" fmla="*/ 30 h 395"/>
                  <a:gd name="T30" fmla="*/ 358 w 370"/>
                  <a:gd name="T31" fmla="*/ 54 h 395"/>
                  <a:gd name="T32" fmla="*/ 370 w 370"/>
                  <a:gd name="T33" fmla="*/ 90 h 395"/>
                  <a:gd name="T34" fmla="*/ 370 w 370"/>
                  <a:gd name="T35" fmla="*/ 186 h 395"/>
                  <a:gd name="T36" fmla="*/ 370 w 370"/>
                  <a:gd name="T37" fmla="*/ 281 h 395"/>
                  <a:gd name="T38" fmla="*/ 370 w 370"/>
                  <a:gd name="T39" fmla="*/ 329 h 395"/>
                  <a:gd name="T40" fmla="*/ 370 w 370"/>
                  <a:gd name="T41" fmla="*/ 359 h 395"/>
                  <a:gd name="T42" fmla="*/ 370 w 370"/>
                  <a:gd name="T43" fmla="*/ 383 h 395"/>
                  <a:gd name="T44" fmla="*/ 370 w 370"/>
                  <a:gd name="T45" fmla="*/ 389 h 395"/>
                  <a:gd name="T46" fmla="*/ 6 w 370"/>
                  <a:gd name="T47" fmla="*/ 395 h 39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370" h="395">
                    <a:moveTo>
                      <a:pt x="6" y="395"/>
                    </a:moveTo>
                    <a:lnTo>
                      <a:pt x="6" y="383"/>
                    </a:lnTo>
                    <a:lnTo>
                      <a:pt x="6" y="353"/>
                    </a:lnTo>
                    <a:lnTo>
                      <a:pt x="0" y="305"/>
                    </a:lnTo>
                    <a:lnTo>
                      <a:pt x="6" y="251"/>
                    </a:lnTo>
                    <a:lnTo>
                      <a:pt x="12" y="186"/>
                    </a:lnTo>
                    <a:lnTo>
                      <a:pt x="24" y="126"/>
                    </a:lnTo>
                    <a:lnTo>
                      <a:pt x="48" y="72"/>
                    </a:lnTo>
                    <a:lnTo>
                      <a:pt x="90" y="30"/>
                    </a:lnTo>
                    <a:lnTo>
                      <a:pt x="119" y="18"/>
                    </a:lnTo>
                    <a:lnTo>
                      <a:pt x="155" y="6"/>
                    </a:lnTo>
                    <a:lnTo>
                      <a:pt x="197" y="0"/>
                    </a:lnTo>
                    <a:lnTo>
                      <a:pt x="245" y="6"/>
                    </a:lnTo>
                    <a:lnTo>
                      <a:pt x="293" y="12"/>
                    </a:lnTo>
                    <a:lnTo>
                      <a:pt x="329" y="30"/>
                    </a:lnTo>
                    <a:lnTo>
                      <a:pt x="358" y="54"/>
                    </a:lnTo>
                    <a:lnTo>
                      <a:pt x="370" y="90"/>
                    </a:lnTo>
                    <a:lnTo>
                      <a:pt x="370" y="186"/>
                    </a:lnTo>
                    <a:lnTo>
                      <a:pt x="370" y="281"/>
                    </a:lnTo>
                    <a:lnTo>
                      <a:pt x="370" y="329"/>
                    </a:lnTo>
                    <a:lnTo>
                      <a:pt x="370" y="359"/>
                    </a:lnTo>
                    <a:lnTo>
                      <a:pt x="370" y="383"/>
                    </a:lnTo>
                    <a:lnTo>
                      <a:pt x="370" y="389"/>
                    </a:lnTo>
                    <a:lnTo>
                      <a:pt x="6" y="395"/>
                    </a:lnTo>
                    <a:close/>
                  </a:path>
                </a:pathLst>
              </a:custGeom>
              <a:solidFill>
                <a:srgbClr val="6699FF"/>
              </a:solidFill>
              <a:ln w="9525">
                <a:solidFill>
                  <a:srgbClr val="000000"/>
                </a:solidFill>
                <a:round/>
                <a:headEnd/>
                <a:tailEnd/>
              </a:ln>
            </p:spPr>
            <p:txBody>
              <a:bodyPr/>
              <a:lstStyle/>
              <a:p>
                <a:endParaRPr lang="ja-JP" altLang="en-US"/>
              </a:p>
            </p:txBody>
          </p:sp>
          <p:sp>
            <p:nvSpPr>
              <p:cNvPr id="47173" name="Freeform 1111"/>
              <p:cNvSpPr>
                <a:spLocks/>
              </p:cNvSpPr>
              <p:nvPr/>
            </p:nvSpPr>
            <p:spPr bwMode="auto">
              <a:xfrm>
                <a:off x="3498" y="2729"/>
                <a:ext cx="370" cy="395"/>
              </a:xfrm>
              <a:custGeom>
                <a:avLst/>
                <a:gdLst>
                  <a:gd name="T0" fmla="*/ 6 w 370"/>
                  <a:gd name="T1" fmla="*/ 395 h 395"/>
                  <a:gd name="T2" fmla="*/ 6 w 370"/>
                  <a:gd name="T3" fmla="*/ 383 h 395"/>
                  <a:gd name="T4" fmla="*/ 6 w 370"/>
                  <a:gd name="T5" fmla="*/ 353 h 395"/>
                  <a:gd name="T6" fmla="*/ 0 w 370"/>
                  <a:gd name="T7" fmla="*/ 305 h 395"/>
                  <a:gd name="T8" fmla="*/ 6 w 370"/>
                  <a:gd name="T9" fmla="*/ 251 h 395"/>
                  <a:gd name="T10" fmla="*/ 12 w 370"/>
                  <a:gd name="T11" fmla="*/ 186 h 395"/>
                  <a:gd name="T12" fmla="*/ 24 w 370"/>
                  <a:gd name="T13" fmla="*/ 126 h 395"/>
                  <a:gd name="T14" fmla="*/ 48 w 370"/>
                  <a:gd name="T15" fmla="*/ 72 h 395"/>
                  <a:gd name="T16" fmla="*/ 90 w 370"/>
                  <a:gd name="T17" fmla="*/ 30 h 395"/>
                  <a:gd name="T18" fmla="*/ 119 w 370"/>
                  <a:gd name="T19" fmla="*/ 18 h 395"/>
                  <a:gd name="T20" fmla="*/ 155 w 370"/>
                  <a:gd name="T21" fmla="*/ 6 h 395"/>
                  <a:gd name="T22" fmla="*/ 197 w 370"/>
                  <a:gd name="T23" fmla="*/ 0 h 395"/>
                  <a:gd name="T24" fmla="*/ 245 w 370"/>
                  <a:gd name="T25" fmla="*/ 6 h 395"/>
                  <a:gd name="T26" fmla="*/ 293 w 370"/>
                  <a:gd name="T27" fmla="*/ 12 h 395"/>
                  <a:gd name="T28" fmla="*/ 329 w 370"/>
                  <a:gd name="T29" fmla="*/ 30 h 395"/>
                  <a:gd name="T30" fmla="*/ 358 w 370"/>
                  <a:gd name="T31" fmla="*/ 54 h 395"/>
                  <a:gd name="T32" fmla="*/ 370 w 370"/>
                  <a:gd name="T33" fmla="*/ 90 h 395"/>
                  <a:gd name="T34" fmla="*/ 370 w 370"/>
                  <a:gd name="T35" fmla="*/ 186 h 395"/>
                  <a:gd name="T36" fmla="*/ 370 w 370"/>
                  <a:gd name="T37" fmla="*/ 281 h 395"/>
                  <a:gd name="T38" fmla="*/ 370 w 370"/>
                  <a:gd name="T39" fmla="*/ 329 h 395"/>
                  <a:gd name="T40" fmla="*/ 370 w 370"/>
                  <a:gd name="T41" fmla="*/ 359 h 395"/>
                  <a:gd name="T42" fmla="*/ 370 w 370"/>
                  <a:gd name="T43" fmla="*/ 383 h 395"/>
                  <a:gd name="T44" fmla="*/ 370 w 370"/>
                  <a:gd name="T45" fmla="*/ 389 h 39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370" h="395">
                    <a:moveTo>
                      <a:pt x="6" y="395"/>
                    </a:moveTo>
                    <a:lnTo>
                      <a:pt x="6" y="383"/>
                    </a:lnTo>
                    <a:lnTo>
                      <a:pt x="6" y="353"/>
                    </a:lnTo>
                    <a:lnTo>
                      <a:pt x="0" y="305"/>
                    </a:lnTo>
                    <a:lnTo>
                      <a:pt x="6" y="251"/>
                    </a:lnTo>
                    <a:lnTo>
                      <a:pt x="12" y="186"/>
                    </a:lnTo>
                    <a:lnTo>
                      <a:pt x="24" y="126"/>
                    </a:lnTo>
                    <a:lnTo>
                      <a:pt x="48" y="72"/>
                    </a:lnTo>
                    <a:lnTo>
                      <a:pt x="90" y="30"/>
                    </a:lnTo>
                    <a:lnTo>
                      <a:pt x="119" y="18"/>
                    </a:lnTo>
                    <a:lnTo>
                      <a:pt x="155" y="6"/>
                    </a:lnTo>
                    <a:lnTo>
                      <a:pt x="197" y="0"/>
                    </a:lnTo>
                    <a:lnTo>
                      <a:pt x="245" y="6"/>
                    </a:lnTo>
                    <a:lnTo>
                      <a:pt x="293" y="12"/>
                    </a:lnTo>
                    <a:lnTo>
                      <a:pt x="329" y="30"/>
                    </a:lnTo>
                    <a:lnTo>
                      <a:pt x="358" y="54"/>
                    </a:lnTo>
                    <a:lnTo>
                      <a:pt x="370" y="90"/>
                    </a:lnTo>
                    <a:lnTo>
                      <a:pt x="370" y="186"/>
                    </a:lnTo>
                    <a:lnTo>
                      <a:pt x="370" y="281"/>
                    </a:lnTo>
                    <a:lnTo>
                      <a:pt x="370" y="329"/>
                    </a:lnTo>
                    <a:lnTo>
                      <a:pt x="370" y="359"/>
                    </a:lnTo>
                    <a:lnTo>
                      <a:pt x="370" y="383"/>
                    </a:lnTo>
                    <a:lnTo>
                      <a:pt x="370" y="389"/>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174" name="Freeform 1112"/>
              <p:cNvSpPr>
                <a:spLocks/>
              </p:cNvSpPr>
              <p:nvPr/>
            </p:nvSpPr>
            <p:spPr bwMode="auto">
              <a:xfrm>
                <a:off x="3588" y="2729"/>
                <a:ext cx="155" cy="138"/>
              </a:xfrm>
              <a:custGeom>
                <a:avLst/>
                <a:gdLst>
                  <a:gd name="T0" fmla="*/ 0 w 155"/>
                  <a:gd name="T1" fmla="*/ 30 h 138"/>
                  <a:gd name="T2" fmla="*/ 6 w 155"/>
                  <a:gd name="T3" fmla="*/ 48 h 138"/>
                  <a:gd name="T4" fmla="*/ 11 w 155"/>
                  <a:gd name="T5" fmla="*/ 78 h 138"/>
                  <a:gd name="T6" fmla="*/ 23 w 155"/>
                  <a:gd name="T7" fmla="*/ 114 h 138"/>
                  <a:gd name="T8" fmla="*/ 35 w 155"/>
                  <a:gd name="T9" fmla="*/ 138 h 138"/>
                  <a:gd name="T10" fmla="*/ 47 w 155"/>
                  <a:gd name="T11" fmla="*/ 138 h 138"/>
                  <a:gd name="T12" fmla="*/ 65 w 155"/>
                  <a:gd name="T13" fmla="*/ 126 h 138"/>
                  <a:gd name="T14" fmla="*/ 83 w 155"/>
                  <a:gd name="T15" fmla="*/ 114 h 138"/>
                  <a:gd name="T16" fmla="*/ 107 w 155"/>
                  <a:gd name="T17" fmla="*/ 90 h 138"/>
                  <a:gd name="T18" fmla="*/ 143 w 155"/>
                  <a:gd name="T19" fmla="*/ 48 h 138"/>
                  <a:gd name="T20" fmla="*/ 155 w 155"/>
                  <a:gd name="T21" fmla="*/ 30 h 138"/>
                  <a:gd name="T22" fmla="*/ 155 w 155"/>
                  <a:gd name="T23" fmla="*/ 18 h 138"/>
                  <a:gd name="T24" fmla="*/ 137 w 155"/>
                  <a:gd name="T25" fmla="*/ 6 h 138"/>
                  <a:gd name="T26" fmla="*/ 107 w 155"/>
                  <a:gd name="T27" fmla="*/ 0 h 138"/>
                  <a:gd name="T28" fmla="*/ 59 w 155"/>
                  <a:gd name="T29" fmla="*/ 6 h 138"/>
                  <a:gd name="T30" fmla="*/ 17 w 155"/>
                  <a:gd name="T31" fmla="*/ 24 h 138"/>
                  <a:gd name="T32" fmla="*/ 6 w 155"/>
                  <a:gd name="T33" fmla="*/ 30 h 138"/>
                  <a:gd name="T34" fmla="*/ 0 w 155"/>
                  <a:gd name="T35" fmla="*/ 30 h 138"/>
                  <a:gd name="T36" fmla="*/ 0 w 155"/>
                  <a:gd name="T37" fmla="*/ 30 h 13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55" h="138">
                    <a:moveTo>
                      <a:pt x="0" y="30"/>
                    </a:moveTo>
                    <a:lnTo>
                      <a:pt x="6" y="48"/>
                    </a:lnTo>
                    <a:lnTo>
                      <a:pt x="11" y="78"/>
                    </a:lnTo>
                    <a:lnTo>
                      <a:pt x="23" y="114"/>
                    </a:lnTo>
                    <a:lnTo>
                      <a:pt x="35" y="138"/>
                    </a:lnTo>
                    <a:lnTo>
                      <a:pt x="47" y="138"/>
                    </a:lnTo>
                    <a:lnTo>
                      <a:pt x="65" y="126"/>
                    </a:lnTo>
                    <a:lnTo>
                      <a:pt x="83" y="114"/>
                    </a:lnTo>
                    <a:lnTo>
                      <a:pt x="107" y="90"/>
                    </a:lnTo>
                    <a:lnTo>
                      <a:pt x="143" y="48"/>
                    </a:lnTo>
                    <a:lnTo>
                      <a:pt x="155" y="30"/>
                    </a:lnTo>
                    <a:lnTo>
                      <a:pt x="155" y="18"/>
                    </a:lnTo>
                    <a:lnTo>
                      <a:pt x="137" y="6"/>
                    </a:lnTo>
                    <a:lnTo>
                      <a:pt x="107" y="0"/>
                    </a:lnTo>
                    <a:lnTo>
                      <a:pt x="59" y="6"/>
                    </a:lnTo>
                    <a:lnTo>
                      <a:pt x="17" y="24"/>
                    </a:lnTo>
                    <a:lnTo>
                      <a:pt x="6" y="30"/>
                    </a:lnTo>
                    <a:lnTo>
                      <a:pt x="0" y="30"/>
                    </a:lnTo>
                    <a:close/>
                  </a:path>
                </a:pathLst>
              </a:custGeom>
              <a:solidFill>
                <a:srgbClr val="FFFFFF"/>
              </a:solidFill>
              <a:ln w="3175">
                <a:solidFill>
                  <a:srgbClr val="000000"/>
                </a:solidFill>
                <a:prstDash val="solid"/>
                <a:round/>
                <a:headEnd/>
                <a:tailEnd/>
              </a:ln>
            </p:spPr>
            <p:txBody>
              <a:bodyPr/>
              <a:lstStyle/>
              <a:p>
                <a:endParaRPr lang="ja-JP" altLang="en-US"/>
              </a:p>
            </p:txBody>
          </p:sp>
          <p:sp>
            <p:nvSpPr>
              <p:cNvPr id="47175" name="Freeform 1113"/>
              <p:cNvSpPr>
                <a:spLocks/>
              </p:cNvSpPr>
              <p:nvPr/>
            </p:nvSpPr>
            <p:spPr bwMode="auto">
              <a:xfrm>
                <a:off x="3605" y="2735"/>
                <a:ext cx="96" cy="72"/>
              </a:xfrm>
              <a:custGeom>
                <a:avLst/>
                <a:gdLst>
                  <a:gd name="T0" fmla="*/ 96 w 96"/>
                  <a:gd name="T1" fmla="*/ 72 h 72"/>
                  <a:gd name="T2" fmla="*/ 60 w 96"/>
                  <a:gd name="T3" fmla="*/ 0 h 72"/>
                  <a:gd name="T4" fmla="*/ 0 w 96"/>
                  <a:gd name="T5" fmla="*/ 60 h 72"/>
                  <a:gd name="T6" fmla="*/ 96 w 96"/>
                  <a:gd name="T7" fmla="*/ 72 h 7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96" h="72">
                    <a:moveTo>
                      <a:pt x="96" y="72"/>
                    </a:moveTo>
                    <a:lnTo>
                      <a:pt x="60" y="0"/>
                    </a:lnTo>
                    <a:lnTo>
                      <a:pt x="0" y="60"/>
                    </a:lnTo>
                    <a:lnTo>
                      <a:pt x="96" y="72"/>
                    </a:lnTo>
                    <a:close/>
                  </a:path>
                </a:pathLst>
              </a:custGeom>
              <a:solidFill>
                <a:srgbClr val="FFFFFF"/>
              </a:solidFill>
              <a:ln w="9525">
                <a:solidFill>
                  <a:srgbClr val="000000"/>
                </a:solidFill>
                <a:round/>
                <a:headEnd/>
                <a:tailEnd/>
              </a:ln>
            </p:spPr>
            <p:txBody>
              <a:bodyPr/>
              <a:lstStyle/>
              <a:p>
                <a:endParaRPr lang="ja-JP" altLang="en-US"/>
              </a:p>
            </p:txBody>
          </p:sp>
          <p:sp>
            <p:nvSpPr>
              <p:cNvPr id="47176" name="Freeform 1114"/>
              <p:cNvSpPr>
                <a:spLocks/>
              </p:cNvSpPr>
              <p:nvPr/>
            </p:nvSpPr>
            <p:spPr bwMode="auto">
              <a:xfrm>
                <a:off x="3605" y="2735"/>
                <a:ext cx="96" cy="72"/>
              </a:xfrm>
              <a:custGeom>
                <a:avLst/>
                <a:gdLst>
                  <a:gd name="T0" fmla="*/ 96 w 96"/>
                  <a:gd name="T1" fmla="*/ 72 h 72"/>
                  <a:gd name="T2" fmla="*/ 60 w 96"/>
                  <a:gd name="T3" fmla="*/ 0 h 72"/>
                  <a:gd name="T4" fmla="*/ 0 w 96"/>
                  <a:gd name="T5" fmla="*/ 60 h 72"/>
                  <a:gd name="T6" fmla="*/ 0 60000 65536"/>
                  <a:gd name="T7" fmla="*/ 0 60000 65536"/>
                  <a:gd name="T8" fmla="*/ 0 60000 65536"/>
                </a:gdLst>
                <a:ahLst/>
                <a:cxnLst>
                  <a:cxn ang="T6">
                    <a:pos x="T0" y="T1"/>
                  </a:cxn>
                  <a:cxn ang="T7">
                    <a:pos x="T2" y="T3"/>
                  </a:cxn>
                  <a:cxn ang="T8">
                    <a:pos x="T4" y="T5"/>
                  </a:cxn>
                </a:cxnLst>
                <a:rect l="0" t="0" r="r" b="b"/>
                <a:pathLst>
                  <a:path w="96" h="72">
                    <a:moveTo>
                      <a:pt x="96" y="72"/>
                    </a:moveTo>
                    <a:lnTo>
                      <a:pt x="60" y="0"/>
                    </a:lnTo>
                    <a:lnTo>
                      <a:pt x="0" y="60"/>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177" name="Freeform 1115"/>
              <p:cNvSpPr>
                <a:spLocks/>
              </p:cNvSpPr>
              <p:nvPr/>
            </p:nvSpPr>
            <p:spPr bwMode="auto">
              <a:xfrm>
                <a:off x="3647" y="2789"/>
                <a:ext cx="108" cy="120"/>
              </a:xfrm>
              <a:custGeom>
                <a:avLst/>
                <a:gdLst>
                  <a:gd name="T0" fmla="*/ 102 w 108"/>
                  <a:gd name="T1" fmla="*/ 0 h 120"/>
                  <a:gd name="T2" fmla="*/ 108 w 108"/>
                  <a:gd name="T3" fmla="*/ 66 h 120"/>
                  <a:gd name="T4" fmla="*/ 60 w 108"/>
                  <a:gd name="T5" fmla="*/ 66 h 120"/>
                  <a:gd name="T6" fmla="*/ 54 w 108"/>
                  <a:gd name="T7" fmla="*/ 102 h 120"/>
                  <a:gd name="T8" fmla="*/ 0 w 108"/>
                  <a:gd name="T9" fmla="*/ 120 h 12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8" h="120">
                    <a:moveTo>
                      <a:pt x="102" y="0"/>
                    </a:moveTo>
                    <a:lnTo>
                      <a:pt x="108" y="66"/>
                    </a:lnTo>
                    <a:lnTo>
                      <a:pt x="60" y="66"/>
                    </a:lnTo>
                    <a:lnTo>
                      <a:pt x="54" y="102"/>
                    </a:lnTo>
                    <a:lnTo>
                      <a:pt x="0" y="120"/>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178" name="Freeform 1116"/>
              <p:cNvSpPr>
                <a:spLocks/>
              </p:cNvSpPr>
              <p:nvPr/>
            </p:nvSpPr>
            <p:spPr bwMode="auto">
              <a:xfrm>
                <a:off x="3558" y="2819"/>
                <a:ext cx="59" cy="305"/>
              </a:xfrm>
              <a:custGeom>
                <a:avLst/>
                <a:gdLst>
                  <a:gd name="T0" fmla="*/ 6 w 59"/>
                  <a:gd name="T1" fmla="*/ 0 h 305"/>
                  <a:gd name="T2" fmla="*/ 0 w 59"/>
                  <a:gd name="T3" fmla="*/ 24 h 305"/>
                  <a:gd name="T4" fmla="*/ 0 w 59"/>
                  <a:gd name="T5" fmla="*/ 36 h 305"/>
                  <a:gd name="T6" fmla="*/ 0 w 59"/>
                  <a:gd name="T7" fmla="*/ 42 h 305"/>
                  <a:gd name="T8" fmla="*/ 0 w 59"/>
                  <a:gd name="T9" fmla="*/ 42 h 305"/>
                  <a:gd name="T10" fmla="*/ 12 w 59"/>
                  <a:gd name="T11" fmla="*/ 42 h 305"/>
                  <a:gd name="T12" fmla="*/ 24 w 59"/>
                  <a:gd name="T13" fmla="*/ 42 h 305"/>
                  <a:gd name="T14" fmla="*/ 24 w 59"/>
                  <a:gd name="T15" fmla="*/ 42 h 305"/>
                  <a:gd name="T16" fmla="*/ 24 w 59"/>
                  <a:gd name="T17" fmla="*/ 60 h 305"/>
                  <a:gd name="T18" fmla="*/ 24 w 59"/>
                  <a:gd name="T19" fmla="*/ 72 h 305"/>
                  <a:gd name="T20" fmla="*/ 24 w 59"/>
                  <a:gd name="T21" fmla="*/ 78 h 305"/>
                  <a:gd name="T22" fmla="*/ 30 w 59"/>
                  <a:gd name="T23" fmla="*/ 72 h 305"/>
                  <a:gd name="T24" fmla="*/ 47 w 59"/>
                  <a:gd name="T25" fmla="*/ 60 h 305"/>
                  <a:gd name="T26" fmla="*/ 59 w 59"/>
                  <a:gd name="T27" fmla="*/ 60 h 305"/>
                  <a:gd name="T28" fmla="*/ 59 w 59"/>
                  <a:gd name="T29" fmla="*/ 72 h 305"/>
                  <a:gd name="T30" fmla="*/ 53 w 59"/>
                  <a:gd name="T31" fmla="*/ 90 h 305"/>
                  <a:gd name="T32" fmla="*/ 47 w 59"/>
                  <a:gd name="T33" fmla="*/ 113 h 305"/>
                  <a:gd name="T34" fmla="*/ 47 w 59"/>
                  <a:gd name="T35" fmla="*/ 149 h 305"/>
                  <a:gd name="T36" fmla="*/ 41 w 59"/>
                  <a:gd name="T37" fmla="*/ 215 h 305"/>
                  <a:gd name="T38" fmla="*/ 47 w 59"/>
                  <a:gd name="T39" fmla="*/ 251 h 305"/>
                  <a:gd name="T40" fmla="*/ 47 w 59"/>
                  <a:gd name="T41" fmla="*/ 281 h 305"/>
                  <a:gd name="T42" fmla="*/ 47 w 59"/>
                  <a:gd name="T43" fmla="*/ 299 h 305"/>
                  <a:gd name="T44" fmla="*/ 47 w 59"/>
                  <a:gd name="T45" fmla="*/ 305 h 30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59" h="305">
                    <a:moveTo>
                      <a:pt x="6" y="0"/>
                    </a:moveTo>
                    <a:lnTo>
                      <a:pt x="0" y="24"/>
                    </a:lnTo>
                    <a:lnTo>
                      <a:pt x="0" y="36"/>
                    </a:lnTo>
                    <a:lnTo>
                      <a:pt x="0" y="42"/>
                    </a:lnTo>
                    <a:lnTo>
                      <a:pt x="12" y="42"/>
                    </a:lnTo>
                    <a:lnTo>
                      <a:pt x="24" y="42"/>
                    </a:lnTo>
                    <a:lnTo>
                      <a:pt x="24" y="60"/>
                    </a:lnTo>
                    <a:lnTo>
                      <a:pt x="24" y="72"/>
                    </a:lnTo>
                    <a:lnTo>
                      <a:pt x="24" y="78"/>
                    </a:lnTo>
                    <a:lnTo>
                      <a:pt x="30" y="72"/>
                    </a:lnTo>
                    <a:lnTo>
                      <a:pt x="47" y="60"/>
                    </a:lnTo>
                    <a:lnTo>
                      <a:pt x="59" y="60"/>
                    </a:lnTo>
                    <a:lnTo>
                      <a:pt x="59" y="72"/>
                    </a:lnTo>
                    <a:lnTo>
                      <a:pt x="53" y="90"/>
                    </a:lnTo>
                    <a:lnTo>
                      <a:pt x="47" y="113"/>
                    </a:lnTo>
                    <a:lnTo>
                      <a:pt x="47" y="149"/>
                    </a:lnTo>
                    <a:lnTo>
                      <a:pt x="41" y="215"/>
                    </a:lnTo>
                    <a:lnTo>
                      <a:pt x="47" y="251"/>
                    </a:lnTo>
                    <a:lnTo>
                      <a:pt x="47" y="281"/>
                    </a:lnTo>
                    <a:lnTo>
                      <a:pt x="47" y="299"/>
                    </a:lnTo>
                    <a:lnTo>
                      <a:pt x="47" y="305"/>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179" name="Freeform 1117"/>
              <p:cNvSpPr>
                <a:spLocks/>
              </p:cNvSpPr>
              <p:nvPr/>
            </p:nvSpPr>
            <p:spPr bwMode="auto">
              <a:xfrm>
                <a:off x="2590" y="2369"/>
                <a:ext cx="281" cy="294"/>
              </a:xfrm>
              <a:custGeom>
                <a:avLst/>
                <a:gdLst>
                  <a:gd name="T0" fmla="*/ 6 w 281"/>
                  <a:gd name="T1" fmla="*/ 66 h 294"/>
                  <a:gd name="T2" fmla="*/ 6 w 281"/>
                  <a:gd name="T3" fmla="*/ 72 h 294"/>
                  <a:gd name="T4" fmla="*/ 0 w 281"/>
                  <a:gd name="T5" fmla="*/ 90 h 294"/>
                  <a:gd name="T6" fmla="*/ 0 w 281"/>
                  <a:gd name="T7" fmla="*/ 120 h 294"/>
                  <a:gd name="T8" fmla="*/ 0 w 281"/>
                  <a:gd name="T9" fmla="*/ 150 h 294"/>
                  <a:gd name="T10" fmla="*/ 6 w 281"/>
                  <a:gd name="T11" fmla="*/ 216 h 294"/>
                  <a:gd name="T12" fmla="*/ 18 w 281"/>
                  <a:gd name="T13" fmla="*/ 246 h 294"/>
                  <a:gd name="T14" fmla="*/ 42 w 281"/>
                  <a:gd name="T15" fmla="*/ 264 h 294"/>
                  <a:gd name="T16" fmla="*/ 101 w 281"/>
                  <a:gd name="T17" fmla="*/ 288 h 294"/>
                  <a:gd name="T18" fmla="*/ 161 w 281"/>
                  <a:gd name="T19" fmla="*/ 294 h 294"/>
                  <a:gd name="T20" fmla="*/ 227 w 281"/>
                  <a:gd name="T21" fmla="*/ 276 h 294"/>
                  <a:gd name="T22" fmla="*/ 251 w 281"/>
                  <a:gd name="T23" fmla="*/ 264 h 294"/>
                  <a:gd name="T24" fmla="*/ 269 w 281"/>
                  <a:gd name="T25" fmla="*/ 234 h 294"/>
                  <a:gd name="T26" fmla="*/ 275 w 281"/>
                  <a:gd name="T27" fmla="*/ 210 h 294"/>
                  <a:gd name="T28" fmla="*/ 281 w 281"/>
                  <a:gd name="T29" fmla="*/ 174 h 294"/>
                  <a:gd name="T30" fmla="*/ 275 w 281"/>
                  <a:gd name="T31" fmla="*/ 96 h 294"/>
                  <a:gd name="T32" fmla="*/ 269 w 281"/>
                  <a:gd name="T33" fmla="*/ 60 h 294"/>
                  <a:gd name="T34" fmla="*/ 263 w 281"/>
                  <a:gd name="T35" fmla="*/ 30 h 294"/>
                  <a:gd name="T36" fmla="*/ 263 w 281"/>
                  <a:gd name="T37" fmla="*/ 6 h 294"/>
                  <a:gd name="T38" fmla="*/ 257 w 281"/>
                  <a:gd name="T39" fmla="*/ 0 h 294"/>
                  <a:gd name="T40" fmla="*/ 251 w 281"/>
                  <a:gd name="T41" fmla="*/ 0 h 294"/>
                  <a:gd name="T42" fmla="*/ 221 w 281"/>
                  <a:gd name="T43" fmla="*/ 0 h 294"/>
                  <a:gd name="T44" fmla="*/ 185 w 281"/>
                  <a:gd name="T45" fmla="*/ 0 h 294"/>
                  <a:gd name="T46" fmla="*/ 143 w 281"/>
                  <a:gd name="T47" fmla="*/ 0 h 294"/>
                  <a:gd name="T48" fmla="*/ 95 w 281"/>
                  <a:gd name="T49" fmla="*/ 6 h 294"/>
                  <a:gd name="T50" fmla="*/ 59 w 281"/>
                  <a:gd name="T51" fmla="*/ 18 h 294"/>
                  <a:gd name="T52" fmla="*/ 24 w 281"/>
                  <a:gd name="T53" fmla="*/ 42 h 294"/>
                  <a:gd name="T54" fmla="*/ 6 w 281"/>
                  <a:gd name="T55" fmla="*/ 66 h 294"/>
                  <a:gd name="T56" fmla="*/ 6 w 281"/>
                  <a:gd name="T57" fmla="*/ 66 h 29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281" h="294">
                    <a:moveTo>
                      <a:pt x="6" y="66"/>
                    </a:moveTo>
                    <a:lnTo>
                      <a:pt x="6" y="72"/>
                    </a:lnTo>
                    <a:lnTo>
                      <a:pt x="0" y="90"/>
                    </a:lnTo>
                    <a:lnTo>
                      <a:pt x="0" y="120"/>
                    </a:lnTo>
                    <a:lnTo>
                      <a:pt x="0" y="150"/>
                    </a:lnTo>
                    <a:lnTo>
                      <a:pt x="6" y="216"/>
                    </a:lnTo>
                    <a:lnTo>
                      <a:pt x="18" y="246"/>
                    </a:lnTo>
                    <a:lnTo>
                      <a:pt x="42" y="264"/>
                    </a:lnTo>
                    <a:lnTo>
                      <a:pt x="101" y="288"/>
                    </a:lnTo>
                    <a:lnTo>
                      <a:pt x="161" y="294"/>
                    </a:lnTo>
                    <a:lnTo>
                      <a:pt x="227" y="276"/>
                    </a:lnTo>
                    <a:lnTo>
                      <a:pt x="251" y="264"/>
                    </a:lnTo>
                    <a:lnTo>
                      <a:pt x="269" y="234"/>
                    </a:lnTo>
                    <a:lnTo>
                      <a:pt x="275" y="210"/>
                    </a:lnTo>
                    <a:lnTo>
                      <a:pt x="281" y="174"/>
                    </a:lnTo>
                    <a:lnTo>
                      <a:pt x="275" y="96"/>
                    </a:lnTo>
                    <a:lnTo>
                      <a:pt x="269" y="60"/>
                    </a:lnTo>
                    <a:lnTo>
                      <a:pt x="263" y="30"/>
                    </a:lnTo>
                    <a:lnTo>
                      <a:pt x="263" y="6"/>
                    </a:lnTo>
                    <a:lnTo>
                      <a:pt x="257" y="0"/>
                    </a:lnTo>
                    <a:lnTo>
                      <a:pt x="251" y="0"/>
                    </a:lnTo>
                    <a:lnTo>
                      <a:pt x="221" y="0"/>
                    </a:lnTo>
                    <a:lnTo>
                      <a:pt x="185" y="0"/>
                    </a:lnTo>
                    <a:lnTo>
                      <a:pt x="143" y="0"/>
                    </a:lnTo>
                    <a:lnTo>
                      <a:pt x="95" y="6"/>
                    </a:lnTo>
                    <a:lnTo>
                      <a:pt x="59" y="18"/>
                    </a:lnTo>
                    <a:lnTo>
                      <a:pt x="24" y="42"/>
                    </a:lnTo>
                    <a:lnTo>
                      <a:pt x="6" y="66"/>
                    </a:lnTo>
                    <a:close/>
                  </a:path>
                </a:pathLst>
              </a:custGeom>
              <a:solidFill>
                <a:srgbClr val="FAD28D"/>
              </a:solidFill>
              <a:ln w="3175">
                <a:solidFill>
                  <a:srgbClr val="000000"/>
                </a:solidFill>
                <a:prstDash val="solid"/>
                <a:round/>
                <a:headEnd/>
                <a:tailEnd/>
              </a:ln>
            </p:spPr>
            <p:txBody>
              <a:bodyPr/>
              <a:lstStyle/>
              <a:p>
                <a:endParaRPr lang="ja-JP" altLang="en-US"/>
              </a:p>
            </p:txBody>
          </p:sp>
          <p:sp>
            <p:nvSpPr>
              <p:cNvPr id="47180" name="Freeform 1118"/>
              <p:cNvSpPr>
                <a:spLocks/>
              </p:cNvSpPr>
              <p:nvPr/>
            </p:nvSpPr>
            <p:spPr bwMode="auto">
              <a:xfrm>
                <a:off x="2584" y="2255"/>
                <a:ext cx="298" cy="222"/>
              </a:xfrm>
              <a:custGeom>
                <a:avLst/>
                <a:gdLst>
                  <a:gd name="T0" fmla="*/ 227 w 298"/>
                  <a:gd name="T1" fmla="*/ 0 h 222"/>
                  <a:gd name="T2" fmla="*/ 215 w 298"/>
                  <a:gd name="T3" fmla="*/ 0 h 222"/>
                  <a:gd name="T4" fmla="*/ 191 w 298"/>
                  <a:gd name="T5" fmla="*/ 0 h 222"/>
                  <a:gd name="T6" fmla="*/ 137 w 298"/>
                  <a:gd name="T7" fmla="*/ 0 h 222"/>
                  <a:gd name="T8" fmla="*/ 77 w 298"/>
                  <a:gd name="T9" fmla="*/ 6 h 222"/>
                  <a:gd name="T10" fmla="*/ 59 w 298"/>
                  <a:gd name="T11" fmla="*/ 6 h 222"/>
                  <a:gd name="T12" fmla="*/ 42 w 298"/>
                  <a:gd name="T13" fmla="*/ 12 h 222"/>
                  <a:gd name="T14" fmla="*/ 24 w 298"/>
                  <a:gd name="T15" fmla="*/ 36 h 222"/>
                  <a:gd name="T16" fmla="*/ 6 w 298"/>
                  <a:gd name="T17" fmla="*/ 66 h 222"/>
                  <a:gd name="T18" fmla="*/ 0 w 298"/>
                  <a:gd name="T19" fmla="*/ 96 h 222"/>
                  <a:gd name="T20" fmla="*/ 0 w 298"/>
                  <a:gd name="T21" fmla="*/ 120 h 222"/>
                  <a:gd name="T22" fmla="*/ 0 w 298"/>
                  <a:gd name="T23" fmla="*/ 126 h 222"/>
                  <a:gd name="T24" fmla="*/ 0 w 298"/>
                  <a:gd name="T25" fmla="*/ 144 h 222"/>
                  <a:gd name="T26" fmla="*/ 0 w 298"/>
                  <a:gd name="T27" fmla="*/ 168 h 222"/>
                  <a:gd name="T28" fmla="*/ 12 w 298"/>
                  <a:gd name="T29" fmla="*/ 192 h 222"/>
                  <a:gd name="T30" fmla="*/ 18 w 298"/>
                  <a:gd name="T31" fmla="*/ 192 h 222"/>
                  <a:gd name="T32" fmla="*/ 30 w 298"/>
                  <a:gd name="T33" fmla="*/ 192 h 222"/>
                  <a:gd name="T34" fmla="*/ 42 w 298"/>
                  <a:gd name="T35" fmla="*/ 168 h 222"/>
                  <a:gd name="T36" fmla="*/ 48 w 298"/>
                  <a:gd name="T37" fmla="*/ 150 h 222"/>
                  <a:gd name="T38" fmla="*/ 54 w 298"/>
                  <a:gd name="T39" fmla="*/ 138 h 222"/>
                  <a:gd name="T40" fmla="*/ 59 w 298"/>
                  <a:gd name="T41" fmla="*/ 144 h 222"/>
                  <a:gd name="T42" fmla="*/ 71 w 298"/>
                  <a:gd name="T43" fmla="*/ 168 h 222"/>
                  <a:gd name="T44" fmla="*/ 83 w 298"/>
                  <a:gd name="T45" fmla="*/ 174 h 222"/>
                  <a:gd name="T46" fmla="*/ 95 w 298"/>
                  <a:gd name="T47" fmla="*/ 180 h 222"/>
                  <a:gd name="T48" fmla="*/ 107 w 298"/>
                  <a:gd name="T49" fmla="*/ 174 h 222"/>
                  <a:gd name="T50" fmla="*/ 113 w 298"/>
                  <a:gd name="T51" fmla="*/ 168 h 222"/>
                  <a:gd name="T52" fmla="*/ 119 w 298"/>
                  <a:gd name="T53" fmla="*/ 168 h 222"/>
                  <a:gd name="T54" fmla="*/ 125 w 298"/>
                  <a:gd name="T55" fmla="*/ 168 h 222"/>
                  <a:gd name="T56" fmla="*/ 137 w 298"/>
                  <a:gd name="T57" fmla="*/ 174 h 222"/>
                  <a:gd name="T58" fmla="*/ 155 w 298"/>
                  <a:gd name="T59" fmla="*/ 168 h 222"/>
                  <a:gd name="T60" fmla="*/ 161 w 298"/>
                  <a:gd name="T61" fmla="*/ 168 h 222"/>
                  <a:gd name="T62" fmla="*/ 173 w 298"/>
                  <a:gd name="T63" fmla="*/ 174 h 222"/>
                  <a:gd name="T64" fmla="*/ 191 w 298"/>
                  <a:gd name="T65" fmla="*/ 168 h 222"/>
                  <a:gd name="T66" fmla="*/ 203 w 298"/>
                  <a:gd name="T67" fmla="*/ 156 h 222"/>
                  <a:gd name="T68" fmla="*/ 233 w 298"/>
                  <a:gd name="T69" fmla="*/ 186 h 222"/>
                  <a:gd name="T70" fmla="*/ 239 w 298"/>
                  <a:gd name="T71" fmla="*/ 222 h 222"/>
                  <a:gd name="T72" fmla="*/ 275 w 298"/>
                  <a:gd name="T73" fmla="*/ 222 h 222"/>
                  <a:gd name="T74" fmla="*/ 293 w 298"/>
                  <a:gd name="T75" fmla="*/ 216 h 222"/>
                  <a:gd name="T76" fmla="*/ 298 w 298"/>
                  <a:gd name="T77" fmla="*/ 216 h 222"/>
                  <a:gd name="T78" fmla="*/ 298 w 298"/>
                  <a:gd name="T79" fmla="*/ 216 h 222"/>
                  <a:gd name="T80" fmla="*/ 227 w 298"/>
                  <a:gd name="T81" fmla="*/ 0 h 22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98" h="222">
                    <a:moveTo>
                      <a:pt x="227" y="0"/>
                    </a:moveTo>
                    <a:lnTo>
                      <a:pt x="215" y="0"/>
                    </a:lnTo>
                    <a:lnTo>
                      <a:pt x="191" y="0"/>
                    </a:lnTo>
                    <a:lnTo>
                      <a:pt x="137" y="0"/>
                    </a:lnTo>
                    <a:lnTo>
                      <a:pt x="77" y="6"/>
                    </a:lnTo>
                    <a:lnTo>
                      <a:pt x="59" y="6"/>
                    </a:lnTo>
                    <a:lnTo>
                      <a:pt x="42" y="12"/>
                    </a:lnTo>
                    <a:lnTo>
                      <a:pt x="24" y="36"/>
                    </a:lnTo>
                    <a:lnTo>
                      <a:pt x="6" y="66"/>
                    </a:lnTo>
                    <a:lnTo>
                      <a:pt x="0" y="96"/>
                    </a:lnTo>
                    <a:lnTo>
                      <a:pt x="0" y="120"/>
                    </a:lnTo>
                    <a:lnTo>
                      <a:pt x="0" y="126"/>
                    </a:lnTo>
                    <a:lnTo>
                      <a:pt x="0" y="144"/>
                    </a:lnTo>
                    <a:lnTo>
                      <a:pt x="0" y="168"/>
                    </a:lnTo>
                    <a:lnTo>
                      <a:pt x="12" y="192"/>
                    </a:lnTo>
                    <a:lnTo>
                      <a:pt x="18" y="192"/>
                    </a:lnTo>
                    <a:lnTo>
                      <a:pt x="30" y="192"/>
                    </a:lnTo>
                    <a:lnTo>
                      <a:pt x="42" y="168"/>
                    </a:lnTo>
                    <a:lnTo>
                      <a:pt x="48" y="150"/>
                    </a:lnTo>
                    <a:lnTo>
                      <a:pt x="54" y="138"/>
                    </a:lnTo>
                    <a:lnTo>
                      <a:pt x="59" y="144"/>
                    </a:lnTo>
                    <a:lnTo>
                      <a:pt x="71" y="168"/>
                    </a:lnTo>
                    <a:lnTo>
                      <a:pt x="83" y="174"/>
                    </a:lnTo>
                    <a:lnTo>
                      <a:pt x="95" y="180"/>
                    </a:lnTo>
                    <a:lnTo>
                      <a:pt x="107" y="174"/>
                    </a:lnTo>
                    <a:lnTo>
                      <a:pt x="113" y="168"/>
                    </a:lnTo>
                    <a:lnTo>
                      <a:pt x="119" y="168"/>
                    </a:lnTo>
                    <a:lnTo>
                      <a:pt x="125" y="168"/>
                    </a:lnTo>
                    <a:lnTo>
                      <a:pt x="137" y="174"/>
                    </a:lnTo>
                    <a:lnTo>
                      <a:pt x="155" y="168"/>
                    </a:lnTo>
                    <a:lnTo>
                      <a:pt x="161" y="168"/>
                    </a:lnTo>
                    <a:lnTo>
                      <a:pt x="173" y="174"/>
                    </a:lnTo>
                    <a:lnTo>
                      <a:pt x="191" y="168"/>
                    </a:lnTo>
                    <a:lnTo>
                      <a:pt x="203" y="156"/>
                    </a:lnTo>
                    <a:lnTo>
                      <a:pt x="233" y="186"/>
                    </a:lnTo>
                    <a:lnTo>
                      <a:pt x="239" y="222"/>
                    </a:lnTo>
                    <a:lnTo>
                      <a:pt x="275" y="222"/>
                    </a:lnTo>
                    <a:lnTo>
                      <a:pt x="293" y="216"/>
                    </a:lnTo>
                    <a:lnTo>
                      <a:pt x="298" y="216"/>
                    </a:lnTo>
                    <a:lnTo>
                      <a:pt x="227" y="0"/>
                    </a:lnTo>
                    <a:close/>
                  </a:path>
                </a:pathLst>
              </a:custGeom>
              <a:solidFill>
                <a:srgbClr val="000000"/>
              </a:solidFill>
              <a:ln w="9525">
                <a:solidFill>
                  <a:srgbClr val="000000"/>
                </a:solidFill>
                <a:round/>
                <a:headEnd/>
                <a:tailEnd/>
              </a:ln>
            </p:spPr>
            <p:txBody>
              <a:bodyPr/>
              <a:lstStyle/>
              <a:p>
                <a:endParaRPr lang="ja-JP" altLang="en-US"/>
              </a:p>
            </p:txBody>
          </p:sp>
          <p:sp>
            <p:nvSpPr>
              <p:cNvPr id="47181" name="Freeform 1119"/>
              <p:cNvSpPr>
                <a:spLocks/>
              </p:cNvSpPr>
              <p:nvPr/>
            </p:nvSpPr>
            <p:spPr bwMode="auto">
              <a:xfrm>
                <a:off x="2649" y="2519"/>
                <a:ext cx="6" cy="48"/>
              </a:xfrm>
              <a:custGeom>
                <a:avLst/>
                <a:gdLst>
                  <a:gd name="T0" fmla="*/ 6 w 6"/>
                  <a:gd name="T1" fmla="*/ 0 h 48"/>
                  <a:gd name="T2" fmla="*/ 0 w 6"/>
                  <a:gd name="T3" fmla="*/ 12 h 48"/>
                  <a:gd name="T4" fmla="*/ 0 w 6"/>
                  <a:gd name="T5" fmla="*/ 24 h 48"/>
                  <a:gd name="T6" fmla="*/ 0 w 6"/>
                  <a:gd name="T7" fmla="*/ 36 h 48"/>
                  <a:gd name="T8" fmla="*/ 6 w 6"/>
                  <a:gd name="T9" fmla="*/ 48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 h="48">
                    <a:moveTo>
                      <a:pt x="6" y="0"/>
                    </a:moveTo>
                    <a:lnTo>
                      <a:pt x="0" y="12"/>
                    </a:lnTo>
                    <a:lnTo>
                      <a:pt x="0" y="24"/>
                    </a:lnTo>
                    <a:lnTo>
                      <a:pt x="0" y="36"/>
                    </a:lnTo>
                    <a:lnTo>
                      <a:pt x="6" y="48"/>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182" name="Freeform 1120"/>
              <p:cNvSpPr>
                <a:spLocks/>
              </p:cNvSpPr>
              <p:nvPr/>
            </p:nvSpPr>
            <p:spPr bwMode="auto">
              <a:xfrm>
                <a:off x="2757" y="2339"/>
                <a:ext cx="239" cy="306"/>
              </a:xfrm>
              <a:custGeom>
                <a:avLst/>
                <a:gdLst>
                  <a:gd name="T0" fmla="*/ 18 w 239"/>
                  <a:gd name="T1" fmla="*/ 66 h 306"/>
                  <a:gd name="T2" fmla="*/ 12 w 239"/>
                  <a:gd name="T3" fmla="*/ 78 h 306"/>
                  <a:gd name="T4" fmla="*/ 6 w 239"/>
                  <a:gd name="T5" fmla="*/ 102 h 306"/>
                  <a:gd name="T6" fmla="*/ 6 w 239"/>
                  <a:gd name="T7" fmla="*/ 126 h 306"/>
                  <a:gd name="T8" fmla="*/ 0 w 239"/>
                  <a:gd name="T9" fmla="*/ 150 h 306"/>
                  <a:gd name="T10" fmla="*/ 6 w 239"/>
                  <a:gd name="T11" fmla="*/ 162 h 306"/>
                  <a:gd name="T12" fmla="*/ 12 w 239"/>
                  <a:gd name="T13" fmla="*/ 180 h 306"/>
                  <a:gd name="T14" fmla="*/ 30 w 239"/>
                  <a:gd name="T15" fmla="*/ 228 h 306"/>
                  <a:gd name="T16" fmla="*/ 54 w 239"/>
                  <a:gd name="T17" fmla="*/ 270 h 306"/>
                  <a:gd name="T18" fmla="*/ 60 w 239"/>
                  <a:gd name="T19" fmla="*/ 282 h 306"/>
                  <a:gd name="T20" fmla="*/ 72 w 239"/>
                  <a:gd name="T21" fmla="*/ 294 h 306"/>
                  <a:gd name="T22" fmla="*/ 96 w 239"/>
                  <a:gd name="T23" fmla="*/ 306 h 306"/>
                  <a:gd name="T24" fmla="*/ 125 w 239"/>
                  <a:gd name="T25" fmla="*/ 306 h 306"/>
                  <a:gd name="T26" fmla="*/ 161 w 239"/>
                  <a:gd name="T27" fmla="*/ 306 h 306"/>
                  <a:gd name="T28" fmla="*/ 191 w 239"/>
                  <a:gd name="T29" fmla="*/ 294 h 306"/>
                  <a:gd name="T30" fmla="*/ 203 w 239"/>
                  <a:gd name="T31" fmla="*/ 282 h 306"/>
                  <a:gd name="T32" fmla="*/ 215 w 239"/>
                  <a:gd name="T33" fmla="*/ 252 h 306"/>
                  <a:gd name="T34" fmla="*/ 221 w 239"/>
                  <a:gd name="T35" fmla="*/ 216 h 306"/>
                  <a:gd name="T36" fmla="*/ 227 w 239"/>
                  <a:gd name="T37" fmla="*/ 174 h 306"/>
                  <a:gd name="T38" fmla="*/ 233 w 239"/>
                  <a:gd name="T39" fmla="*/ 138 h 306"/>
                  <a:gd name="T40" fmla="*/ 233 w 239"/>
                  <a:gd name="T41" fmla="*/ 102 h 306"/>
                  <a:gd name="T42" fmla="*/ 239 w 239"/>
                  <a:gd name="T43" fmla="*/ 78 h 306"/>
                  <a:gd name="T44" fmla="*/ 239 w 239"/>
                  <a:gd name="T45" fmla="*/ 72 h 306"/>
                  <a:gd name="T46" fmla="*/ 197 w 239"/>
                  <a:gd name="T47" fmla="*/ 48 h 306"/>
                  <a:gd name="T48" fmla="*/ 167 w 239"/>
                  <a:gd name="T49" fmla="*/ 30 h 306"/>
                  <a:gd name="T50" fmla="*/ 149 w 239"/>
                  <a:gd name="T51" fmla="*/ 18 h 306"/>
                  <a:gd name="T52" fmla="*/ 131 w 239"/>
                  <a:gd name="T53" fmla="*/ 6 h 306"/>
                  <a:gd name="T54" fmla="*/ 120 w 239"/>
                  <a:gd name="T55" fmla="*/ 0 h 306"/>
                  <a:gd name="T56" fmla="*/ 120 w 239"/>
                  <a:gd name="T57" fmla="*/ 0 h 306"/>
                  <a:gd name="T58" fmla="*/ 18 w 239"/>
                  <a:gd name="T59" fmla="*/ 66 h 30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239" h="306">
                    <a:moveTo>
                      <a:pt x="18" y="66"/>
                    </a:moveTo>
                    <a:lnTo>
                      <a:pt x="12" y="78"/>
                    </a:lnTo>
                    <a:lnTo>
                      <a:pt x="6" y="102"/>
                    </a:lnTo>
                    <a:lnTo>
                      <a:pt x="6" y="126"/>
                    </a:lnTo>
                    <a:lnTo>
                      <a:pt x="0" y="150"/>
                    </a:lnTo>
                    <a:lnTo>
                      <a:pt x="6" y="162"/>
                    </a:lnTo>
                    <a:lnTo>
                      <a:pt x="12" y="180"/>
                    </a:lnTo>
                    <a:lnTo>
                      <a:pt x="30" y="228"/>
                    </a:lnTo>
                    <a:lnTo>
                      <a:pt x="54" y="270"/>
                    </a:lnTo>
                    <a:lnTo>
                      <a:pt x="60" y="282"/>
                    </a:lnTo>
                    <a:lnTo>
                      <a:pt x="72" y="294"/>
                    </a:lnTo>
                    <a:lnTo>
                      <a:pt x="96" y="306"/>
                    </a:lnTo>
                    <a:lnTo>
                      <a:pt x="125" y="306"/>
                    </a:lnTo>
                    <a:lnTo>
                      <a:pt x="161" y="306"/>
                    </a:lnTo>
                    <a:lnTo>
                      <a:pt x="191" y="294"/>
                    </a:lnTo>
                    <a:lnTo>
                      <a:pt x="203" y="282"/>
                    </a:lnTo>
                    <a:lnTo>
                      <a:pt x="215" y="252"/>
                    </a:lnTo>
                    <a:lnTo>
                      <a:pt x="221" y="216"/>
                    </a:lnTo>
                    <a:lnTo>
                      <a:pt x="227" y="174"/>
                    </a:lnTo>
                    <a:lnTo>
                      <a:pt x="233" y="138"/>
                    </a:lnTo>
                    <a:lnTo>
                      <a:pt x="233" y="102"/>
                    </a:lnTo>
                    <a:lnTo>
                      <a:pt x="239" y="78"/>
                    </a:lnTo>
                    <a:lnTo>
                      <a:pt x="239" y="72"/>
                    </a:lnTo>
                    <a:lnTo>
                      <a:pt x="197" y="48"/>
                    </a:lnTo>
                    <a:lnTo>
                      <a:pt x="167" y="30"/>
                    </a:lnTo>
                    <a:lnTo>
                      <a:pt x="149" y="18"/>
                    </a:lnTo>
                    <a:lnTo>
                      <a:pt x="131" y="6"/>
                    </a:lnTo>
                    <a:lnTo>
                      <a:pt x="120" y="0"/>
                    </a:lnTo>
                    <a:lnTo>
                      <a:pt x="18" y="66"/>
                    </a:lnTo>
                    <a:close/>
                  </a:path>
                </a:pathLst>
              </a:custGeom>
              <a:solidFill>
                <a:srgbClr val="FFE6BE"/>
              </a:solidFill>
              <a:ln w="3175">
                <a:solidFill>
                  <a:srgbClr val="000000"/>
                </a:solidFill>
                <a:prstDash val="solid"/>
                <a:round/>
                <a:headEnd/>
                <a:tailEnd/>
              </a:ln>
            </p:spPr>
            <p:txBody>
              <a:bodyPr/>
              <a:lstStyle/>
              <a:p>
                <a:endParaRPr lang="ja-JP" altLang="en-US"/>
              </a:p>
            </p:txBody>
          </p:sp>
          <p:sp>
            <p:nvSpPr>
              <p:cNvPr id="47183" name="Freeform 1121"/>
              <p:cNvSpPr>
                <a:spLocks/>
              </p:cNvSpPr>
              <p:nvPr/>
            </p:nvSpPr>
            <p:spPr bwMode="auto">
              <a:xfrm>
                <a:off x="2877" y="2399"/>
                <a:ext cx="41" cy="18"/>
              </a:xfrm>
              <a:custGeom>
                <a:avLst/>
                <a:gdLst>
                  <a:gd name="T0" fmla="*/ 0 w 41"/>
                  <a:gd name="T1" fmla="*/ 0 h 18"/>
                  <a:gd name="T2" fmla="*/ 17 w 41"/>
                  <a:gd name="T3" fmla="*/ 0 h 18"/>
                  <a:gd name="T4" fmla="*/ 29 w 41"/>
                  <a:gd name="T5" fmla="*/ 0 h 18"/>
                  <a:gd name="T6" fmla="*/ 41 w 41"/>
                  <a:gd name="T7" fmla="*/ 18 h 1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1" h="18">
                    <a:moveTo>
                      <a:pt x="0" y="0"/>
                    </a:moveTo>
                    <a:lnTo>
                      <a:pt x="17" y="0"/>
                    </a:lnTo>
                    <a:lnTo>
                      <a:pt x="29" y="0"/>
                    </a:lnTo>
                    <a:lnTo>
                      <a:pt x="41" y="18"/>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184" name="Freeform 1122"/>
              <p:cNvSpPr>
                <a:spLocks/>
              </p:cNvSpPr>
              <p:nvPr/>
            </p:nvSpPr>
            <p:spPr bwMode="auto">
              <a:xfrm>
                <a:off x="2781" y="2399"/>
                <a:ext cx="48" cy="1"/>
              </a:xfrm>
              <a:custGeom>
                <a:avLst/>
                <a:gdLst>
                  <a:gd name="T0" fmla="*/ 48 w 48"/>
                  <a:gd name="T1" fmla="*/ 0 h 1"/>
                  <a:gd name="T2" fmla="*/ 42 w 48"/>
                  <a:gd name="T3" fmla="*/ 0 h 1"/>
                  <a:gd name="T4" fmla="*/ 24 w 48"/>
                  <a:gd name="T5" fmla="*/ 0 h 1"/>
                  <a:gd name="T6" fmla="*/ 12 w 48"/>
                  <a:gd name="T7" fmla="*/ 0 h 1"/>
                  <a:gd name="T8" fmla="*/ 0 w 48"/>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 h="1">
                    <a:moveTo>
                      <a:pt x="48" y="0"/>
                    </a:moveTo>
                    <a:lnTo>
                      <a:pt x="42" y="0"/>
                    </a:lnTo>
                    <a:lnTo>
                      <a:pt x="24" y="0"/>
                    </a:lnTo>
                    <a:lnTo>
                      <a:pt x="12" y="0"/>
                    </a:lnTo>
                    <a:lnTo>
                      <a:pt x="0" y="0"/>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185" name="Freeform 1123"/>
              <p:cNvSpPr>
                <a:spLocks/>
              </p:cNvSpPr>
              <p:nvPr/>
            </p:nvSpPr>
            <p:spPr bwMode="auto">
              <a:xfrm>
                <a:off x="2769" y="2453"/>
                <a:ext cx="60" cy="78"/>
              </a:xfrm>
              <a:custGeom>
                <a:avLst/>
                <a:gdLst>
                  <a:gd name="T0" fmla="*/ 0 w 60"/>
                  <a:gd name="T1" fmla="*/ 12 h 78"/>
                  <a:gd name="T2" fmla="*/ 12 w 60"/>
                  <a:gd name="T3" fmla="*/ 6 h 78"/>
                  <a:gd name="T4" fmla="*/ 24 w 60"/>
                  <a:gd name="T5" fmla="*/ 0 h 78"/>
                  <a:gd name="T6" fmla="*/ 48 w 60"/>
                  <a:gd name="T7" fmla="*/ 0 h 78"/>
                  <a:gd name="T8" fmla="*/ 60 w 60"/>
                  <a:gd name="T9" fmla="*/ 12 h 78"/>
                  <a:gd name="T10" fmla="*/ 60 w 60"/>
                  <a:gd name="T11" fmla="*/ 24 h 78"/>
                  <a:gd name="T12" fmla="*/ 54 w 60"/>
                  <a:gd name="T13" fmla="*/ 48 h 78"/>
                  <a:gd name="T14" fmla="*/ 48 w 60"/>
                  <a:gd name="T15" fmla="*/ 60 h 78"/>
                  <a:gd name="T16" fmla="*/ 42 w 60"/>
                  <a:gd name="T17" fmla="*/ 72 h 78"/>
                  <a:gd name="T18" fmla="*/ 60 w 60"/>
                  <a:gd name="T19" fmla="*/ 78 h 78"/>
                  <a:gd name="T20" fmla="*/ 60 w 60"/>
                  <a:gd name="T21" fmla="*/ 78 h 7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60" h="78">
                    <a:moveTo>
                      <a:pt x="0" y="12"/>
                    </a:moveTo>
                    <a:lnTo>
                      <a:pt x="12" y="6"/>
                    </a:lnTo>
                    <a:lnTo>
                      <a:pt x="24" y="0"/>
                    </a:lnTo>
                    <a:lnTo>
                      <a:pt x="48" y="0"/>
                    </a:lnTo>
                    <a:lnTo>
                      <a:pt x="60" y="12"/>
                    </a:lnTo>
                    <a:lnTo>
                      <a:pt x="60" y="24"/>
                    </a:lnTo>
                    <a:lnTo>
                      <a:pt x="54" y="48"/>
                    </a:lnTo>
                    <a:lnTo>
                      <a:pt x="48" y="60"/>
                    </a:lnTo>
                    <a:lnTo>
                      <a:pt x="42" y="72"/>
                    </a:lnTo>
                    <a:lnTo>
                      <a:pt x="60" y="78"/>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186" name="Freeform 1124"/>
              <p:cNvSpPr>
                <a:spLocks/>
              </p:cNvSpPr>
              <p:nvPr/>
            </p:nvSpPr>
            <p:spPr bwMode="auto">
              <a:xfrm>
                <a:off x="2882" y="2465"/>
                <a:ext cx="42" cy="12"/>
              </a:xfrm>
              <a:custGeom>
                <a:avLst/>
                <a:gdLst>
                  <a:gd name="T0" fmla="*/ 0 w 42"/>
                  <a:gd name="T1" fmla="*/ 12 h 12"/>
                  <a:gd name="T2" fmla="*/ 6 w 42"/>
                  <a:gd name="T3" fmla="*/ 6 h 12"/>
                  <a:gd name="T4" fmla="*/ 18 w 42"/>
                  <a:gd name="T5" fmla="*/ 6 h 12"/>
                  <a:gd name="T6" fmla="*/ 30 w 42"/>
                  <a:gd name="T7" fmla="*/ 0 h 12"/>
                  <a:gd name="T8" fmla="*/ 42 w 42"/>
                  <a:gd name="T9" fmla="*/ 6 h 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 h="12">
                    <a:moveTo>
                      <a:pt x="0" y="12"/>
                    </a:moveTo>
                    <a:lnTo>
                      <a:pt x="6" y="6"/>
                    </a:lnTo>
                    <a:lnTo>
                      <a:pt x="18" y="6"/>
                    </a:lnTo>
                    <a:lnTo>
                      <a:pt x="30" y="0"/>
                    </a:lnTo>
                    <a:lnTo>
                      <a:pt x="42" y="6"/>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187" name="Freeform 1125"/>
              <p:cNvSpPr>
                <a:spLocks/>
              </p:cNvSpPr>
              <p:nvPr/>
            </p:nvSpPr>
            <p:spPr bwMode="auto">
              <a:xfrm>
                <a:off x="2811" y="2573"/>
                <a:ext cx="71" cy="1"/>
              </a:xfrm>
              <a:custGeom>
                <a:avLst/>
                <a:gdLst>
                  <a:gd name="T0" fmla="*/ 0 w 71"/>
                  <a:gd name="T1" fmla="*/ 0 h 1"/>
                  <a:gd name="T2" fmla="*/ 12 w 71"/>
                  <a:gd name="T3" fmla="*/ 0 h 1"/>
                  <a:gd name="T4" fmla="*/ 30 w 71"/>
                  <a:gd name="T5" fmla="*/ 0 h 1"/>
                  <a:gd name="T6" fmla="*/ 54 w 71"/>
                  <a:gd name="T7" fmla="*/ 0 h 1"/>
                  <a:gd name="T8" fmla="*/ 71 w 71"/>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1" h="1">
                    <a:moveTo>
                      <a:pt x="0" y="0"/>
                    </a:moveTo>
                    <a:lnTo>
                      <a:pt x="12" y="0"/>
                    </a:lnTo>
                    <a:lnTo>
                      <a:pt x="30" y="0"/>
                    </a:lnTo>
                    <a:lnTo>
                      <a:pt x="54" y="0"/>
                    </a:lnTo>
                    <a:lnTo>
                      <a:pt x="71" y="0"/>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188" name="Freeform 1126"/>
              <p:cNvSpPr>
                <a:spLocks/>
              </p:cNvSpPr>
              <p:nvPr/>
            </p:nvSpPr>
            <p:spPr bwMode="auto">
              <a:xfrm>
                <a:off x="2733" y="2219"/>
                <a:ext cx="317" cy="198"/>
              </a:xfrm>
              <a:custGeom>
                <a:avLst/>
                <a:gdLst>
                  <a:gd name="T0" fmla="*/ 317 w 317"/>
                  <a:gd name="T1" fmla="*/ 42 h 198"/>
                  <a:gd name="T2" fmla="*/ 299 w 317"/>
                  <a:gd name="T3" fmla="*/ 30 h 198"/>
                  <a:gd name="T4" fmla="*/ 269 w 317"/>
                  <a:gd name="T5" fmla="*/ 24 h 198"/>
                  <a:gd name="T6" fmla="*/ 197 w 317"/>
                  <a:gd name="T7" fmla="*/ 0 h 198"/>
                  <a:gd name="T8" fmla="*/ 120 w 317"/>
                  <a:gd name="T9" fmla="*/ 0 h 198"/>
                  <a:gd name="T10" fmla="*/ 78 w 317"/>
                  <a:gd name="T11" fmla="*/ 6 h 198"/>
                  <a:gd name="T12" fmla="*/ 42 w 317"/>
                  <a:gd name="T13" fmla="*/ 24 h 198"/>
                  <a:gd name="T14" fmla="*/ 18 w 317"/>
                  <a:gd name="T15" fmla="*/ 48 h 198"/>
                  <a:gd name="T16" fmla="*/ 6 w 317"/>
                  <a:gd name="T17" fmla="*/ 72 h 198"/>
                  <a:gd name="T18" fmla="*/ 0 w 317"/>
                  <a:gd name="T19" fmla="*/ 102 h 198"/>
                  <a:gd name="T20" fmla="*/ 6 w 317"/>
                  <a:gd name="T21" fmla="*/ 132 h 198"/>
                  <a:gd name="T22" fmla="*/ 24 w 317"/>
                  <a:gd name="T23" fmla="*/ 180 h 198"/>
                  <a:gd name="T24" fmla="*/ 36 w 317"/>
                  <a:gd name="T25" fmla="*/ 192 h 198"/>
                  <a:gd name="T26" fmla="*/ 36 w 317"/>
                  <a:gd name="T27" fmla="*/ 198 h 198"/>
                  <a:gd name="T28" fmla="*/ 48 w 317"/>
                  <a:gd name="T29" fmla="*/ 192 h 198"/>
                  <a:gd name="T30" fmla="*/ 66 w 317"/>
                  <a:gd name="T31" fmla="*/ 174 h 198"/>
                  <a:gd name="T32" fmla="*/ 96 w 317"/>
                  <a:gd name="T33" fmla="*/ 162 h 198"/>
                  <a:gd name="T34" fmla="*/ 120 w 317"/>
                  <a:gd name="T35" fmla="*/ 162 h 198"/>
                  <a:gd name="T36" fmla="*/ 167 w 317"/>
                  <a:gd name="T37" fmla="*/ 180 h 198"/>
                  <a:gd name="T38" fmla="*/ 185 w 317"/>
                  <a:gd name="T39" fmla="*/ 192 h 198"/>
                  <a:gd name="T40" fmla="*/ 209 w 317"/>
                  <a:gd name="T41" fmla="*/ 192 h 198"/>
                  <a:gd name="T42" fmla="*/ 227 w 317"/>
                  <a:gd name="T43" fmla="*/ 180 h 198"/>
                  <a:gd name="T44" fmla="*/ 257 w 317"/>
                  <a:gd name="T45" fmla="*/ 168 h 198"/>
                  <a:gd name="T46" fmla="*/ 287 w 317"/>
                  <a:gd name="T47" fmla="*/ 162 h 198"/>
                  <a:gd name="T48" fmla="*/ 299 w 317"/>
                  <a:gd name="T49" fmla="*/ 156 h 198"/>
                  <a:gd name="T50" fmla="*/ 305 w 317"/>
                  <a:gd name="T51" fmla="*/ 150 h 198"/>
                  <a:gd name="T52" fmla="*/ 311 w 317"/>
                  <a:gd name="T53" fmla="*/ 132 h 198"/>
                  <a:gd name="T54" fmla="*/ 311 w 317"/>
                  <a:gd name="T55" fmla="*/ 96 h 198"/>
                  <a:gd name="T56" fmla="*/ 317 w 317"/>
                  <a:gd name="T57" fmla="*/ 60 h 198"/>
                  <a:gd name="T58" fmla="*/ 317 w 317"/>
                  <a:gd name="T59" fmla="*/ 48 h 198"/>
                  <a:gd name="T60" fmla="*/ 317 w 317"/>
                  <a:gd name="T61" fmla="*/ 42 h 198"/>
                  <a:gd name="T62" fmla="*/ 317 w 317"/>
                  <a:gd name="T63" fmla="*/ 42 h 19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317" h="198">
                    <a:moveTo>
                      <a:pt x="317" y="42"/>
                    </a:moveTo>
                    <a:lnTo>
                      <a:pt x="299" y="30"/>
                    </a:lnTo>
                    <a:lnTo>
                      <a:pt x="269" y="24"/>
                    </a:lnTo>
                    <a:lnTo>
                      <a:pt x="197" y="0"/>
                    </a:lnTo>
                    <a:lnTo>
                      <a:pt x="120" y="0"/>
                    </a:lnTo>
                    <a:lnTo>
                      <a:pt x="78" y="6"/>
                    </a:lnTo>
                    <a:lnTo>
                      <a:pt x="42" y="24"/>
                    </a:lnTo>
                    <a:lnTo>
                      <a:pt x="18" y="48"/>
                    </a:lnTo>
                    <a:lnTo>
                      <a:pt x="6" y="72"/>
                    </a:lnTo>
                    <a:lnTo>
                      <a:pt x="0" y="102"/>
                    </a:lnTo>
                    <a:lnTo>
                      <a:pt x="6" y="132"/>
                    </a:lnTo>
                    <a:lnTo>
                      <a:pt x="24" y="180"/>
                    </a:lnTo>
                    <a:lnTo>
                      <a:pt x="36" y="192"/>
                    </a:lnTo>
                    <a:lnTo>
                      <a:pt x="36" y="198"/>
                    </a:lnTo>
                    <a:lnTo>
                      <a:pt x="48" y="192"/>
                    </a:lnTo>
                    <a:lnTo>
                      <a:pt x="66" y="174"/>
                    </a:lnTo>
                    <a:lnTo>
                      <a:pt x="96" y="162"/>
                    </a:lnTo>
                    <a:lnTo>
                      <a:pt x="120" y="162"/>
                    </a:lnTo>
                    <a:lnTo>
                      <a:pt x="167" y="180"/>
                    </a:lnTo>
                    <a:lnTo>
                      <a:pt x="185" y="192"/>
                    </a:lnTo>
                    <a:lnTo>
                      <a:pt x="209" y="192"/>
                    </a:lnTo>
                    <a:lnTo>
                      <a:pt x="227" y="180"/>
                    </a:lnTo>
                    <a:lnTo>
                      <a:pt x="257" y="168"/>
                    </a:lnTo>
                    <a:lnTo>
                      <a:pt x="287" y="162"/>
                    </a:lnTo>
                    <a:lnTo>
                      <a:pt x="299" y="156"/>
                    </a:lnTo>
                    <a:lnTo>
                      <a:pt x="305" y="150"/>
                    </a:lnTo>
                    <a:lnTo>
                      <a:pt x="311" y="132"/>
                    </a:lnTo>
                    <a:lnTo>
                      <a:pt x="311" y="96"/>
                    </a:lnTo>
                    <a:lnTo>
                      <a:pt x="317" y="60"/>
                    </a:lnTo>
                    <a:lnTo>
                      <a:pt x="317" y="48"/>
                    </a:lnTo>
                    <a:lnTo>
                      <a:pt x="317" y="42"/>
                    </a:lnTo>
                    <a:close/>
                  </a:path>
                </a:pathLst>
              </a:custGeom>
              <a:solidFill>
                <a:srgbClr val="000000"/>
              </a:solidFill>
              <a:ln w="3175">
                <a:solidFill>
                  <a:srgbClr val="000000"/>
                </a:solidFill>
                <a:prstDash val="solid"/>
                <a:round/>
                <a:headEnd/>
                <a:tailEnd/>
              </a:ln>
            </p:spPr>
            <p:txBody>
              <a:bodyPr/>
              <a:lstStyle/>
              <a:p>
                <a:endParaRPr lang="ja-JP" altLang="en-US"/>
              </a:p>
            </p:txBody>
          </p:sp>
          <p:sp>
            <p:nvSpPr>
              <p:cNvPr id="47189" name="Freeform 1127"/>
              <p:cNvSpPr>
                <a:spLocks/>
              </p:cNvSpPr>
              <p:nvPr/>
            </p:nvSpPr>
            <p:spPr bwMode="auto">
              <a:xfrm>
                <a:off x="2661" y="2609"/>
                <a:ext cx="42" cy="1"/>
              </a:xfrm>
              <a:custGeom>
                <a:avLst/>
                <a:gdLst>
                  <a:gd name="T0" fmla="*/ 0 w 42"/>
                  <a:gd name="T1" fmla="*/ 0 h 1"/>
                  <a:gd name="T2" fmla="*/ 6 w 42"/>
                  <a:gd name="T3" fmla="*/ 0 h 1"/>
                  <a:gd name="T4" fmla="*/ 18 w 42"/>
                  <a:gd name="T5" fmla="*/ 0 h 1"/>
                  <a:gd name="T6" fmla="*/ 36 w 42"/>
                  <a:gd name="T7" fmla="*/ 0 h 1"/>
                  <a:gd name="T8" fmla="*/ 42 w 42"/>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 h="1">
                    <a:moveTo>
                      <a:pt x="0" y="0"/>
                    </a:moveTo>
                    <a:lnTo>
                      <a:pt x="6" y="0"/>
                    </a:lnTo>
                    <a:lnTo>
                      <a:pt x="18" y="0"/>
                    </a:lnTo>
                    <a:lnTo>
                      <a:pt x="36" y="0"/>
                    </a:lnTo>
                    <a:lnTo>
                      <a:pt x="42" y="0"/>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190" name="Freeform 1128"/>
              <p:cNvSpPr>
                <a:spLocks/>
              </p:cNvSpPr>
              <p:nvPr/>
            </p:nvSpPr>
            <p:spPr bwMode="auto">
              <a:xfrm>
                <a:off x="2697" y="2471"/>
                <a:ext cx="30" cy="36"/>
              </a:xfrm>
              <a:custGeom>
                <a:avLst/>
                <a:gdLst>
                  <a:gd name="T0" fmla="*/ 30 w 30"/>
                  <a:gd name="T1" fmla="*/ 18 h 36"/>
                  <a:gd name="T2" fmla="*/ 30 w 30"/>
                  <a:gd name="T3" fmla="*/ 30 h 36"/>
                  <a:gd name="T4" fmla="*/ 18 w 30"/>
                  <a:gd name="T5" fmla="*/ 36 h 36"/>
                  <a:gd name="T6" fmla="*/ 6 w 30"/>
                  <a:gd name="T7" fmla="*/ 30 h 36"/>
                  <a:gd name="T8" fmla="*/ 0 w 30"/>
                  <a:gd name="T9" fmla="*/ 18 h 36"/>
                  <a:gd name="T10" fmla="*/ 6 w 30"/>
                  <a:gd name="T11" fmla="*/ 6 h 36"/>
                  <a:gd name="T12" fmla="*/ 18 w 30"/>
                  <a:gd name="T13" fmla="*/ 0 h 36"/>
                  <a:gd name="T14" fmla="*/ 30 w 30"/>
                  <a:gd name="T15" fmla="*/ 6 h 36"/>
                  <a:gd name="T16" fmla="*/ 30 w 30"/>
                  <a:gd name="T17" fmla="*/ 18 h 36"/>
                  <a:gd name="T18" fmla="*/ 30 w 30"/>
                  <a:gd name="T19" fmla="*/ 18 h 3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0" h="36">
                    <a:moveTo>
                      <a:pt x="30" y="18"/>
                    </a:moveTo>
                    <a:lnTo>
                      <a:pt x="30" y="30"/>
                    </a:lnTo>
                    <a:lnTo>
                      <a:pt x="18" y="36"/>
                    </a:lnTo>
                    <a:lnTo>
                      <a:pt x="6" y="30"/>
                    </a:lnTo>
                    <a:lnTo>
                      <a:pt x="0" y="18"/>
                    </a:lnTo>
                    <a:lnTo>
                      <a:pt x="6" y="6"/>
                    </a:lnTo>
                    <a:lnTo>
                      <a:pt x="18" y="0"/>
                    </a:lnTo>
                    <a:lnTo>
                      <a:pt x="30" y="6"/>
                    </a:lnTo>
                    <a:lnTo>
                      <a:pt x="30" y="18"/>
                    </a:lnTo>
                    <a:close/>
                  </a:path>
                </a:pathLst>
              </a:custGeom>
              <a:solidFill>
                <a:srgbClr val="000000"/>
              </a:solidFill>
              <a:ln w="9525">
                <a:solidFill>
                  <a:srgbClr val="000000"/>
                </a:solidFill>
                <a:round/>
                <a:headEnd/>
                <a:tailEnd/>
              </a:ln>
            </p:spPr>
            <p:txBody>
              <a:bodyPr/>
              <a:lstStyle/>
              <a:p>
                <a:endParaRPr lang="ja-JP" altLang="en-US"/>
              </a:p>
            </p:txBody>
          </p:sp>
          <p:sp>
            <p:nvSpPr>
              <p:cNvPr id="47191" name="Freeform 1129"/>
              <p:cNvSpPr>
                <a:spLocks/>
              </p:cNvSpPr>
              <p:nvPr/>
            </p:nvSpPr>
            <p:spPr bwMode="auto">
              <a:xfrm>
                <a:off x="2620" y="2465"/>
                <a:ext cx="29" cy="36"/>
              </a:xfrm>
              <a:custGeom>
                <a:avLst/>
                <a:gdLst>
                  <a:gd name="T0" fmla="*/ 29 w 29"/>
                  <a:gd name="T1" fmla="*/ 24 h 36"/>
                  <a:gd name="T2" fmla="*/ 29 w 29"/>
                  <a:gd name="T3" fmla="*/ 36 h 36"/>
                  <a:gd name="T4" fmla="*/ 18 w 29"/>
                  <a:gd name="T5" fmla="*/ 36 h 36"/>
                  <a:gd name="T6" fmla="*/ 6 w 29"/>
                  <a:gd name="T7" fmla="*/ 36 h 36"/>
                  <a:gd name="T8" fmla="*/ 0 w 29"/>
                  <a:gd name="T9" fmla="*/ 24 h 36"/>
                  <a:gd name="T10" fmla="*/ 6 w 29"/>
                  <a:gd name="T11" fmla="*/ 6 h 36"/>
                  <a:gd name="T12" fmla="*/ 18 w 29"/>
                  <a:gd name="T13" fmla="*/ 0 h 36"/>
                  <a:gd name="T14" fmla="*/ 29 w 29"/>
                  <a:gd name="T15" fmla="*/ 6 h 36"/>
                  <a:gd name="T16" fmla="*/ 29 w 29"/>
                  <a:gd name="T17" fmla="*/ 24 h 36"/>
                  <a:gd name="T18" fmla="*/ 29 w 29"/>
                  <a:gd name="T19" fmla="*/ 24 h 3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9" h="36">
                    <a:moveTo>
                      <a:pt x="29" y="24"/>
                    </a:moveTo>
                    <a:lnTo>
                      <a:pt x="29" y="36"/>
                    </a:lnTo>
                    <a:lnTo>
                      <a:pt x="18" y="36"/>
                    </a:lnTo>
                    <a:lnTo>
                      <a:pt x="6" y="36"/>
                    </a:lnTo>
                    <a:lnTo>
                      <a:pt x="0" y="24"/>
                    </a:lnTo>
                    <a:lnTo>
                      <a:pt x="6" y="6"/>
                    </a:lnTo>
                    <a:lnTo>
                      <a:pt x="18" y="0"/>
                    </a:lnTo>
                    <a:lnTo>
                      <a:pt x="29" y="6"/>
                    </a:lnTo>
                    <a:lnTo>
                      <a:pt x="29" y="24"/>
                    </a:lnTo>
                    <a:close/>
                  </a:path>
                </a:pathLst>
              </a:custGeom>
              <a:solidFill>
                <a:srgbClr val="000000"/>
              </a:solidFill>
              <a:ln w="9525">
                <a:solidFill>
                  <a:srgbClr val="000000"/>
                </a:solidFill>
                <a:round/>
                <a:headEnd/>
                <a:tailEnd/>
              </a:ln>
            </p:spPr>
            <p:txBody>
              <a:bodyPr/>
              <a:lstStyle/>
              <a:p>
                <a:endParaRPr lang="ja-JP" altLang="en-US"/>
              </a:p>
            </p:txBody>
          </p:sp>
          <p:sp>
            <p:nvSpPr>
              <p:cNvPr id="47192" name="Freeform 1130"/>
              <p:cNvSpPr>
                <a:spLocks/>
              </p:cNvSpPr>
              <p:nvPr/>
            </p:nvSpPr>
            <p:spPr bwMode="auto">
              <a:xfrm>
                <a:off x="2942" y="2387"/>
                <a:ext cx="281" cy="300"/>
              </a:xfrm>
              <a:custGeom>
                <a:avLst/>
                <a:gdLst>
                  <a:gd name="T0" fmla="*/ 12 w 281"/>
                  <a:gd name="T1" fmla="*/ 66 h 300"/>
                  <a:gd name="T2" fmla="*/ 12 w 281"/>
                  <a:gd name="T3" fmla="*/ 72 h 300"/>
                  <a:gd name="T4" fmla="*/ 6 w 281"/>
                  <a:gd name="T5" fmla="*/ 90 h 300"/>
                  <a:gd name="T6" fmla="*/ 6 w 281"/>
                  <a:gd name="T7" fmla="*/ 120 h 300"/>
                  <a:gd name="T8" fmla="*/ 0 w 281"/>
                  <a:gd name="T9" fmla="*/ 150 h 300"/>
                  <a:gd name="T10" fmla="*/ 12 w 281"/>
                  <a:gd name="T11" fmla="*/ 222 h 300"/>
                  <a:gd name="T12" fmla="*/ 24 w 281"/>
                  <a:gd name="T13" fmla="*/ 246 h 300"/>
                  <a:gd name="T14" fmla="*/ 42 w 281"/>
                  <a:gd name="T15" fmla="*/ 270 h 300"/>
                  <a:gd name="T16" fmla="*/ 102 w 281"/>
                  <a:gd name="T17" fmla="*/ 294 h 300"/>
                  <a:gd name="T18" fmla="*/ 168 w 281"/>
                  <a:gd name="T19" fmla="*/ 300 h 300"/>
                  <a:gd name="T20" fmla="*/ 227 w 281"/>
                  <a:gd name="T21" fmla="*/ 282 h 300"/>
                  <a:gd name="T22" fmla="*/ 251 w 281"/>
                  <a:gd name="T23" fmla="*/ 264 h 300"/>
                  <a:gd name="T24" fmla="*/ 269 w 281"/>
                  <a:gd name="T25" fmla="*/ 234 h 300"/>
                  <a:gd name="T26" fmla="*/ 281 w 281"/>
                  <a:gd name="T27" fmla="*/ 210 h 300"/>
                  <a:gd name="T28" fmla="*/ 281 w 281"/>
                  <a:gd name="T29" fmla="*/ 174 h 300"/>
                  <a:gd name="T30" fmla="*/ 281 w 281"/>
                  <a:gd name="T31" fmla="*/ 96 h 300"/>
                  <a:gd name="T32" fmla="*/ 269 w 281"/>
                  <a:gd name="T33" fmla="*/ 60 h 300"/>
                  <a:gd name="T34" fmla="*/ 269 w 281"/>
                  <a:gd name="T35" fmla="*/ 30 h 300"/>
                  <a:gd name="T36" fmla="*/ 263 w 281"/>
                  <a:gd name="T37" fmla="*/ 6 h 300"/>
                  <a:gd name="T38" fmla="*/ 263 w 281"/>
                  <a:gd name="T39" fmla="*/ 0 h 300"/>
                  <a:gd name="T40" fmla="*/ 251 w 281"/>
                  <a:gd name="T41" fmla="*/ 0 h 300"/>
                  <a:gd name="T42" fmla="*/ 227 w 281"/>
                  <a:gd name="T43" fmla="*/ 0 h 300"/>
                  <a:gd name="T44" fmla="*/ 191 w 281"/>
                  <a:gd name="T45" fmla="*/ 0 h 300"/>
                  <a:gd name="T46" fmla="*/ 144 w 281"/>
                  <a:gd name="T47" fmla="*/ 0 h 300"/>
                  <a:gd name="T48" fmla="*/ 102 w 281"/>
                  <a:gd name="T49" fmla="*/ 12 h 300"/>
                  <a:gd name="T50" fmla="*/ 60 w 281"/>
                  <a:gd name="T51" fmla="*/ 24 h 300"/>
                  <a:gd name="T52" fmla="*/ 30 w 281"/>
                  <a:gd name="T53" fmla="*/ 42 h 300"/>
                  <a:gd name="T54" fmla="*/ 12 w 281"/>
                  <a:gd name="T55" fmla="*/ 66 h 300"/>
                  <a:gd name="T56" fmla="*/ 12 w 281"/>
                  <a:gd name="T57" fmla="*/ 66 h 30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281" h="300">
                    <a:moveTo>
                      <a:pt x="12" y="66"/>
                    </a:moveTo>
                    <a:lnTo>
                      <a:pt x="12" y="72"/>
                    </a:lnTo>
                    <a:lnTo>
                      <a:pt x="6" y="90"/>
                    </a:lnTo>
                    <a:lnTo>
                      <a:pt x="6" y="120"/>
                    </a:lnTo>
                    <a:lnTo>
                      <a:pt x="0" y="150"/>
                    </a:lnTo>
                    <a:lnTo>
                      <a:pt x="12" y="222"/>
                    </a:lnTo>
                    <a:lnTo>
                      <a:pt x="24" y="246"/>
                    </a:lnTo>
                    <a:lnTo>
                      <a:pt x="42" y="270"/>
                    </a:lnTo>
                    <a:lnTo>
                      <a:pt x="102" y="294"/>
                    </a:lnTo>
                    <a:lnTo>
                      <a:pt x="168" y="300"/>
                    </a:lnTo>
                    <a:lnTo>
                      <a:pt x="227" y="282"/>
                    </a:lnTo>
                    <a:lnTo>
                      <a:pt x="251" y="264"/>
                    </a:lnTo>
                    <a:lnTo>
                      <a:pt x="269" y="234"/>
                    </a:lnTo>
                    <a:lnTo>
                      <a:pt x="281" y="210"/>
                    </a:lnTo>
                    <a:lnTo>
                      <a:pt x="281" y="174"/>
                    </a:lnTo>
                    <a:lnTo>
                      <a:pt x="281" y="96"/>
                    </a:lnTo>
                    <a:lnTo>
                      <a:pt x="269" y="60"/>
                    </a:lnTo>
                    <a:lnTo>
                      <a:pt x="269" y="30"/>
                    </a:lnTo>
                    <a:lnTo>
                      <a:pt x="263" y="6"/>
                    </a:lnTo>
                    <a:lnTo>
                      <a:pt x="263" y="0"/>
                    </a:lnTo>
                    <a:lnTo>
                      <a:pt x="251" y="0"/>
                    </a:lnTo>
                    <a:lnTo>
                      <a:pt x="227" y="0"/>
                    </a:lnTo>
                    <a:lnTo>
                      <a:pt x="191" y="0"/>
                    </a:lnTo>
                    <a:lnTo>
                      <a:pt x="144" y="0"/>
                    </a:lnTo>
                    <a:lnTo>
                      <a:pt x="102" y="12"/>
                    </a:lnTo>
                    <a:lnTo>
                      <a:pt x="60" y="24"/>
                    </a:lnTo>
                    <a:lnTo>
                      <a:pt x="30" y="42"/>
                    </a:lnTo>
                    <a:lnTo>
                      <a:pt x="12" y="66"/>
                    </a:lnTo>
                    <a:close/>
                  </a:path>
                </a:pathLst>
              </a:custGeom>
              <a:solidFill>
                <a:srgbClr val="FFE6BE"/>
              </a:solidFill>
              <a:ln w="3175">
                <a:solidFill>
                  <a:srgbClr val="000000"/>
                </a:solidFill>
                <a:prstDash val="solid"/>
                <a:round/>
                <a:headEnd/>
                <a:tailEnd/>
              </a:ln>
            </p:spPr>
            <p:txBody>
              <a:bodyPr/>
              <a:lstStyle/>
              <a:p>
                <a:endParaRPr lang="ja-JP" altLang="en-US"/>
              </a:p>
            </p:txBody>
          </p:sp>
          <p:sp>
            <p:nvSpPr>
              <p:cNvPr id="47193" name="Freeform 1131"/>
              <p:cNvSpPr>
                <a:spLocks/>
              </p:cNvSpPr>
              <p:nvPr/>
            </p:nvSpPr>
            <p:spPr bwMode="auto">
              <a:xfrm>
                <a:off x="3104" y="2405"/>
                <a:ext cx="239" cy="294"/>
              </a:xfrm>
              <a:custGeom>
                <a:avLst/>
                <a:gdLst>
                  <a:gd name="T0" fmla="*/ 6 w 239"/>
                  <a:gd name="T1" fmla="*/ 30 h 294"/>
                  <a:gd name="T2" fmla="*/ 0 w 239"/>
                  <a:gd name="T3" fmla="*/ 54 h 294"/>
                  <a:gd name="T4" fmla="*/ 6 w 239"/>
                  <a:gd name="T5" fmla="*/ 84 h 294"/>
                  <a:gd name="T6" fmla="*/ 6 w 239"/>
                  <a:gd name="T7" fmla="*/ 114 h 294"/>
                  <a:gd name="T8" fmla="*/ 6 w 239"/>
                  <a:gd name="T9" fmla="*/ 132 h 294"/>
                  <a:gd name="T10" fmla="*/ 12 w 239"/>
                  <a:gd name="T11" fmla="*/ 168 h 294"/>
                  <a:gd name="T12" fmla="*/ 17 w 239"/>
                  <a:gd name="T13" fmla="*/ 216 h 294"/>
                  <a:gd name="T14" fmla="*/ 29 w 239"/>
                  <a:gd name="T15" fmla="*/ 258 h 294"/>
                  <a:gd name="T16" fmla="*/ 41 w 239"/>
                  <a:gd name="T17" fmla="*/ 276 h 294"/>
                  <a:gd name="T18" fmla="*/ 53 w 239"/>
                  <a:gd name="T19" fmla="*/ 282 h 294"/>
                  <a:gd name="T20" fmla="*/ 83 w 239"/>
                  <a:gd name="T21" fmla="*/ 294 h 294"/>
                  <a:gd name="T22" fmla="*/ 131 w 239"/>
                  <a:gd name="T23" fmla="*/ 294 h 294"/>
                  <a:gd name="T24" fmla="*/ 179 w 239"/>
                  <a:gd name="T25" fmla="*/ 294 h 294"/>
                  <a:gd name="T26" fmla="*/ 221 w 239"/>
                  <a:gd name="T27" fmla="*/ 276 h 294"/>
                  <a:gd name="T28" fmla="*/ 233 w 239"/>
                  <a:gd name="T29" fmla="*/ 258 h 294"/>
                  <a:gd name="T30" fmla="*/ 239 w 239"/>
                  <a:gd name="T31" fmla="*/ 222 h 294"/>
                  <a:gd name="T32" fmla="*/ 233 w 239"/>
                  <a:gd name="T33" fmla="*/ 180 h 294"/>
                  <a:gd name="T34" fmla="*/ 233 w 239"/>
                  <a:gd name="T35" fmla="*/ 126 h 294"/>
                  <a:gd name="T36" fmla="*/ 221 w 239"/>
                  <a:gd name="T37" fmla="*/ 84 h 294"/>
                  <a:gd name="T38" fmla="*/ 215 w 239"/>
                  <a:gd name="T39" fmla="*/ 42 h 294"/>
                  <a:gd name="T40" fmla="*/ 209 w 239"/>
                  <a:gd name="T41" fmla="*/ 12 h 294"/>
                  <a:gd name="T42" fmla="*/ 203 w 239"/>
                  <a:gd name="T43" fmla="*/ 0 h 294"/>
                  <a:gd name="T44" fmla="*/ 191 w 239"/>
                  <a:gd name="T45" fmla="*/ 0 h 294"/>
                  <a:gd name="T46" fmla="*/ 167 w 239"/>
                  <a:gd name="T47" fmla="*/ 0 h 294"/>
                  <a:gd name="T48" fmla="*/ 137 w 239"/>
                  <a:gd name="T49" fmla="*/ 6 h 294"/>
                  <a:gd name="T50" fmla="*/ 101 w 239"/>
                  <a:gd name="T51" fmla="*/ 12 h 294"/>
                  <a:gd name="T52" fmla="*/ 65 w 239"/>
                  <a:gd name="T53" fmla="*/ 18 h 294"/>
                  <a:gd name="T54" fmla="*/ 35 w 239"/>
                  <a:gd name="T55" fmla="*/ 24 h 294"/>
                  <a:gd name="T56" fmla="*/ 12 w 239"/>
                  <a:gd name="T57" fmla="*/ 30 h 294"/>
                  <a:gd name="T58" fmla="*/ 6 w 239"/>
                  <a:gd name="T59" fmla="*/ 30 h 294"/>
                  <a:gd name="T60" fmla="*/ 6 w 239"/>
                  <a:gd name="T61" fmla="*/ 30 h 29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39" h="294">
                    <a:moveTo>
                      <a:pt x="6" y="30"/>
                    </a:moveTo>
                    <a:lnTo>
                      <a:pt x="0" y="54"/>
                    </a:lnTo>
                    <a:lnTo>
                      <a:pt x="6" y="84"/>
                    </a:lnTo>
                    <a:lnTo>
                      <a:pt x="6" y="114"/>
                    </a:lnTo>
                    <a:lnTo>
                      <a:pt x="6" y="132"/>
                    </a:lnTo>
                    <a:lnTo>
                      <a:pt x="12" y="168"/>
                    </a:lnTo>
                    <a:lnTo>
                      <a:pt x="17" y="216"/>
                    </a:lnTo>
                    <a:lnTo>
                      <a:pt x="29" y="258"/>
                    </a:lnTo>
                    <a:lnTo>
                      <a:pt x="41" y="276"/>
                    </a:lnTo>
                    <a:lnTo>
                      <a:pt x="53" y="282"/>
                    </a:lnTo>
                    <a:lnTo>
                      <a:pt x="83" y="294"/>
                    </a:lnTo>
                    <a:lnTo>
                      <a:pt x="131" y="294"/>
                    </a:lnTo>
                    <a:lnTo>
                      <a:pt x="179" y="294"/>
                    </a:lnTo>
                    <a:lnTo>
                      <a:pt x="221" y="276"/>
                    </a:lnTo>
                    <a:lnTo>
                      <a:pt x="233" y="258"/>
                    </a:lnTo>
                    <a:lnTo>
                      <a:pt x="239" y="222"/>
                    </a:lnTo>
                    <a:lnTo>
                      <a:pt x="233" y="180"/>
                    </a:lnTo>
                    <a:lnTo>
                      <a:pt x="233" y="126"/>
                    </a:lnTo>
                    <a:lnTo>
                      <a:pt x="221" y="84"/>
                    </a:lnTo>
                    <a:lnTo>
                      <a:pt x="215" y="42"/>
                    </a:lnTo>
                    <a:lnTo>
                      <a:pt x="209" y="12"/>
                    </a:lnTo>
                    <a:lnTo>
                      <a:pt x="203" y="0"/>
                    </a:lnTo>
                    <a:lnTo>
                      <a:pt x="191" y="0"/>
                    </a:lnTo>
                    <a:lnTo>
                      <a:pt x="167" y="0"/>
                    </a:lnTo>
                    <a:lnTo>
                      <a:pt x="137" y="6"/>
                    </a:lnTo>
                    <a:lnTo>
                      <a:pt x="101" y="12"/>
                    </a:lnTo>
                    <a:lnTo>
                      <a:pt x="65" y="18"/>
                    </a:lnTo>
                    <a:lnTo>
                      <a:pt x="35" y="24"/>
                    </a:lnTo>
                    <a:lnTo>
                      <a:pt x="12" y="30"/>
                    </a:lnTo>
                    <a:lnTo>
                      <a:pt x="6" y="30"/>
                    </a:lnTo>
                    <a:close/>
                  </a:path>
                </a:pathLst>
              </a:custGeom>
              <a:solidFill>
                <a:srgbClr val="FAD28D"/>
              </a:solidFill>
              <a:ln w="3175">
                <a:solidFill>
                  <a:srgbClr val="000000"/>
                </a:solidFill>
                <a:prstDash val="solid"/>
                <a:round/>
                <a:headEnd/>
                <a:tailEnd/>
              </a:ln>
            </p:spPr>
            <p:txBody>
              <a:bodyPr/>
              <a:lstStyle/>
              <a:p>
                <a:endParaRPr lang="ja-JP" altLang="en-US"/>
              </a:p>
            </p:txBody>
          </p:sp>
          <p:sp>
            <p:nvSpPr>
              <p:cNvPr id="47194" name="Freeform 1132"/>
              <p:cNvSpPr>
                <a:spLocks/>
              </p:cNvSpPr>
              <p:nvPr/>
            </p:nvSpPr>
            <p:spPr bwMode="auto">
              <a:xfrm>
                <a:off x="3002" y="2537"/>
                <a:ext cx="6" cy="48"/>
              </a:xfrm>
              <a:custGeom>
                <a:avLst/>
                <a:gdLst>
                  <a:gd name="T0" fmla="*/ 6 w 6"/>
                  <a:gd name="T1" fmla="*/ 0 h 48"/>
                  <a:gd name="T2" fmla="*/ 6 w 6"/>
                  <a:gd name="T3" fmla="*/ 18 h 48"/>
                  <a:gd name="T4" fmla="*/ 0 w 6"/>
                  <a:gd name="T5" fmla="*/ 24 h 48"/>
                  <a:gd name="T6" fmla="*/ 0 w 6"/>
                  <a:gd name="T7" fmla="*/ 36 h 48"/>
                  <a:gd name="T8" fmla="*/ 6 w 6"/>
                  <a:gd name="T9" fmla="*/ 48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 h="48">
                    <a:moveTo>
                      <a:pt x="6" y="0"/>
                    </a:moveTo>
                    <a:lnTo>
                      <a:pt x="6" y="18"/>
                    </a:lnTo>
                    <a:lnTo>
                      <a:pt x="0" y="24"/>
                    </a:lnTo>
                    <a:lnTo>
                      <a:pt x="0" y="36"/>
                    </a:lnTo>
                    <a:lnTo>
                      <a:pt x="6" y="48"/>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195" name="Freeform 1133"/>
              <p:cNvSpPr>
                <a:spLocks/>
              </p:cNvSpPr>
              <p:nvPr/>
            </p:nvSpPr>
            <p:spPr bwMode="auto">
              <a:xfrm>
                <a:off x="3014" y="2627"/>
                <a:ext cx="48" cy="6"/>
              </a:xfrm>
              <a:custGeom>
                <a:avLst/>
                <a:gdLst>
                  <a:gd name="T0" fmla="*/ 0 w 48"/>
                  <a:gd name="T1" fmla="*/ 6 h 6"/>
                  <a:gd name="T2" fmla="*/ 6 w 48"/>
                  <a:gd name="T3" fmla="*/ 6 h 6"/>
                  <a:gd name="T4" fmla="*/ 24 w 48"/>
                  <a:gd name="T5" fmla="*/ 0 h 6"/>
                  <a:gd name="T6" fmla="*/ 42 w 48"/>
                  <a:gd name="T7" fmla="*/ 0 h 6"/>
                  <a:gd name="T8" fmla="*/ 48 w 48"/>
                  <a:gd name="T9" fmla="*/ 0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 h="6">
                    <a:moveTo>
                      <a:pt x="0" y="6"/>
                    </a:moveTo>
                    <a:lnTo>
                      <a:pt x="6" y="6"/>
                    </a:lnTo>
                    <a:lnTo>
                      <a:pt x="24" y="0"/>
                    </a:lnTo>
                    <a:lnTo>
                      <a:pt x="42" y="0"/>
                    </a:lnTo>
                    <a:lnTo>
                      <a:pt x="48" y="0"/>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196" name="Freeform 1134"/>
              <p:cNvSpPr>
                <a:spLocks/>
              </p:cNvSpPr>
              <p:nvPr/>
            </p:nvSpPr>
            <p:spPr bwMode="auto">
              <a:xfrm>
                <a:off x="3056" y="2489"/>
                <a:ext cx="30" cy="36"/>
              </a:xfrm>
              <a:custGeom>
                <a:avLst/>
                <a:gdLst>
                  <a:gd name="T0" fmla="*/ 30 w 30"/>
                  <a:gd name="T1" fmla="*/ 18 h 36"/>
                  <a:gd name="T2" fmla="*/ 24 w 30"/>
                  <a:gd name="T3" fmla="*/ 36 h 36"/>
                  <a:gd name="T4" fmla="*/ 12 w 30"/>
                  <a:gd name="T5" fmla="*/ 36 h 36"/>
                  <a:gd name="T6" fmla="*/ 0 w 30"/>
                  <a:gd name="T7" fmla="*/ 36 h 36"/>
                  <a:gd name="T8" fmla="*/ 0 w 30"/>
                  <a:gd name="T9" fmla="*/ 18 h 36"/>
                  <a:gd name="T10" fmla="*/ 0 w 30"/>
                  <a:gd name="T11" fmla="*/ 6 h 36"/>
                  <a:gd name="T12" fmla="*/ 12 w 30"/>
                  <a:gd name="T13" fmla="*/ 0 h 36"/>
                  <a:gd name="T14" fmla="*/ 24 w 30"/>
                  <a:gd name="T15" fmla="*/ 6 h 36"/>
                  <a:gd name="T16" fmla="*/ 30 w 30"/>
                  <a:gd name="T17" fmla="*/ 18 h 36"/>
                  <a:gd name="T18" fmla="*/ 30 w 30"/>
                  <a:gd name="T19" fmla="*/ 18 h 3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0" h="36">
                    <a:moveTo>
                      <a:pt x="30" y="18"/>
                    </a:moveTo>
                    <a:lnTo>
                      <a:pt x="24" y="36"/>
                    </a:lnTo>
                    <a:lnTo>
                      <a:pt x="12" y="36"/>
                    </a:lnTo>
                    <a:lnTo>
                      <a:pt x="0" y="36"/>
                    </a:lnTo>
                    <a:lnTo>
                      <a:pt x="0" y="18"/>
                    </a:lnTo>
                    <a:lnTo>
                      <a:pt x="0" y="6"/>
                    </a:lnTo>
                    <a:lnTo>
                      <a:pt x="12" y="0"/>
                    </a:lnTo>
                    <a:lnTo>
                      <a:pt x="24" y="6"/>
                    </a:lnTo>
                    <a:lnTo>
                      <a:pt x="30" y="18"/>
                    </a:lnTo>
                    <a:close/>
                  </a:path>
                </a:pathLst>
              </a:custGeom>
              <a:solidFill>
                <a:srgbClr val="000000"/>
              </a:solidFill>
              <a:ln w="9525">
                <a:solidFill>
                  <a:srgbClr val="000000"/>
                </a:solidFill>
                <a:round/>
                <a:headEnd/>
                <a:tailEnd/>
              </a:ln>
            </p:spPr>
            <p:txBody>
              <a:bodyPr/>
              <a:lstStyle/>
              <a:p>
                <a:endParaRPr lang="ja-JP" altLang="en-US"/>
              </a:p>
            </p:txBody>
          </p:sp>
          <p:sp>
            <p:nvSpPr>
              <p:cNvPr id="47197" name="Freeform 1135"/>
              <p:cNvSpPr>
                <a:spLocks/>
              </p:cNvSpPr>
              <p:nvPr/>
            </p:nvSpPr>
            <p:spPr bwMode="auto">
              <a:xfrm>
                <a:off x="2978" y="2489"/>
                <a:ext cx="30" cy="36"/>
              </a:xfrm>
              <a:custGeom>
                <a:avLst/>
                <a:gdLst>
                  <a:gd name="T0" fmla="*/ 30 w 30"/>
                  <a:gd name="T1" fmla="*/ 18 h 36"/>
                  <a:gd name="T2" fmla="*/ 24 w 30"/>
                  <a:gd name="T3" fmla="*/ 30 h 36"/>
                  <a:gd name="T4" fmla="*/ 12 w 30"/>
                  <a:gd name="T5" fmla="*/ 36 h 36"/>
                  <a:gd name="T6" fmla="*/ 6 w 30"/>
                  <a:gd name="T7" fmla="*/ 30 h 36"/>
                  <a:gd name="T8" fmla="*/ 0 w 30"/>
                  <a:gd name="T9" fmla="*/ 18 h 36"/>
                  <a:gd name="T10" fmla="*/ 6 w 30"/>
                  <a:gd name="T11" fmla="*/ 6 h 36"/>
                  <a:gd name="T12" fmla="*/ 12 w 30"/>
                  <a:gd name="T13" fmla="*/ 0 h 36"/>
                  <a:gd name="T14" fmla="*/ 24 w 30"/>
                  <a:gd name="T15" fmla="*/ 6 h 36"/>
                  <a:gd name="T16" fmla="*/ 30 w 30"/>
                  <a:gd name="T17" fmla="*/ 18 h 36"/>
                  <a:gd name="T18" fmla="*/ 30 w 30"/>
                  <a:gd name="T19" fmla="*/ 18 h 3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0" h="36">
                    <a:moveTo>
                      <a:pt x="30" y="18"/>
                    </a:moveTo>
                    <a:lnTo>
                      <a:pt x="24" y="30"/>
                    </a:lnTo>
                    <a:lnTo>
                      <a:pt x="12" y="36"/>
                    </a:lnTo>
                    <a:lnTo>
                      <a:pt x="6" y="30"/>
                    </a:lnTo>
                    <a:lnTo>
                      <a:pt x="0" y="18"/>
                    </a:lnTo>
                    <a:lnTo>
                      <a:pt x="6" y="6"/>
                    </a:lnTo>
                    <a:lnTo>
                      <a:pt x="12" y="0"/>
                    </a:lnTo>
                    <a:lnTo>
                      <a:pt x="24" y="6"/>
                    </a:lnTo>
                    <a:lnTo>
                      <a:pt x="30" y="18"/>
                    </a:lnTo>
                    <a:close/>
                  </a:path>
                </a:pathLst>
              </a:custGeom>
              <a:solidFill>
                <a:srgbClr val="000000"/>
              </a:solidFill>
              <a:ln w="9525">
                <a:solidFill>
                  <a:srgbClr val="000000"/>
                </a:solidFill>
                <a:round/>
                <a:headEnd/>
                <a:tailEnd/>
              </a:ln>
            </p:spPr>
            <p:txBody>
              <a:bodyPr/>
              <a:lstStyle/>
              <a:p>
                <a:endParaRPr lang="ja-JP" altLang="en-US"/>
              </a:p>
            </p:txBody>
          </p:sp>
          <p:sp>
            <p:nvSpPr>
              <p:cNvPr id="47198" name="Freeform 1136"/>
              <p:cNvSpPr>
                <a:spLocks/>
              </p:cNvSpPr>
              <p:nvPr/>
            </p:nvSpPr>
            <p:spPr bwMode="auto">
              <a:xfrm>
                <a:off x="2960" y="2255"/>
                <a:ext cx="239" cy="204"/>
              </a:xfrm>
              <a:custGeom>
                <a:avLst/>
                <a:gdLst>
                  <a:gd name="T0" fmla="*/ 239 w 239"/>
                  <a:gd name="T1" fmla="*/ 12 h 204"/>
                  <a:gd name="T2" fmla="*/ 203 w 239"/>
                  <a:gd name="T3" fmla="*/ 6 h 204"/>
                  <a:gd name="T4" fmla="*/ 161 w 239"/>
                  <a:gd name="T5" fmla="*/ 0 h 204"/>
                  <a:gd name="T6" fmla="*/ 108 w 239"/>
                  <a:gd name="T7" fmla="*/ 6 h 204"/>
                  <a:gd name="T8" fmla="*/ 72 w 239"/>
                  <a:gd name="T9" fmla="*/ 18 h 204"/>
                  <a:gd name="T10" fmla="*/ 42 w 239"/>
                  <a:gd name="T11" fmla="*/ 42 h 204"/>
                  <a:gd name="T12" fmla="*/ 18 w 239"/>
                  <a:gd name="T13" fmla="*/ 72 h 204"/>
                  <a:gd name="T14" fmla="*/ 6 w 239"/>
                  <a:gd name="T15" fmla="*/ 102 h 204"/>
                  <a:gd name="T16" fmla="*/ 0 w 239"/>
                  <a:gd name="T17" fmla="*/ 120 h 204"/>
                  <a:gd name="T18" fmla="*/ 6 w 239"/>
                  <a:gd name="T19" fmla="*/ 168 h 204"/>
                  <a:gd name="T20" fmla="*/ 12 w 239"/>
                  <a:gd name="T21" fmla="*/ 192 h 204"/>
                  <a:gd name="T22" fmla="*/ 24 w 239"/>
                  <a:gd name="T23" fmla="*/ 204 h 204"/>
                  <a:gd name="T24" fmla="*/ 36 w 239"/>
                  <a:gd name="T25" fmla="*/ 204 h 204"/>
                  <a:gd name="T26" fmla="*/ 48 w 239"/>
                  <a:gd name="T27" fmla="*/ 204 h 204"/>
                  <a:gd name="T28" fmla="*/ 90 w 239"/>
                  <a:gd name="T29" fmla="*/ 204 h 204"/>
                  <a:gd name="T30" fmla="*/ 126 w 239"/>
                  <a:gd name="T31" fmla="*/ 198 h 204"/>
                  <a:gd name="T32" fmla="*/ 138 w 239"/>
                  <a:gd name="T33" fmla="*/ 192 h 204"/>
                  <a:gd name="T34" fmla="*/ 144 w 239"/>
                  <a:gd name="T35" fmla="*/ 192 h 204"/>
                  <a:gd name="T36" fmla="*/ 239 w 239"/>
                  <a:gd name="T37" fmla="*/ 12 h 20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39" h="204">
                    <a:moveTo>
                      <a:pt x="239" y="12"/>
                    </a:moveTo>
                    <a:lnTo>
                      <a:pt x="203" y="6"/>
                    </a:lnTo>
                    <a:lnTo>
                      <a:pt x="161" y="0"/>
                    </a:lnTo>
                    <a:lnTo>
                      <a:pt x="108" y="6"/>
                    </a:lnTo>
                    <a:lnTo>
                      <a:pt x="72" y="18"/>
                    </a:lnTo>
                    <a:lnTo>
                      <a:pt x="42" y="42"/>
                    </a:lnTo>
                    <a:lnTo>
                      <a:pt x="18" y="72"/>
                    </a:lnTo>
                    <a:lnTo>
                      <a:pt x="6" y="102"/>
                    </a:lnTo>
                    <a:lnTo>
                      <a:pt x="0" y="120"/>
                    </a:lnTo>
                    <a:lnTo>
                      <a:pt x="6" y="168"/>
                    </a:lnTo>
                    <a:lnTo>
                      <a:pt x="12" y="192"/>
                    </a:lnTo>
                    <a:lnTo>
                      <a:pt x="24" y="204"/>
                    </a:lnTo>
                    <a:lnTo>
                      <a:pt x="36" y="204"/>
                    </a:lnTo>
                    <a:lnTo>
                      <a:pt x="48" y="204"/>
                    </a:lnTo>
                    <a:lnTo>
                      <a:pt x="90" y="204"/>
                    </a:lnTo>
                    <a:lnTo>
                      <a:pt x="126" y="198"/>
                    </a:lnTo>
                    <a:lnTo>
                      <a:pt x="138" y="192"/>
                    </a:lnTo>
                    <a:lnTo>
                      <a:pt x="144" y="192"/>
                    </a:lnTo>
                    <a:lnTo>
                      <a:pt x="239" y="12"/>
                    </a:lnTo>
                    <a:close/>
                  </a:path>
                </a:pathLst>
              </a:custGeom>
              <a:solidFill>
                <a:srgbClr val="000000"/>
              </a:solidFill>
              <a:ln w="9525">
                <a:solidFill>
                  <a:srgbClr val="000000"/>
                </a:solidFill>
                <a:round/>
                <a:headEnd/>
                <a:tailEnd/>
              </a:ln>
            </p:spPr>
            <p:txBody>
              <a:bodyPr/>
              <a:lstStyle/>
              <a:p>
                <a:endParaRPr lang="ja-JP" altLang="en-US"/>
              </a:p>
            </p:txBody>
          </p:sp>
          <p:sp>
            <p:nvSpPr>
              <p:cNvPr id="47199" name="Freeform 1137"/>
              <p:cNvSpPr>
                <a:spLocks/>
              </p:cNvSpPr>
              <p:nvPr/>
            </p:nvSpPr>
            <p:spPr bwMode="auto">
              <a:xfrm>
                <a:off x="3271" y="2369"/>
                <a:ext cx="311" cy="366"/>
              </a:xfrm>
              <a:custGeom>
                <a:avLst/>
                <a:gdLst>
                  <a:gd name="T0" fmla="*/ 12 w 311"/>
                  <a:gd name="T1" fmla="*/ 60 h 366"/>
                  <a:gd name="T2" fmla="*/ 12 w 311"/>
                  <a:gd name="T3" fmla="*/ 66 h 366"/>
                  <a:gd name="T4" fmla="*/ 6 w 311"/>
                  <a:gd name="T5" fmla="*/ 78 h 366"/>
                  <a:gd name="T6" fmla="*/ 6 w 311"/>
                  <a:gd name="T7" fmla="*/ 120 h 366"/>
                  <a:gd name="T8" fmla="*/ 6 w 311"/>
                  <a:gd name="T9" fmla="*/ 162 h 366"/>
                  <a:gd name="T10" fmla="*/ 0 w 311"/>
                  <a:gd name="T11" fmla="*/ 180 h 366"/>
                  <a:gd name="T12" fmla="*/ 0 w 311"/>
                  <a:gd name="T13" fmla="*/ 192 h 366"/>
                  <a:gd name="T14" fmla="*/ 6 w 311"/>
                  <a:gd name="T15" fmla="*/ 198 h 366"/>
                  <a:gd name="T16" fmla="*/ 6 w 311"/>
                  <a:gd name="T17" fmla="*/ 216 h 366"/>
                  <a:gd name="T18" fmla="*/ 18 w 311"/>
                  <a:gd name="T19" fmla="*/ 258 h 366"/>
                  <a:gd name="T20" fmla="*/ 36 w 311"/>
                  <a:gd name="T21" fmla="*/ 300 h 366"/>
                  <a:gd name="T22" fmla="*/ 42 w 311"/>
                  <a:gd name="T23" fmla="*/ 318 h 366"/>
                  <a:gd name="T24" fmla="*/ 54 w 311"/>
                  <a:gd name="T25" fmla="*/ 330 h 366"/>
                  <a:gd name="T26" fmla="*/ 78 w 311"/>
                  <a:gd name="T27" fmla="*/ 348 h 366"/>
                  <a:gd name="T28" fmla="*/ 101 w 311"/>
                  <a:gd name="T29" fmla="*/ 354 h 366"/>
                  <a:gd name="T30" fmla="*/ 155 w 311"/>
                  <a:gd name="T31" fmla="*/ 366 h 366"/>
                  <a:gd name="T32" fmla="*/ 203 w 311"/>
                  <a:gd name="T33" fmla="*/ 360 h 366"/>
                  <a:gd name="T34" fmla="*/ 233 w 311"/>
                  <a:gd name="T35" fmla="*/ 354 h 366"/>
                  <a:gd name="T36" fmla="*/ 263 w 311"/>
                  <a:gd name="T37" fmla="*/ 330 h 366"/>
                  <a:gd name="T38" fmla="*/ 287 w 311"/>
                  <a:gd name="T39" fmla="*/ 300 h 366"/>
                  <a:gd name="T40" fmla="*/ 305 w 311"/>
                  <a:gd name="T41" fmla="*/ 270 h 366"/>
                  <a:gd name="T42" fmla="*/ 311 w 311"/>
                  <a:gd name="T43" fmla="*/ 258 h 366"/>
                  <a:gd name="T44" fmla="*/ 311 w 311"/>
                  <a:gd name="T45" fmla="*/ 252 h 366"/>
                  <a:gd name="T46" fmla="*/ 287 w 311"/>
                  <a:gd name="T47" fmla="*/ 174 h 366"/>
                  <a:gd name="T48" fmla="*/ 275 w 311"/>
                  <a:gd name="T49" fmla="*/ 108 h 366"/>
                  <a:gd name="T50" fmla="*/ 263 w 311"/>
                  <a:gd name="T51" fmla="*/ 66 h 366"/>
                  <a:gd name="T52" fmla="*/ 257 w 311"/>
                  <a:gd name="T53" fmla="*/ 30 h 366"/>
                  <a:gd name="T54" fmla="*/ 245 w 311"/>
                  <a:gd name="T55" fmla="*/ 18 h 366"/>
                  <a:gd name="T56" fmla="*/ 245 w 311"/>
                  <a:gd name="T57" fmla="*/ 6 h 366"/>
                  <a:gd name="T58" fmla="*/ 245 w 311"/>
                  <a:gd name="T59" fmla="*/ 0 h 366"/>
                  <a:gd name="T60" fmla="*/ 12 w 311"/>
                  <a:gd name="T61" fmla="*/ 60 h 36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311" h="366">
                    <a:moveTo>
                      <a:pt x="12" y="60"/>
                    </a:moveTo>
                    <a:lnTo>
                      <a:pt x="12" y="66"/>
                    </a:lnTo>
                    <a:lnTo>
                      <a:pt x="6" y="78"/>
                    </a:lnTo>
                    <a:lnTo>
                      <a:pt x="6" y="120"/>
                    </a:lnTo>
                    <a:lnTo>
                      <a:pt x="6" y="162"/>
                    </a:lnTo>
                    <a:lnTo>
                      <a:pt x="0" y="180"/>
                    </a:lnTo>
                    <a:lnTo>
                      <a:pt x="0" y="192"/>
                    </a:lnTo>
                    <a:lnTo>
                      <a:pt x="6" y="198"/>
                    </a:lnTo>
                    <a:lnTo>
                      <a:pt x="6" y="216"/>
                    </a:lnTo>
                    <a:lnTo>
                      <a:pt x="18" y="258"/>
                    </a:lnTo>
                    <a:lnTo>
                      <a:pt x="36" y="300"/>
                    </a:lnTo>
                    <a:lnTo>
                      <a:pt x="42" y="318"/>
                    </a:lnTo>
                    <a:lnTo>
                      <a:pt x="54" y="330"/>
                    </a:lnTo>
                    <a:lnTo>
                      <a:pt x="78" y="348"/>
                    </a:lnTo>
                    <a:lnTo>
                      <a:pt x="101" y="354"/>
                    </a:lnTo>
                    <a:lnTo>
                      <a:pt x="155" y="366"/>
                    </a:lnTo>
                    <a:lnTo>
                      <a:pt x="203" y="360"/>
                    </a:lnTo>
                    <a:lnTo>
                      <a:pt x="233" y="354"/>
                    </a:lnTo>
                    <a:lnTo>
                      <a:pt x="263" y="330"/>
                    </a:lnTo>
                    <a:lnTo>
                      <a:pt x="287" y="300"/>
                    </a:lnTo>
                    <a:lnTo>
                      <a:pt x="305" y="270"/>
                    </a:lnTo>
                    <a:lnTo>
                      <a:pt x="311" y="258"/>
                    </a:lnTo>
                    <a:lnTo>
                      <a:pt x="311" y="252"/>
                    </a:lnTo>
                    <a:lnTo>
                      <a:pt x="287" y="174"/>
                    </a:lnTo>
                    <a:lnTo>
                      <a:pt x="275" y="108"/>
                    </a:lnTo>
                    <a:lnTo>
                      <a:pt x="263" y="66"/>
                    </a:lnTo>
                    <a:lnTo>
                      <a:pt x="257" y="30"/>
                    </a:lnTo>
                    <a:lnTo>
                      <a:pt x="245" y="18"/>
                    </a:lnTo>
                    <a:lnTo>
                      <a:pt x="245" y="6"/>
                    </a:lnTo>
                    <a:lnTo>
                      <a:pt x="245" y="0"/>
                    </a:lnTo>
                    <a:lnTo>
                      <a:pt x="12" y="60"/>
                    </a:lnTo>
                    <a:close/>
                  </a:path>
                </a:pathLst>
              </a:custGeom>
              <a:solidFill>
                <a:srgbClr val="FFE6BE"/>
              </a:solidFill>
              <a:ln w="3175">
                <a:solidFill>
                  <a:srgbClr val="000000"/>
                </a:solidFill>
                <a:prstDash val="solid"/>
                <a:round/>
                <a:headEnd/>
                <a:tailEnd/>
              </a:ln>
            </p:spPr>
            <p:txBody>
              <a:bodyPr/>
              <a:lstStyle/>
              <a:p>
                <a:endParaRPr lang="ja-JP" altLang="en-US"/>
              </a:p>
            </p:txBody>
          </p:sp>
          <p:sp>
            <p:nvSpPr>
              <p:cNvPr id="47200" name="Freeform 1138"/>
              <p:cNvSpPr>
                <a:spLocks/>
              </p:cNvSpPr>
              <p:nvPr/>
            </p:nvSpPr>
            <p:spPr bwMode="auto">
              <a:xfrm>
                <a:off x="3289" y="2495"/>
                <a:ext cx="48" cy="30"/>
              </a:xfrm>
              <a:custGeom>
                <a:avLst/>
                <a:gdLst>
                  <a:gd name="T0" fmla="*/ 48 w 48"/>
                  <a:gd name="T1" fmla="*/ 18 h 30"/>
                  <a:gd name="T2" fmla="*/ 36 w 48"/>
                  <a:gd name="T3" fmla="*/ 24 h 30"/>
                  <a:gd name="T4" fmla="*/ 24 w 48"/>
                  <a:gd name="T5" fmla="*/ 30 h 30"/>
                  <a:gd name="T6" fmla="*/ 12 w 48"/>
                  <a:gd name="T7" fmla="*/ 24 h 30"/>
                  <a:gd name="T8" fmla="*/ 0 w 48"/>
                  <a:gd name="T9" fmla="*/ 18 h 30"/>
                  <a:gd name="T10" fmla="*/ 12 w 48"/>
                  <a:gd name="T11" fmla="*/ 6 h 30"/>
                  <a:gd name="T12" fmla="*/ 24 w 48"/>
                  <a:gd name="T13" fmla="*/ 0 h 30"/>
                  <a:gd name="T14" fmla="*/ 36 w 48"/>
                  <a:gd name="T15" fmla="*/ 6 h 30"/>
                  <a:gd name="T16" fmla="*/ 48 w 48"/>
                  <a:gd name="T17" fmla="*/ 18 h 30"/>
                  <a:gd name="T18" fmla="*/ 48 w 48"/>
                  <a:gd name="T19" fmla="*/ 18 h 3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8" h="30">
                    <a:moveTo>
                      <a:pt x="48" y="18"/>
                    </a:moveTo>
                    <a:lnTo>
                      <a:pt x="36" y="24"/>
                    </a:lnTo>
                    <a:lnTo>
                      <a:pt x="24" y="30"/>
                    </a:lnTo>
                    <a:lnTo>
                      <a:pt x="12" y="24"/>
                    </a:lnTo>
                    <a:lnTo>
                      <a:pt x="0" y="18"/>
                    </a:lnTo>
                    <a:lnTo>
                      <a:pt x="12" y="6"/>
                    </a:lnTo>
                    <a:lnTo>
                      <a:pt x="24" y="0"/>
                    </a:lnTo>
                    <a:lnTo>
                      <a:pt x="36" y="6"/>
                    </a:lnTo>
                    <a:lnTo>
                      <a:pt x="48" y="18"/>
                    </a:lnTo>
                    <a:close/>
                  </a:path>
                </a:pathLst>
              </a:custGeom>
              <a:solidFill>
                <a:srgbClr val="000000"/>
              </a:solidFill>
              <a:ln w="9525">
                <a:solidFill>
                  <a:srgbClr val="000000"/>
                </a:solidFill>
                <a:round/>
                <a:headEnd/>
                <a:tailEnd/>
              </a:ln>
            </p:spPr>
            <p:txBody>
              <a:bodyPr/>
              <a:lstStyle/>
              <a:p>
                <a:endParaRPr lang="ja-JP" altLang="en-US"/>
              </a:p>
            </p:txBody>
          </p:sp>
          <p:sp>
            <p:nvSpPr>
              <p:cNvPr id="47201" name="Freeform 1139"/>
              <p:cNvSpPr>
                <a:spLocks/>
              </p:cNvSpPr>
              <p:nvPr/>
            </p:nvSpPr>
            <p:spPr bwMode="auto">
              <a:xfrm>
                <a:off x="3408" y="2495"/>
                <a:ext cx="42" cy="30"/>
              </a:xfrm>
              <a:custGeom>
                <a:avLst/>
                <a:gdLst>
                  <a:gd name="T0" fmla="*/ 42 w 42"/>
                  <a:gd name="T1" fmla="*/ 18 h 30"/>
                  <a:gd name="T2" fmla="*/ 36 w 42"/>
                  <a:gd name="T3" fmla="*/ 24 h 30"/>
                  <a:gd name="T4" fmla="*/ 18 w 42"/>
                  <a:gd name="T5" fmla="*/ 30 h 30"/>
                  <a:gd name="T6" fmla="*/ 6 w 42"/>
                  <a:gd name="T7" fmla="*/ 24 h 30"/>
                  <a:gd name="T8" fmla="*/ 0 w 42"/>
                  <a:gd name="T9" fmla="*/ 18 h 30"/>
                  <a:gd name="T10" fmla="*/ 6 w 42"/>
                  <a:gd name="T11" fmla="*/ 6 h 30"/>
                  <a:gd name="T12" fmla="*/ 18 w 42"/>
                  <a:gd name="T13" fmla="*/ 0 h 30"/>
                  <a:gd name="T14" fmla="*/ 36 w 42"/>
                  <a:gd name="T15" fmla="*/ 6 h 30"/>
                  <a:gd name="T16" fmla="*/ 42 w 42"/>
                  <a:gd name="T17" fmla="*/ 18 h 30"/>
                  <a:gd name="T18" fmla="*/ 42 w 42"/>
                  <a:gd name="T19" fmla="*/ 18 h 3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2" h="30">
                    <a:moveTo>
                      <a:pt x="42" y="18"/>
                    </a:moveTo>
                    <a:lnTo>
                      <a:pt x="36" y="24"/>
                    </a:lnTo>
                    <a:lnTo>
                      <a:pt x="18" y="30"/>
                    </a:lnTo>
                    <a:lnTo>
                      <a:pt x="6" y="24"/>
                    </a:lnTo>
                    <a:lnTo>
                      <a:pt x="0" y="18"/>
                    </a:lnTo>
                    <a:lnTo>
                      <a:pt x="6" y="6"/>
                    </a:lnTo>
                    <a:lnTo>
                      <a:pt x="18" y="0"/>
                    </a:lnTo>
                    <a:lnTo>
                      <a:pt x="36" y="6"/>
                    </a:lnTo>
                    <a:lnTo>
                      <a:pt x="42" y="18"/>
                    </a:lnTo>
                    <a:close/>
                  </a:path>
                </a:pathLst>
              </a:custGeom>
              <a:solidFill>
                <a:srgbClr val="000000"/>
              </a:solidFill>
              <a:ln w="9525">
                <a:solidFill>
                  <a:srgbClr val="000000"/>
                </a:solidFill>
                <a:round/>
                <a:headEnd/>
                <a:tailEnd/>
              </a:ln>
            </p:spPr>
            <p:txBody>
              <a:bodyPr/>
              <a:lstStyle/>
              <a:p>
                <a:endParaRPr lang="ja-JP" altLang="en-US"/>
              </a:p>
            </p:txBody>
          </p:sp>
          <p:sp>
            <p:nvSpPr>
              <p:cNvPr id="47202" name="Freeform 1140"/>
              <p:cNvSpPr>
                <a:spLocks/>
              </p:cNvSpPr>
              <p:nvPr/>
            </p:nvSpPr>
            <p:spPr bwMode="auto">
              <a:xfrm>
                <a:off x="3402" y="2447"/>
                <a:ext cx="42" cy="1"/>
              </a:xfrm>
              <a:custGeom>
                <a:avLst/>
                <a:gdLst>
                  <a:gd name="T0" fmla="*/ 0 w 42"/>
                  <a:gd name="T1" fmla="*/ 0 h 1"/>
                  <a:gd name="T2" fmla="*/ 0 w 42"/>
                  <a:gd name="T3" fmla="*/ 0 h 1"/>
                  <a:gd name="T4" fmla="*/ 12 w 42"/>
                  <a:gd name="T5" fmla="*/ 0 h 1"/>
                  <a:gd name="T6" fmla="*/ 42 w 42"/>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2" h="1">
                    <a:moveTo>
                      <a:pt x="0" y="0"/>
                    </a:moveTo>
                    <a:lnTo>
                      <a:pt x="0" y="0"/>
                    </a:lnTo>
                    <a:lnTo>
                      <a:pt x="12" y="0"/>
                    </a:lnTo>
                    <a:lnTo>
                      <a:pt x="42" y="0"/>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203" name="Freeform 1141"/>
              <p:cNvSpPr>
                <a:spLocks/>
              </p:cNvSpPr>
              <p:nvPr/>
            </p:nvSpPr>
            <p:spPr bwMode="auto">
              <a:xfrm>
                <a:off x="3307" y="2435"/>
                <a:ext cx="42" cy="12"/>
              </a:xfrm>
              <a:custGeom>
                <a:avLst/>
                <a:gdLst>
                  <a:gd name="T0" fmla="*/ 42 w 42"/>
                  <a:gd name="T1" fmla="*/ 12 h 12"/>
                  <a:gd name="T2" fmla="*/ 36 w 42"/>
                  <a:gd name="T3" fmla="*/ 6 h 12"/>
                  <a:gd name="T4" fmla="*/ 24 w 42"/>
                  <a:gd name="T5" fmla="*/ 6 h 12"/>
                  <a:gd name="T6" fmla="*/ 0 w 42"/>
                  <a:gd name="T7" fmla="*/ 0 h 1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2" h="12">
                    <a:moveTo>
                      <a:pt x="42" y="12"/>
                    </a:moveTo>
                    <a:lnTo>
                      <a:pt x="36" y="6"/>
                    </a:lnTo>
                    <a:lnTo>
                      <a:pt x="24" y="6"/>
                    </a:lnTo>
                    <a:lnTo>
                      <a:pt x="0" y="0"/>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204" name="Freeform 1142"/>
              <p:cNvSpPr>
                <a:spLocks/>
              </p:cNvSpPr>
              <p:nvPr/>
            </p:nvSpPr>
            <p:spPr bwMode="auto">
              <a:xfrm>
                <a:off x="3313" y="2477"/>
                <a:ext cx="30" cy="144"/>
              </a:xfrm>
              <a:custGeom>
                <a:avLst/>
                <a:gdLst>
                  <a:gd name="T0" fmla="*/ 30 w 30"/>
                  <a:gd name="T1" fmla="*/ 0 h 144"/>
                  <a:gd name="T2" fmla="*/ 24 w 30"/>
                  <a:gd name="T3" fmla="*/ 24 h 144"/>
                  <a:gd name="T4" fmla="*/ 12 w 30"/>
                  <a:gd name="T5" fmla="*/ 54 h 144"/>
                  <a:gd name="T6" fmla="*/ 0 w 30"/>
                  <a:gd name="T7" fmla="*/ 84 h 144"/>
                  <a:gd name="T8" fmla="*/ 0 w 30"/>
                  <a:gd name="T9" fmla="*/ 96 h 144"/>
                  <a:gd name="T10" fmla="*/ 0 w 30"/>
                  <a:gd name="T11" fmla="*/ 102 h 144"/>
                  <a:gd name="T12" fmla="*/ 12 w 30"/>
                  <a:gd name="T13" fmla="*/ 126 h 144"/>
                  <a:gd name="T14" fmla="*/ 18 w 30"/>
                  <a:gd name="T15" fmla="*/ 144 h 144"/>
                  <a:gd name="T16" fmla="*/ 24 w 30"/>
                  <a:gd name="T17" fmla="*/ 144 h 144"/>
                  <a:gd name="T18" fmla="*/ 24 w 30"/>
                  <a:gd name="T19" fmla="*/ 144 h 14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0" h="144">
                    <a:moveTo>
                      <a:pt x="30" y="0"/>
                    </a:moveTo>
                    <a:lnTo>
                      <a:pt x="24" y="24"/>
                    </a:lnTo>
                    <a:lnTo>
                      <a:pt x="12" y="54"/>
                    </a:lnTo>
                    <a:lnTo>
                      <a:pt x="0" y="84"/>
                    </a:lnTo>
                    <a:lnTo>
                      <a:pt x="0" y="96"/>
                    </a:lnTo>
                    <a:lnTo>
                      <a:pt x="0" y="102"/>
                    </a:lnTo>
                    <a:lnTo>
                      <a:pt x="12" y="126"/>
                    </a:lnTo>
                    <a:lnTo>
                      <a:pt x="18" y="144"/>
                    </a:lnTo>
                    <a:lnTo>
                      <a:pt x="24" y="144"/>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205" name="Freeform 1143"/>
              <p:cNvSpPr>
                <a:spLocks/>
              </p:cNvSpPr>
              <p:nvPr/>
            </p:nvSpPr>
            <p:spPr bwMode="auto">
              <a:xfrm>
                <a:off x="3331" y="2639"/>
                <a:ext cx="89" cy="6"/>
              </a:xfrm>
              <a:custGeom>
                <a:avLst/>
                <a:gdLst>
                  <a:gd name="T0" fmla="*/ 0 w 89"/>
                  <a:gd name="T1" fmla="*/ 6 h 6"/>
                  <a:gd name="T2" fmla="*/ 12 w 89"/>
                  <a:gd name="T3" fmla="*/ 0 h 6"/>
                  <a:gd name="T4" fmla="*/ 35 w 89"/>
                  <a:gd name="T5" fmla="*/ 0 h 6"/>
                  <a:gd name="T6" fmla="*/ 71 w 89"/>
                  <a:gd name="T7" fmla="*/ 0 h 6"/>
                  <a:gd name="T8" fmla="*/ 89 w 89"/>
                  <a:gd name="T9" fmla="*/ 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9" h="6">
                    <a:moveTo>
                      <a:pt x="0" y="6"/>
                    </a:moveTo>
                    <a:lnTo>
                      <a:pt x="12" y="0"/>
                    </a:lnTo>
                    <a:lnTo>
                      <a:pt x="35" y="0"/>
                    </a:lnTo>
                    <a:lnTo>
                      <a:pt x="71" y="0"/>
                    </a:lnTo>
                    <a:lnTo>
                      <a:pt x="89" y="6"/>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206" name="Freeform 1144"/>
              <p:cNvSpPr>
                <a:spLocks/>
              </p:cNvSpPr>
              <p:nvPr/>
            </p:nvSpPr>
            <p:spPr bwMode="auto">
              <a:xfrm>
                <a:off x="3277" y="2243"/>
                <a:ext cx="305" cy="198"/>
              </a:xfrm>
              <a:custGeom>
                <a:avLst/>
                <a:gdLst>
                  <a:gd name="T0" fmla="*/ 305 w 305"/>
                  <a:gd name="T1" fmla="*/ 48 h 198"/>
                  <a:gd name="T2" fmla="*/ 293 w 305"/>
                  <a:gd name="T3" fmla="*/ 42 h 198"/>
                  <a:gd name="T4" fmla="*/ 281 w 305"/>
                  <a:gd name="T5" fmla="*/ 24 h 198"/>
                  <a:gd name="T6" fmla="*/ 257 w 305"/>
                  <a:gd name="T7" fmla="*/ 6 h 198"/>
                  <a:gd name="T8" fmla="*/ 227 w 305"/>
                  <a:gd name="T9" fmla="*/ 0 h 198"/>
                  <a:gd name="T10" fmla="*/ 215 w 305"/>
                  <a:gd name="T11" fmla="*/ 0 h 198"/>
                  <a:gd name="T12" fmla="*/ 191 w 305"/>
                  <a:gd name="T13" fmla="*/ 0 h 198"/>
                  <a:gd name="T14" fmla="*/ 137 w 305"/>
                  <a:gd name="T15" fmla="*/ 0 h 198"/>
                  <a:gd name="T16" fmla="*/ 78 w 305"/>
                  <a:gd name="T17" fmla="*/ 6 h 198"/>
                  <a:gd name="T18" fmla="*/ 60 w 305"/>
                  <a:gd name="T19" fmla="*/ 12 h 198"/>
                  <a:gd name="T20" fmla="*/ 48 w 305"/>
                  <a:gd name="T21" fmla="*/ 18 h 198"/>
                  <a:gd name="T22" fmla="*/ 30 w 305"/>
                  <a:gd name="T23" fmla="*/ 36 h 198"/>
                  <a:gd name="T24" fmla="*/ 12 w 305"/>
                  <a:gd name="T25" fmla="*/ 66 h 198"/>
                  <a:gd name="T26" fmla="*/ 6 w 305"/>
                  <a:gd name="T27" fmla="*/ 90 h 198"/>
                  <a:gd name="T28" fmla="*/ 0 w 305"/>
                  <a:gd name="T29" fmla="*/ 102 h 198"/>
                  <a:gd name="T30" fmla="*/ 0 w 305"/>
                  <a:gd name="T31" fmla="*/ 102 h 198"/>
                  <a:gd name="T32" fmla="*/ 0 w 305"/>
                  <a:gd name="T33" fmla="*/ 132 h 198"/>
                  <a:gd name="T34" fmla="*/ 0 w 305"/>
                  <a:gd name="T35" fmla="*/ 156 h 198"/>
                  <a:gd name="T36" fmla="*/ 6 w 305"/>
                  <a:gd name="T37" fmla="*/ 186 h 198"/>
                  <a:gd name="T38" fmla="*/ 6 w 305"/>
                  <a:gd name="T39" fmla="*/ 198 h 198"/>
                  <a:gd name="T40" fmla="*/ 6 w 305"/>
                  <a:gd name="T41" fmla="*/ 198 h 198"/>
                  <a:gd name="T42" fmla="*/ 12 w 305"/>
                  <a:gd name="T43" fmla="*/ 198 h 198"/>
                  <a:gd name="T44" fmla="*/ 24 w 305"/>
                  <a:gd name="T45" fmla="*/ 192 h 198"/>
                  <a:gd name="T46" fmla="*/ 66 w 305"/>
                  <a:gd name="T47" fmla="*/ 180 h 198"/>
                  <a:gd name="T48" fmla="*/ 113 w 305"/>
                  <a:gd name="T49" fmla="*/ 174 h 198"/>
                  <a:gd name="T50" fmla="*/ 155 w 305"/>
                  <a:gd name="T51" fmla="*/ 180 h 198"/>
                  <a:gd name="T52" fmla="*/ 185 w 305"/>
                  <a:gd name="T53" fmla="*/ 186 h 198"/>
                  <a:gd name="T54" fmla="*/ 221 w 305"/>
                  <a:gd name="T55" fmla="*/ 180 h 198"/>
                  <a:gd name="T56" fmla="*/ 245 w 305"/>
                  <a:gd name="T57" fmla="*/ 168 h 198"/>
                  <a:gd name="T58" fmla="*/ 263 w 305"/>
                  <a:gd name="T59" fmla="*/ 156 h 198"/>
                  <a:gd name="T60" fmla="*/ 263 w 305"/>
                  <a:gd name="T61" fmla="*/ 144 h 198"/>
                  <a:gd name="T62" fmla="*/ 269 w 305"/>
                  <a:gd name="T63" fmla="*/ 132 h 198"/>
                  <a:gd name="T64" fmla="*/ 287 w 305"/>
                  <a:gd name="T65" fmla="*/ 96 h 198"/>
                  <a:gd name="T66" fmla="*/ 299 w 305"/>
                  <a:gd name="T67" fmla="*/ 60 h 198"/>
                  <a:gd name="T68" fmla="*/ 299 w 305"/>
                  <a:gd name="T69" fmla="*/ 54 h 198"/>
                  <a:gd name="T70" fmla="*/ 305 w 305"/>
                  <a:gd name="T71" fmla="*/ 48 h 198"/>
                  <a:gd name="T72" fmla="*/ 305 w 305"/>
                  <a:gd name="T73" fmla="*/ 48 h 19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305" h="198">
                    <a:moveTo>
                      <a:pt x="305" y="48"/>
                    </a:moveTo>
                    <a:lnTo>
                      <a:pt x="293" y="42"/>
                    </a:lnTo>
                    <a:lnTo>
                      <a:pt x="281" y="24"/>
                    </a:lnTo>
                    <a:lnTo>
                      <a:pt x="257" y="6"/>
                    </a:lnTo>
                    <a:lnTo>
                      <a:pt x="227" y="0"/>
                    </a:lnTo>
                    <a:lnTo>
                      <a:pt x="215" y="0"/>
                    </a:lnTo>
                    <a:lnTo>
                      <a:pt x="191" y="0"/>
                    </a:lnTo>
                    <a:lnTo>
                      <a:pt x="137" y="0"/>
                    </a:lnTo>
                    <a:lnTo>
                      <a:pt x="78" y="6"/>
                    </a:lnTo>
                    <a:lnTo>
                      <a:pt x="60" y="12"/>
                    </a:lnTo>
                    <a:lnTo>
                      <a:pt x="48" y="18"/>
                    </a:lnTo>
                    <a:lnTo>
                      <a:pt x="30" y="36"/>
                    </a:lnTo>
                    <a:lnTo>
                      <a:pt x="12" y="66"/>
                    </a:lnTo>
                    <a:lnTo>
                      <a:pt x="6" y="90"/>
                    </a:lnTo>
                    <a:lnTo>
                      <a:pt x="0" y="102"/>
                    </a:lnTo>
                    <a:lnTo>
                      <a:pt x="0" y="132"/>
                    </a:lnTo>
                    <a:lnTo>
                      <a:pt x="0" y="156"/>
                    </a:lnTo>
                    <a:lnTo>
                      <a:pt x="6" y="186"/>
                    </a:lnTo>
                    <a:lnTo>
                      <a:pt x="6" y="198"/>
                    </a:lnTo>
                    <a:lnTo>
                      <a:pt x="12" y="198"/>
                    </a:lnTo>
                    <a:lnTo>
                      <a:pt x="24" y="192"/>
                    </a:lnTo>
                    <a:lnTo>
                      <a:pt x="66" y="180"/>
                    </a:lnTo>
                    <a:lnTo>
                      <a:pt x="113" y="174"/>
                    </a:lnTo>
                    <a:lnTo>
                      <a:pt x="155" y="180"/>
                    </a:lnTo>
                    <a:lnTo>
                      <a:pt x="185" y="186"/>
                    </a:lnTo>
                    <a:lnTo>
                      <a:pt x="221" y="180"/>
                    </a:lnTo>
                    <a:lnTo>
                      <a:pt x="245" y="168"/>
                    </a:lnTo>
                    <a:lnTo>
                      <a:pt x="263" y="156"/>
                    </a:lnTo>
                    <a:lnTo>
                      <a:pt x="263" y="144"/>
                    </a:lnTo>
                    <a:lnTo>
                      <a:pt x="269" y="132"/>
                    </a:lnTo>
                    <a:lnTo>
                      <a:pt x="287" y="96"/>
                    </a:lnTo>
                    <a:lnTo>
                      <a:pt x="299" y="60"/>
                    </a:lnTo>
                    <a:lnTo>
                      <a:pt x="299" y="54"/>
                    </a:lnTo>
                    <a:lnTo>
                      <a:pt x="305" y="48"/>
                    </a:lnTo>
                    <a:close/>
                  </a:path>
                </a:pathLst>
              </a:custGeom>
              <a:solidFill>
                <a:srgbClr val="000000"/>
              </a:solidFill>
              <a:ln w="3175">
                <a:solidFill>
                  <a:srgbClr val="000000"/>
                </a:solidFill>
                <a:prstDash val="solid"/>
                <a:round/>
                <a:headEnd/>
                <a:tailEnd/>
              </a:ln>
            </p:spPr>
            <p:txBody>
              <a:bodyPr/>
              <a:lstStyle/>
              <a:p>
                <a:endParaRPr lang="ja-JP" altLang="en-US"/>
              </a:p>
            </p:txBody>
          </p:sp>
          <p:sp>
            <p:nvSpPr>
              <p:cNvPr id="47207" name="Line 1145"/>
              <p:cNvSpPr>
                <a:spLocks noChangeShapeType="1"/>
              </p:cNvSpPr>
              <p:nvPr/>
            </p:nvSpPr>
            <p:spPr bwMode="auto">
              <a:xfrm flipH="1" flipV="1">
                <a:off x="3110" y="2453"/>
                <a:ext cx="47" cy="6"/>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7208" name="Freeform 1146"/>
              <p:cNvSpPr>
                <a:spLocks/>
              </p:cNvSpPr>
              <p:nvPr/>
            </p:nvSpPr>
            <p:spPr bwMode="auto">
              <a:xfrm>
                <a:off x="3474" y="2399"/>
                <a:ext cx="418" cy="360"/>
              </a:xfrm>
              <a:custGeom>
                <a:avLst/>
                <a:gdLst>
                  <a:gd name="T0" fmla="*/ 6 w 418"/>
                  <a:gd name="T1" fmla="*/ 0 h 360"/>
                  <a:gd name="T2" fmla="*/ 6 w 418"/>
                  <a:gd name="T3" fmla="*/ 6 h 360"/>
                  <a:gd name="T4" fmla="*/ 6 w 418"/>
                  <a:gd name="T5" fmla="*/ 24 h 360"/>
                  <a:gd name="T6" fmla="*/ 6 w 418"/>
                  <a:gd name="T7" fmla="*/ 54 h 360"/>
                  <a:gd name="T8" fmla="*/ 0 w 418"/>
                  <a:gd name="T9" fmla="*/ 90 h 360"/>
                  <a:gd name="T10" fmla="*/ 0 w 418"/>
                  <a:gd name="T11" fmla="*/ 156 h 360"/>
                  <a:gd name="T12" fmla="*/ 0 w 418"/>
                  <a:gd name="T13" fmla="*/ 192 h 360"/>
                  <a:gd name="T14" fmla="*/ 6 w 418"/>
                  <a:gd name="T15" fmla="*/ 210 h 360"/>
                  <a:gd name="T16" fmla="*/ 24 w 418"/>
                  <a:gd name="T17" fmla="*/ 246 h 360"/>
                  <a:gd name="T18" fmla="*/ 42 w 418"/>
                  <a:gd name="T19" fmla="*/ 294 h 360"/>
                  <a:gd name="T20" fmla="*/ 66 w 418"/>
                  <a:gd name="T21" fmla="*/ 330 h 360"/>
                  <a:gd name="T22" fmla="*/ 78 w 418"/>
                  <a:gd name="T23" fmla="*/ 348 h 360"/>
                  <a:gd name="T24" fmla="*/ 84 w 418"/>
                  <a:gd name="T25" fmla="*/ 360 h 360"/>
                  <a:gd name="T26" fmla="*/ 102 w 418"/>
                  <a:gd name="T27" fmla="*/ 360 h 360"/>
                  <a:gd name="T28" fmla="*/ 131 w 418"/>
                  <a:gd name="T29" fmla="*/ 360 h 360"/>
                  <a:gd name="T30" fmla="*/ 167 w 418"/>
                  <a:gd name="T31" fmla="*/ 360 h 360"/>
                  <a:gd name="T32" fmla="*/ 209 w 418"/>
                  <a:gd name="T33" fmla="*/ 360 h 360"/>
                  <a:gd name="T34" fmla="*/ 251 w 418"/>
                  <a:gd name="T35" fmla="*/ 354 h 360"/>
                  <a:gd name="T36" fmla="*/ 287 w 418"/>
                  <a:gd name="T37" fmla="*/ 348 h 360"/>
                  <a:gd name="T38" fmla="*/ 311 w 418"/>
                  <a:gd name="T39" fmla="*/ 342 h 360"/>
                  <a:gd name="T40" fmla="*/ 329 w 418"/>
                  <a:gd name="T41" fmla="*/ 336 h 360"/>
                  <a:gd name="T42" fmla="*/ 335 w 418"/>
                  <a:gd name="T43" fmla="*/ 324 h 360"/>
                  <a:gd name="T44" fmla="*/ 341 w 418"/>
                  <a:gd name="T45" fmla="*/ 312 h 360"/>
                  <a:gd name="T46" fmla="*/ 341 w 418"/>
                  <a:gd name="T47" fmla="*/ 300 h 360"/>
                  <a:gd name="T48" fmla="*/ 353 w 418"/>
                  <a:gd name="T49" fmla="*/ 300 h 360"/>
                  <a:gd name="T50" fmla="*/ 370 w 418"/>
                  <a:gd name="T51" fmla="*/ 300 h 360"/>
                  <a:gd name="T52" fmla="*/ 394 w 418"/>
                  <a:gd name="T53" fmla="*/ 300 h 360"/>
                  <a:gd name="T54" fmla="*/ 412 w 418"/>
                  <a:gd name="T55" fmla="*/ 288 h 360"/>
                  <a:gd name="T56" fmla="*/ 412 w 418"/>
                  <a:gd name="T57" fmla="*/ 276 h 360"/>
                  <a:gd name="T58" fmla="*/ 418 w 418"/>
                  <a:gd name="T59" fmla="*/ 258 h 360"/>
                  <a:gd name="T60" fmla="*/ 412 w 418"/>
                  <a:gd name="T61" fmla="*/ 216 h 360"/>
                  <a:gd name="T62" fmla="*/ 400 w 418"/>
                  <a:gd name="T63" fmla="*/ 198 h 360"/>
                  <a:gd name="T64" fmla="*/ 388 w 418"/>
                  <a:gd name="T65" fmla="*/ 186 h 360"/>
                  <a:gd name="T66" fmla="*/ 364 w 418"/>
                  <a:gd name="T67" fmla="*/ 180 h 360"/>
                  <a:gd name="T68" fmla="*/ 341 w 418"/>
                  <a:gd name="T69" fmla="*/ 186 h 360"/>
                  <a:gd name="T70" fmla="*/ 347 w 418"/>
                  <a:gd name="T71" fmla="*/ 132 h 360"/>
                  <a:gd name="T72" fmla="*/ 347 w 418"/>
                  <a:gd name="T73" fmla="*/ 96 h 360"/>
                  <a:gd name="T74" fmla="*/ 353 w 418"/>
                  <a:gd name="T75" fmla="*/ 66 h 360"/>
                  <a:gd name="T76" fmla="*/ 353 w 418"/>
                  <a:gd name="T77" fmla="*/ 48 h 360"/>
                  <a:gd name="T78" fmla="*/ 353 w 418"/>
                  <a:gd name="T79" fmla="*/ 36 h 360"/>
                  <a:gd name="T80" fmla="*/ 353 w 418"/>
                  <a:gd name="T81" fmla="*/ 30 h 360"/>
                  <a:gd name="T82" fmla="*/ 353 w 418"/>
                  <a:gd name="T83" fmla="*/ 24 h 360"/>
                  <a:gd name="T84" fmla="*/ 6 w 418"/>
                  <a:gd name="T85" fmla="*/ 0 h 36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418" h="360">
                    <a:moveTo>
                      <a:pt x="6" y="0"/>
                    </a:moveTo>
                    <a:lnTo>
                      <a:pt x="6" y="6"/>
                    </a:lnTo>
                    <a:lnTo>
                      <a:pt x="6" y="24"/>
                    </a:lnTo>
                    <a:lnTo>
                      <a:pt x="6" y="54"/>
                    </a:lnTo>
                    <a:lnTo>
                      <a:pt x="0" y="90"/>
                    </a:lnTo>
                    <a:lnTo>
                      <a:pt x="0" y="156"/>
                    </a:lnTo>
                    <a:lnTo>
                      <a:pt x="0" y="192"/>
                    </a:lnTo>
                    <a:lnTo>
                      <a:pt x="6" y="210"/>
                    </a:lnTo>
                    <a:lnTo>
                      <a:pt x="24" y="246"/>
                    </a:lnTo>
                    <a:lnTo>
                      <a:pt x="42" y="294"/>
                    </a:lnTo>
                    <a:lnTo>
                      <a:pt x="66" y="330"/>
                    </a:lnTo>
                    <a:lnTo>
                      <a:pt x="78" y="348"/>
                    </a:lnTo>
                    <a:lnTo>
                      <a:pt x="84" y="360"/>
                    </a:lnTo>
                    <a:lnTo>
                      <a:pt x="102" y="360"/>
                    </a:lnTo>
                    <a:lnTo>
                      <a:pt x="131" y="360"/>
                    </a:lnTo>
                    <a:lnTo>
                      <a:pt x="167" y="360"/>
                    </a:lnTo>
                    <a:lnTo>
                      <a:pt x="209" y="360"/>
                    </a:lnTo>
                    <a:lnTo>
                      <a:pt x="251" y="354"/>
                    </a:lnTo>
                    <a:lnTo>
                      <a:pt x="287" y="348"/>
                    </a:lnTo>
                    <a:lnTo>
                      <a:pt x="311" y="342"/>
                    </a:lnTo>
                    <a:lnTo>
                      <a:pt x="329" y="336"/>
                    </a:lnTo>
                    <a:lnTo>
                      <a:pt x="335" y="324"/>
                    </a:lnTo>
                    <a:lnTo>
                      <a:pt x="341" y="312"/>
                    </a:lnTo>
                    <a:lnTo>
                      <a:pt x="341" y="300"/>
                    </a:lnTo>
                    <a:lnTo>
                      <a:pt x="353" y="300"/>
                    </a:lnTo>
                    <a:lnTo>
                      <a:pt x="370" y="300"/>
                    </a:lnTo>
                    <a:lnTo>
                      <a:pt x="394" y="300"/>
                    </a:lnTo>
                    <a:lnTo>
                      <a:pt x="412" y="288"/>
                    </a:lnTo>
                    <a:lnTo>
                      <a:pt x="412" y="276"/>
                    </a:lnTo>
                    <a:lnTo>
                      <a:pt x="418" y="258"/>
                    </a:lnTo>
                    <a:lnTo>
                      <a:pt x="412" y="216"/>
                    </a:lnTo>
                    <a:lnTo>
                      <a:pt x="400" y="198"/>
                    </a:lnTo>
                    <a:lnTo>
                      <a:pt x="388" y="186"/>
                    </a:lnTo>
                    <a:lnTo>
                      <a:pt x="364" y="180"/>
                    </a:lnTo>
                    <a:lnTo>
                      <a:pt x="341" y="186"/>
                    </a:lnTo>
                    <a:lnTo>
                      <a:pt x="347" y="132"/>
                    </a:lnTo>
                    <a:lnTo>
                      <a:pt x="347" y="96"/>
                    </a:lnTo>
                    <a:lnTo>
                      <a:pt x="353" y="66"/>
                    </a:lnTo>
                    <a:lnTo>
                      <a:pt x="353" y="48"/>
                    </a:lnTo>
                    <a:lnTo>
                      <a:pt x="353" y="36"/>
                    </a:lnTo>
                    <a:lnTo>
                      <a:pt x="353" y="30"/>
                    </a:lnTo>
                    <a:lnTo>
                      <a:pt x="353" y="24"/>
                    </a:lnTo>
                    <a:lnTo>
                      <a:pt x="6" y="0"/>
                    </a:lnTo>
                    <a:close/>
                  </a:path>
                </a:pathLst>
              </a:custGeom>
              <a:solidFill>
                <a:srgbClr val="FAD28D"/>
              </a:solidFill>
              <a:ln w="3175">
                <a:solidFill>
                  <a:srgbClr val="000000"/>
                </a:solidFill>
                <a:prstDash val="solid"/>
                <a:round/>
                <a:headEnd/>
                <a:tailEnd/>
              </a:ln>
            </p:spPr>
            <p:txBody>
              <a:bodyPr/>
              <a:lstStyle/>
              <a:p>
                <a:endParaRPr lang="ja-JP" altLang="en-US"/>
              </a:p>
            </p:txBody>
          </p:sp>
          <p:sp>
            <p:nvSpPr>
              <p:cNvPr id="47209" name="Freeform 1147"/>
              <p:cNvSpPr>
                <a:spLocks/>
              </p:cNvSpPr>
              <p:nvPr/>
            </p:nvSpPr>
            <p:spPr bwMode="auto">
              <a:xfrm>
                <a:off x="3510" y="2255"/>
                <a:ext cx="442" cy="432"/>
              </a:xfrm>
              <a:custGeom>
                <a:avLst/>
                <a:gdLst>
                  <a:gd name="T0" fmla="*/ 12 w 442"/>
                  <a:gd name="T1" fmla="*/ 120 h 432"/>
                  <a:gd name="T2" fmla="*/ 18 w 442"/>
                  <a:gd name="T3" fmla="*/ 126 h 432"/>
                  <a:gd name="T4" fmla="*/ 36 w 442"/>
                  <a:gd name="T5" fmla="*/ 132 h 432"/>
                  <a:gd name="T6" fmla="*/ 60 w 442"/>
                  <a:gd name="T7" fmla="*/ 144 h 432"/>
                  <a:gd name="T8" fmla="*/ 89 w 442"/>
                  <a:gd name="T9" fmla="*/ 162 h 432"/>
                  <a:gd name="T10" fmla="*/ 149 w 442"/>
                  <a:gd name="T11" fmla="*/ 192 h 432"/>
                  <a:gd name="T12" fmla="*/ 173 w 442"/>
                  <a:gd name="T13" fmla="*/ 198 h 432"/>
                  <a:gd name="T14" fmla="*/ 185 w 442"/>
                  <a:gd name="T15" fmla="*/ 204 h 432"/>
                  <a:gd name="T16" fmla="*/ 197 w 442"/>
                  <a:gd name="T17" fmla="*/ 198 h 432"/>
                  <a:gd name="T18" fmla="*/ 221 w 442"/>
                  <a:gd name="T19" fmla="*/ 198 h 432"/>
                  <a:gd name="T20" fmla="*/ 251 w 442"/>
                  <a:gd name="T21" fmla="*/ 198 h 432"/>
                  <a:gd name="T22" fmla="*/ 269 w 442"/>
                  <a:gd name="T23" fmla="*/ 210 h 432"/>
                  <a:gd name="T24" fmla="*/ 269 w 442"/>
                  <a:gd name="T25" fmla="*/ 216 h 432"/>
                  <a:gd name="T26" fmla="*/ 263 w 442"/>
                  <a:gd name="T27" fmla="*/ 234 h 432"/>
                  <a:gd name="T28" fmla="*/ 257 w 442"/>
                  <a:gd name="T29" fmla="*/ 252 h 432"/>
                  <a:gd name="T30" fmla="*/ 245 w 442"/>
                  <a:gd name="T31" fmla="*/ 264 h 432"/>
                  <a:gd name="T32" fmla="*/ 269 w 442"/>
                  <a:gd name="T33" fmla="*/ 288 h 432"/>
                  <a:gd name="T34" fmla="*/ 281 w 442"/>
                  <a:gd name="T35" fmla="*/ 300 h 432"/>
                  <a:gd name="T36" fmla="*/ 287 w 442"/>
                  <a:gd name="T37" fmla="*/ 306 h 432"/>
                  <a:gd name="T38" fmla="*/ 287 w 442"/>
                  <a:gd name="T39" fmla="*/ 306 h 432"/>
                  <a:gd name="T40" fmla="*/ 275 w 442"/>
                  <a:gd name="T41" fmla="*/ 330 h 432"/>
                  <a:gd name="T42" fmla="*/ 275 w 442"/>
                  <a:gd name="T43" fmla="*/ 348 h 432"/>
                  <a:gd name="T44" fmla="*/ 269 w 442"/>
                  <a:gd name="T45" fmla="*/ 348 h 432"/>
                  <a:gd name="T46" fmla="*/ 269 w 442"/>
                  <a:gd name="T47" fmla="*/ 348 h 432"/>
                  <a:gd name="T48" fmla="*/ 287 w 442"/>
                  <a:gd name="T49" fmla="*/ 354 h 432"/>
                  <a:gd name="T50" fmla="*/ 293 w 442"/>
                  <a:gd name="T51" fmla="*/ 354 h 432"/>
                  <a:gd name="T52" fmla="*/ 299 w 442"/>
                  <a:gd name="T53" fmla="*/ 354 h 432"/>
                  <a:gd name="T54" fmla="*/ 299 w 442"/>
                  <a:gd name="T55" fmla="*/ 354 h 432"/>
                  <a:gd name="T56" fmla="*/ 299 w 442"/>
                  <a:gd name="T57" fmla="*/ 342 h 432"/>
                  <a:gd name="T58" fmla="*/ 305 w 442"/>
                  <a:gd name="T59" fmla="*/ 330 h 432"/>
                  <a:gd name="T60" fmla="*/ 323 w 442"/>
                  <a:gd name="T61" fmla="*/ 324 h 432"/>
                  <a:gd name="T62" fmla="*/ 352 w 442"/>
                  <a:gd name="T63" fmla="*/ 336 h 432"/>
                  <a:gd name="T64" fmla="*/ 370 w 442"/>
                  <a:gd name="T65" fmla="*/ 348 h 432"/>
                  <a:gd name="T66" fmla="*/ 376 w 442"/>
                  <a:gd name="T67" fmla="*/ 360 h 432"/>
                  <a:gd name="T68" fmla="*/ 382 w 442"/>
                  <a:gd name="T69" fmla="*/ 366 h 432"/>
                  <a:gd name="T70" fmla="*/ 382 w 442"/>
                  <a:gd name="T71" fmla="*/ 378 h 432"/>
                  <a:gd name="T72" fmla="*/ 382 w 442"/>
                  <a:gd name="T73" fmla="*/ 396 h 432"/>
                  <a:gd name="T74" fmla="*/ 382 w 442"/>
                  <a:gd name="T75" fmla="*/ 414 h 432"/>
                  <a:gd name="T76" fmla="*/ 376 w 442"/>
                  <a:gd name="T77" fmla="*/ 432 h 432"/>
                  <a:gd name="T78" fmla="*/ 382 w 442"/>
                  <a:gd name="T79" fmla="*/ 426 h 432"/>
                  <a:gd name="T80" fmla="*/ 400 w 442"/>
                  <a:gd name="T81" fmla="*/ 420 h 432"/>
                  <a:gd name="T82" fmla="*/ 418 w 442"/>
                  <a:gd name="T83" fmla="*/ 402 h 432"/>
                  <a:gd name="T84" fmla="*/ 430 w 442"/>
                  <a:gd name="T85" fmla="*/ 384 h 432"/>
                  <a:gd name="T86" fmla="*/ 430 w 442"/>
                  <a:gd name="T87" fmla="*/ 378 h 432"/>
                  <a:gd name="T88" fmla="*/ 430 w 442"/>
                  <a:gd name="T89" fmla="*/ 354 h 432"/>
                  <a:gd name="T90" fmla="*/ 442 w 442"/>
                  <a:gd name="T91" fmla="*/ 330 h 432"/>
                  <a:gd name="T92" fmla="*/ 442 w 442"/>
                  <a:gd name="T93" fmla="*/ 294 h 432"/>
                  <a:gd name="T94" fmla="*/ 442 w 442"/>
                  <a:gd name="T95" fmla="*/ 210 h 432"/>
                  <a:gd name="T96" fmla="*/ 430 w 442"/>
                  <a:gd name="T97" fmla="*/ 174 h 432"/>
                  <a:gd name="T98" fmla="*/ 418 w 442"/>
                  <a:gd name="T99" fmla="*/ 132 h 432"/>
                  <a:gd name="T100" fmla="*/ 370 w 442"/>
                  <a:gd name="T101" fmla="*/ 78 h 432"/>
                  <a:gd name="T102" fmla="*/ 317 w 442"/>
                  <a:gd name="T103" fmla="*/ 36 h 432"/>
                  <a:gd name="T104" fmla="*/ 263 w 442"/>
                  <a:gd name="T105" fmla="*/ 12 h 432"/>
                  <a:gd name="T106" fmla="*/ 215 w 442"/>
                  <a:gd name="T107" fmla="*/ 0 h 432"/>
                  <a:gd name="T108" fmla="*/ 185 w 442"/>
                  <a:gd name="T109" fmla="*/ 0 h 432"/>
                  <a:gd name="T110" fmla="*/ 155 w 442"/>
                  <a:gd name="T111" fmla="*/ 6 h 432"/>
                  <a:gd name="T112" fmla="*/ 84 w 442"/>
                  <a:gd name="T113" fmla="*/ 24 h 432"/>
                  <a:gd name="T114" fmla="*/ 54 w 442"/>
                  <a:gd name="T115" fmla="*/ 30 h 432"/>
                  <a:gd name="T116" fmla="*/ 30 w 442"/>
                  <a:gd name="T117" fmla="*/ 36 h 432"/>
                  <a:gd name="T118" fmla="*/ 6 w 442"/>
                  <a:gd name="T119" fmla="*/ 42 h 432"/>
                  <a:gd name="T120" fmla="*/ 0 w 442"/>
                  <a:gd name="T121" fmla="*/ 42 h 432"/>
                  <a:gd name="T122" fmla="*/ 12 w 442"/>
                  <a:gd name="T123" fmla="*/ 120 h 43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442" h="432">
                    <a:moveTo>
                      <a:pt x="12" y="120"/>
                    </a:moveTo>
                    <a:lnTo>
                      <a:pt x="18" y="126"/>
                    </a:lnTo>
                    <a:lnTo>
                      <a:pt x="36" y="132"/>
                    </a:lnTo>
                    <a:lnTo>
                      <a:pt x="60" y="144"/>
                    </a:lnTo>
                    <a:lnTo>
                      <a:pt x="89" y="162"/>
                    </a:lnTo>
                    <a:lnTo>
                      <a:pt x="149" y="192"/>
                    </a:lnTo>
                    <a:lnTo>
                      <a:pt x="173" y="198"/>
                    </a:lnTo>
                    <a:lnTo>
                      <a:pt x="185" y="204"/>
                    </a:lnTo>
                    <a:lnTo>
                      <a:pt x="197" y="198"/>
                    </a:lnTo>
                    <a:lnTo>
                      <a:pt x="221" y="198"/>
                    </a:lnTo>
                    <a:lnTo>
                      <a:pt x="251" y="198"/>
                    </a:lnTo>
                    <a:lnTo>
                      <a:pt x="269" y="210"/>
                    </a:lnTo>
                    <a:lnTo>
                      <a:pt x="269" y="216"/>
                    </a:lnTo>
                    <a:lnTo>
                      <a:pt x="263" y="234"/>
                    </a:lnTo>
                    <a:lnTo>
                      <a:pt x="257" y="252"/>
                    </a:lnTo>
                    <a:lnTo>
                      <a:pt x="245" y="264"/>
                    </a:lnTo>
                    <a:lnTo>
                      <a:pt x="269" y="288"/>
                    </a:lnTo>
                    <a:lnTo>
                      <a:pt x="281" y="300"/>
                    </a:lnTo>
                    <a:lnTo>
                      <a:pt x="287" y="306"/>
                    </a:lnTo>
                    <a:lnTo>
                      <a:pt x="275" y="330"/>
                    </a:lnTo>
                    <a:lnTo>
                      <a:pt x="275" y="348"/>
                    </a:lnTo>
                    <a:lnTo>
                      <a:pt x="269" y="348"/>
                    </a:lnTo>
                    <a:lnTo>
                      <a:pt x="287" y="354"/>
                    </a:lnTo>
                    <a:lnTo>
                      <a:pt x="293" y="354"/>
                    </a:lnTo>
                    <a:lnTo>
                      <a:pt x="299" y="354"/>
                    </a:lnTo>
                    <a:lnTo>
                      <a:pt x="299" y="342"/>
                    </a:lnTo>
                    <a:lnTo>
                      <a:pt x="305" y="330"/>
                    </a:lnTo>
                    <a:lnTo>
                      <a:pt x="323" y="324"/>
                    </a:lnTo>
                    <a:lnTo>
                      <a:pt x="352" y="336"/>
                    </a:lnTo>
                    <a:lnTo>
                      <a:pt x="370" y="348"/>
                    </a:lnTo>
                    <a:lnTo>
                      <a:pt x="376" y="360"/>
                    </a:lnTo>
                    <a:lnTo>
                      <a:pt x="382" y="366"/>
                    </a:lnTo>
                    <a:lnTo>
                      <a:pt x="382" y="378"/>
                    </a:lnTo>
                    <a:lnTo>
                      <a:pt x="382" y="396"/>
                    </a:lnTo>
                    <a:lnTo>
                      <a:pt x="382" y="414"/>
                    </a:lnTo>
                    <a:lnTo>
                      <a:pt x="376" y="432"/>
                    </a:lnTo>
                    <a:lnTo>
                      <a:pt x="382" y="426"/>
                    </a:lnTo>
                    <a:lnTo>
                      <a:pt x="400" y="420"/>
                    </a:lnTo>
                    <a:lnTo>
                      <a:pt x="418" y="402"/>
                    </a:lnTo>
                    <a:lnTo>
                      <a:pt x="430" y="384"/>
                    </a:lnTo>
                    <a:lnTo>
                      <a:pt x="430" y="378"/>
                    </a:lnTo>
                    <a:lnTo>
                      <a:pt x="430" y="354"/>
                    </a:lnTo>
                    <a:lnTo>
                      <a:pt x="442" y="330"/>
                    </a:lnTo>
                    <a:lnTo>
                      <a:pt x="442" y="294"/>
                    </a:lnTo>
                    <a:lnTo>
                      <a:pt x="442" y="210"/>
                    </a:lnTo>
                    <a:lnTo>
                      <a:pt x="430" y="174"/>
                    </a:lnTo>
                    <a:lnTo>
                      <a:pt x="418" y="132"/>
                    </a:lnTo>
                    <a:lnTo>
                      <a:pt x="370" y="78"/>
                    </a:lnTo>
                    <a:lnTo>
                      <a:pt x="317" y="36"/>
                    </a:lnTo>
                    <a:lnTo>
                      <a:pt x="263" y="12"/>
                    </a:lnTo>
                    <a:lnTo>
                      <a:pt x="215" y="0"/>
                    </a:lnTo>
                    <a:lnTo>
                      <a:pt x="185" y="0"/>
                    </a:lnTo>
                    <a:lnTo>
                      <a:pt x="155" y="6"/>
                    </a:lnTo>
                    <a:lnTo>
                      <a:pt x="84" y="24"/>
                    </a:lnTo>
                    <a:lnTo>
                      <a:pt x="54" y="30"/>
                    </a:lnTo>
                    <a:lnTo>
                      <a:pt x="30" y="36"/>
                    </a:lnTo>
                    <a:lnTo>
                      <a:pt x="6" y="42"/>
                    </a:lnTo>
                    <a:lnTo>
                      <a:pt x="0" y="42"/>
                    </a:lnTo>
                    <a:lnTo>
                      <a:pt x="12" y="120"/>
                    </a:lnTo>
                    <a:close/>
                  </a:path>
                </a:pathLst>
              </a:custGeom>
              <a:solidFill>
                <a:srgbClr val="000000"/>
              </a:solidFill>
              <a:ln w="3175">
                <a:solidFill>
                  <a:srgbClr val="000000"/>
                </a:solidFill>
                <a:prstDash val="solid"/>
                <a:round/>
                <a:headEnd/>
                <a:tailEnd/>
              </a:ln>
            </p:spPr>
            <p:txBody>
              <a:bodyPr/>
              <a:lstStyle/>
              <a:p>
                <a:endParaRPr lang="ja-JP" altLang="en-US"/>
              </a:p>
            </p:txBody>
          </p:sp>
          <p:sp>
            <p:nvSpPr>
              <p:cNvPr id="47210" name="Line 1148"/>
              <p:cNvSpPr>
                <a:spLocks noChangeShapeType="1"/>
              </p:cNvSpPr>
              <p:nvPr/>
            </p:nvSpPr>
            <p:spPr bwMode="auto">
              <a:xfrm flipH="1">
                <a:off x="3492" y="2447"/>
                <a:ext cx="78"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7211" name="Freeform 1149"/>
              <p:cNvSpPr>
                <a:spLocks/>
              </p:cNvSpPr>
              <p:nvPr/>
            </p:nvSpPr>
            <p:spPr bwMode="auto">
              <a:xfrm>
                <a:off x="3617" y="2441"/>
                <a:ext cx="42" cy="12"/>
              </a:xfrm>
              <a:custGeom>
                <a:avLst/>
                <a:gdLst>
                  <a:gd name="T0" fmla="*/ 0 w 42"/>
                  <a:gd name="T1" fmla="*/ 12 h 12"/>
                  <a:gd name="T2" fmla="*/ 12 w 42"/>
                  <a:gd name="T3" fmla="*/ 6 h 12"/>
                  <a:gd name="T4" fmla="*/ 24 w 42"/>
                  <a:gd name="T5" fmla="*/ 6 h 12"/>
                  <a:gd name="T6" fmla="*/ 42 w 42"/>
                  <a:gd name="T7" fmla="*/ 0 h 1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2" h="12">
                    <a:moveTo>
                      <a:pt x="0" y="12"/>
                    </a:moveTo>
                    <a:lnTo>
                      <a:pt x="12" y="6"/>
                    </a:lnTo>
                    <a:lnTo>
                      <a:pt x="24" y="6"/>
                    </a:lnTo>
                    <a:lnTo>
                      <a:pt x="42" y="0"/>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212" name="Freeform 1150"/>
              <p:cNvSpPr>
                <a:spLocks/>
              </p:cNvSpPr>
              <p:nvPr/>
            </p:nvSpPr>
            <p:spPr bwMode="auto">
              <a:xfrm>
                <a:off x="3223" y="2465"/>
                <a:ext cx="42" cy="6"/>
              </a:xfrm>
              <a:custGeom>
                <a:avLst/>
                <a:gdLst>
                  <a:gd name="T0" fmla="*/ 0 w 42"/>
                  <a:gd name="T1" fmla="*/ 0 h 6"/>
                  <a:gd name="T2" fmla="*/ 6 w 42"/>
                  <a:gd name="T3" fmla="*/ 0 h 6"/>
                  <a:gd name="T4" fmla="*/ 18 w 42"/>
                  <a:gd name="T5" fmla="*/ 0 h 6"/>
                  <a:gd name="T6" fmla="*/ 30 w 42"/>
                  <a:gd name="T7" fmla="*/ 0 h 6"/>
                  <a:gd name="T8" fmla="*/ 42 w 42"/>
                  <a:gd name="T9" fmla="*/ 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 h="6">
                    <a:moveTo>
                      <a:pt x="0" y="0"/>
                    </a:moveTo>
                    <a:lnTo>
                      <a:pt x="6" y="0"/>
                    </a:lnTo>
                    <a:lnTo>
                      <a:pt x="18" y="0"/>
                    </a:lnTo>
                    <a:lnTo>
                      <a:pt x="30" y="0"/>
                    </a:lnTo>
                    <a:lnTo>
                      <a:pt x="42" y="6"/>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213" name="Freeform 1151"/>
              <p:cNvSpPr>
                <a:spLocks/>
              </p:cNvSpPr>
              <p:nvPr/>
            </p:nvSpPr>
            <p:spPr bwMode="auto">
              <a:xfrm>
                <a:off x="3510" y="2555"/>
                <a:ext cx="42" cy="66"/>
              </a:xfrm>
              <a:custGeom>
                <a:avLst/>
                <a:gdLst>
                  <a:gd name="T0" fmla="*/ 42 w 42"/>
                  <a:gd name="T1" fmla="*/ 0 h 66"/>
                  <a:gd name="T2" fmla="*/ 36 w 42"/>
                  <a:gd name="T3" fmla="*/ 6 h 66"/>
                  <a:gd name="T4" fmla="*/ 24 w 42"/>
                  <a:gd name="T5" fmla="*/ 18 h 66"/>
                  <a:gd name="T6" fmla="*/ 6 w 42"/>
                  <a:gd name="T7" fmla="*/ 24 h 66"/>
                  <a:gd name="T8" fmla="*/ 0 w 42"/>
                  <a:gd name="T9" fmla="*/ 36 h 66"/>
                  <a:gd name="T10" fmla="*/ 0 w 42"/>
                  <a:gd name="T11" fmla="*/ 42 h 66"/>
                  <a:gd name="T12" fmla="*/ 6 w 42"/>
                  <a:gd name="T13" fmla="*/ 48 h 66"/>
                  <a:gd name="T14" fmla="*/ 18 w 42"/>
                  <a:gd name="T15" fmla="*/ 60 h 66"/>
                  <a:gd name="T16" fmla="*/ 24 w 42"/>
                  <a:gd name="T17" fmla="*/ 66 h 6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2" h="66">
                    <a:moveTo>
                      <a:pt x="42" y="0"/>
                    </a:moveTo>
                    <a:lnTo>
                      <a:pt x="36" y="6"/>
                    </a:lnTo>
                    <a:lnTo>
                      <a:pt x="24" y="18"/>
                    </a:lnTo>
                    <a:lnTo>
                      <a:pt x="6" y="24"/>
                    </a:lnTo>
                    <a:lnTo>
                      <a:pt x="0" y="36"/>
                    </a:lnTo>
                    <a:lnTo>
                      <a:pt x="0" y="42"/>
                    </a:lnTo>
                    <a:lnTo>
                      <a:pt x="6" y="48"/>
                    </a:lnTo>
                    <a:lnTo>
                      <a:pt x="18" y="60"/>
                    </a:lnTo>
                    <a:lnTo>
                      <a:pt x="24" y="66"/>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214" name="Freeform 1152"/>
              <p:cNvSpPr>
                <a:spLocks/>
              </p:cNvSpPr>
              <p:nvPr/>
            </p:nvSpPr>
            <p:spPr bwMode="auto">
              <a:xfrm>
                <a:off x="893" y="1488"/>
                <a:ext cx="179" cy="330"/>
              </a:xfrm>
              <a:custGeom>
                <a:avLst/>
                <a:gdLst>
                  <a:gd name="T0" fmla="*/ 12 w 179"/>
                  <a:gd name="T1" fmla="*/ 12 h 330"/>
                  <a:gd name="T2" fmla="*/ 12 w 179"/>
                  <a:gd name="T3" fmla="*/ 30 h 330"/>
                  <a:gd name="T4" fmla="*/ 6 w 179"/>
                  <a:gd name="T5" fmla="*/ 54 h 330"/>
                  <a:gd name="T6" fmla="*/ 0 w 179"/>
                  <a:gd name="T7" fmla="*/ 96 h 330"/>
                  <a:gd name="T8" fmla="*/ 0 w 179"/>
                  <a:gd name="T9" fmla="*/ 144 h 330"/>
                  <a:gd name="T10" fmla="*/ 12 w 179"/>
                  <a:gd name="T11" fmla="*/ 240 h 330"/>
                  <a:gd name="T12" fmla="*/ 24 w 179"/>
                  <a:gd name="T13" fmla="*/ 276 h 330"/>
                  <a:gd name="T14" fmla="*/ 48 w 179"/>
                  <a:gd name="T15" fmla="*/ 312 h 330"/>
                  <a:gd name="T16" fmla="*/ 66 w 179"/>
                  <a:gd name="T17" fmla="*/ 324 h 330"/>
                  <a:gd name="T18" fmla="*/ 89 w 179"/>
                  <a:gd name="T19" fmla="*/ 330 h 330"/>
                  <a:gd name="T20" fmla="*/ 107 w 179"/>
                  <a:gd name="T21" fmla="*/ 324 h 330"/>
                  <a:gd name="T22" fmla="*/ 119 w 179"/>
                  <a:gd name="T23" fmla="*/ 312 h 330"/>
                  <a:gd name="T24" fmla="*/ 137 w 179"/>
                  <a:gd name="T25" fmla="*/ 276 h 330"/>
                  <a:gd name="T26" fmla="*/ 137 w 179"/>
                  <a:gd name="T27" fmla="*/ 264 h 330"/>
                  <a:gd name="T28" fmla="*/ 137 w 179"/>
                  <a:gd name="T29" fmla="*/ 264 h 330"/>
                  <a:gd name="T30" fmla="*/ 149 w 179"/>
                  <a:gd name="T31" fmla="*/ 174 h 330"/>
                  <a:gd name="T32" fmla="*/ 161 w 179"/>
                  <a:gd name="T33" fmla="*/ 108 h 330"/>
                  <a:gd name="T34" fmla="*/ 167 w 179"/>
                  <a:gd name="T35" fmla="*/ 66 h 330"/>
                  <a:gd name="T36" fmla="*/ 173 w 179"/>
                  <a:gd name="T37" fmla="*/ 36 h 330"/>
                  <a:gd name="T38" fmla="*/ 173 w 179"/>
                  <a:gd name="T39" fmla="*/ 18 h 330"/>
                  <a:gd name="T40" fmla="*/ 179 w 179"/>
                  <a:gd name="T41" fmla="*/ 6 h 330"/>
                  <a:gd name="T42" fmla="*/ 179 w 179"/>
                  <a:gd name="T43" fmla="*/ 0 h 330"/>
                  <a:gd name="T44" fmla="*/ 12 w 179"/>
                  <a:gd name="T45" fmla="*/ 12 h 33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179" h="330">
                    <a:moveTo>
                      <a:pt x="12" y="12"/>
                    </a:moveTo>
                    <a:lnTo>
                      <a:pt x="12" y="30"/>
                    </a:lnTo>
                    <a:lnTo>
                      <a:pt x="6" y="54"/>
                    </a:lnTo>
                    <a:lnTo>
                      <a:pt x="0" y="96"/>
                    </a:lnTo>
                    <a:lnTo>
                      <a:pt x="0" y="144"/>
                    </a:lnTo>
                    <a:lnTo>
                      <a:pt x="12" y="240"/>
                    </a:lnTo>
                    <a:lnTo>
                      <a:pt x="24" y="276"/>
                    </a:lnTo>
                    <a:lnTo>
                      <a:pt x="48" y="312"/>
                    </a:lnTo>
                    <a:lnTo>
                      <a:pt x="66" y="324"/>
                    </a:lnTo>
                    <a:lnTo>
                      <a:pt x="89" y="330"/>
                    </a:lnTo>
                    <a:lnTo>
                      <a:pt x="107" y="324"/>
                    </a:lnTo>
                    <a:lnTo>
                      <a:pt x="119" y="312"/>
                    </a:lnTo>
                    <a:lnTo>
                      <a:pt x="137" y="276"/>
                    </a:lnTo>
                    <a:lnTo>
                      <a:pt x="137" y="264"/>
                    </a:lnTo>
                    <a:lnTo>
                      <a:pt x="149" y="174"/>
                    </a:lnTo>
                    <a:lnTo>
                      <a:pt x="161" y="108"/>
                    </a:lnTo>
                    <a:lnTo>
                      <a:pt x="167" y="66"/>
                    </a:lnTo>
                    <a:lnTo>
                      <a:pt x="173" y="36"/>
                    </a:lnTo>
                    <a:lnTo>
                      <a:pt x="173" y="18"/>
                    </a:lnTo>
                    <a:lnTo>
                      <a:pt x="179" y="6"/>
                    </a:lnTo>
                    <a:lnTo>
                      <a:pt x="179" y="0"/>
                    </a:lnTo>
                    <a:lnTo>
                      <a:pt x="12" y="12"/>
                    </a:lnTo>
                    <a:close/>
                  </a:path>
                </a:pathLst>
              </a:custGeom>
              <a:solidFill>
                <a:srgbClr val="000000"/>
              </a:solidFill>
              <a:ln w="3175">
                <a:solidFill>
                  <a:srgbClr val="000000"/>
                </a:solidFill>
                <a:prstDash val="solid"/>
                <a:round/>
                <a:headEnd/>
                <a:tailEnd/>
              </a:ln>
            </p:spPr>
            <p:txBody>
              <a:bodyPr/>
              <a:lstStyle/>
              <a:p>
                <a:endParaRPr lang="ja-JP" altLang="en-US"/>
              </a:p>
            </p:txBody>
          </p:sp>
          <p:sp>
            <p:nvSpPr>
              <p:cNvPr id="47215" name="Freeform 1153"/>
              <p:cNvSpPr>
                <a:spLocks/>
              </p:cNvSpPr>
              <p:nvPr/>
            </p:nvSpPr>
            <p:spPr bwMode="auto">
              <a:xfrm>
                <a:off x="3504" y="2507"/>
                <a:ext cx="42" cy="30"/>
              </a:xfrm>
              <a:custGeom>
                <a:avLst/>
                <a:gdLst>
                  <a:gd name="T0" fmla="*/ 42 w 42"/>
                  <a:gd name="T1" fmla="*/ 12 h 30"/>
                  <a:gd name="T2" fmla="*/ 36 w 42"/>
                  <a:gd name="T3" fmla="*/ 24 h 30"/>
                  <a:gd name="T4" fmla="*/ 24 w 42"/>
                  <a:gd name="T5" fmla="*/ 30 h 30"/>
                  <a:gd name="T6" fmla="*/ 12 w 42"/>
                  <a:gd name="T7" fmla="*/ 24 h 30"/>
                  <a:gd name="T8" fmla="*/ 0 w 42"/>
                  <a:gd name="T9" fmla="*/ 12 h 30"/>
                  <a:gd name="T10" fmla="*/ 12 w 42"/>
                  <a:gd name="T11" fmla="*/ 6 h 30"/>
                  <a:gd name="T12" fmla="*/ 24 w 42"/>
                  <a:gd name="T13" fmla="*/ 0 h 30"/>
                  <a:gd name="T14" fmla="*/ 36 w 42"/>
                  <a:gd name="T15" fmla="*/ 6 h 30"/>
                  <a:gd name="T16" fmla="*/ 42 w 42"/>
                  <a:gd name="T17" fmla="*/ 12 h 30"/>
                  <a:gd name="T18" fmla="*/ 42 w 42"/>
                  <a:gd name="T19" fmla="*/ 12 h 3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2" h="30">
                    <a:moveTo>
                      <a:pt x="42" y="12"/>
                    </a:moveTo>
                    <a:lnTo>
                      <a:pt x="36" y="24"/>
                    </a:lnTo>
                    <a:lnTo>
                      <a:pt x="24" y="30"/>
                    </a:lnTo>
                    <a:lnTo>
                      <a:pt x="12" y="24"/>
                    </a:lnTo>
                    <a:lnTo>
                      <a:pt x="0" y="12"/>
                    </a:lnTo>
                    <a:lnTo>
                      <a:pt x="12" y="6"/>
                    </a:lnTo>
                    <a:lnTo>
                      <a:pt x="24" y="0"/>
                    </a:lnTo>
                    <a:lnTo>
                      <a:pt x="36" y="6"/>
                    </a:lnTo>
                    <a:lnTo>
                      <a:pt x="42" y="12"/>
                    </a:lnTo>
                    <a:close/>
                  </a:path>
                </a:pathLst>
              </a:custGeom>
              <a:solidFill>
                <a:srgbClr val="000000"/>
              </a:solidFill>
              <a:ln w="9525">
                <a:solidFill>
                  <a:srgbClr val="000000"/>
                </a:solidFill>
                <a:round/>
                <a:headEnd/>
                <a:tailEnd/>
              </a:ln>
            </p:spPr>
            <p:txBody>
              <a:bodyPr/>
              <a:lstStyle/>
              <a:p>
                <a:endParaRPr lang="ja-JP" altLang="en-US"/>
              </a:p>
            </p:txBody>
          </p:sp>
          <p:sp>
            <p:nvSpPr>
              <p:cNvPr id="47216" name="Freeform 1154"/>
              <p:cNvSpPr>
                <a:spLocks/>
              </p:cNvSpPr>
              <p:nvPr/>
            </p:nvSpPr>
            <p:spPr bwMode="auto">
              <a:xfrm>
                <a:off x="3617" y="2525"/>
                <a:ext cx="42" cy="30"/>
              </a:xfrm>
              <a:custGeom>
                <a:avLst/>
                <a:gdLst>
                  <a:gd name="T0" fmla="*/ 42 w 42"/>
                  <a:gd name="T1" fmla="*/ 12 h 30"/>
                  <a:gd name="T2" fmla="*/ 36 w 42"/>
                  <a:gd name="T3" fmla="*/ 24 h 30"/>
                  <a:gd name="T4" fmla="*/ 18 w 42"/>
                  <a:gd name="T5" fmla="*/ 30 h 30"/>
                  <a:gd name="T6" fmla="*/ 6 w 42"/>
                  <a:gd name="T7" fmla="*/ 24 h 30"/>
                  <a:gd name="T8" fmla="*/ 0 w 42"/>
                  <a:gd name="T9" fmla="*/ 12 h 30"/>
                  <a:gd name="T10" fmla="*/ 6 w 42"/>
                  <a:gd name="T11" fmla="*/ 0 h 30"/>
                  <a:gd name="T12" fmla="*/ 18 w 42"/>
                  <a:gd name="T13" fmla="*/ 0 h 30"/>
                  <a:gd name="T14" fmla="*/ 36 w 42"/>
                  <a:gd name="T15" fmla="*/ 0 h 30"/>
                  <a:gd name="T16" fmla="*/ 42 w 42"/>
                  <a:gd name="T17" fmla="*/ 12 h 30"/>
                  <a:gd name="T18" fmla="*/ 42 w 42"/>
                  <a:gd name="T19" fmla="*/ 12 h 3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2" h="30">
                    <a:moveTo>
                      <a:pt x="42" y="12"/>
                    </a:moveTo>
                    <a:lnTo>
                      <a:pt x="36" y="24"/>
                    </a:lnTo>
                    <a:lnTo>
                      <a:pt x="18" y="30"/>
                    </a:lnTo>
                    <a:lnTo>
                      <a:pt x="6" y="24"/>
                    </a:lnTo>
                    <a:lnTo>
                      <a:pt x="0" y="12"/>
                    </a:lnTo>
                    <a:lnTo>
                      <a:pt x="6" y="0"/>
                    </a:lnTo>
                    <a:lnTo>
                      <a:pt x="18" y="0"/>
                    </a:lnTo>
                    <a:lnTo>
                      <a:pt x="36" y="0"/>
                    </a:lnTo>
                    <a:lnTo>
                      <a:pt x="42" y="12"/>
                    </a:lnTo>
                    <a:close/>
                  </a:path>
                </a:pathLst>
              </a:custGeom>
              <a:solidFill>
                <a:srgbClr val="000000"/>
              </a:solidFill>
              <a:ln w="9525">
                <a:solidFill>
                  <a:srgbClr val="000000"/>
                </a:solidFill>
                <a:round/>
                <a:headEnd/>
                <a:tailEnd/>
              </a:ln>
            </p:spPr>
            <p:txBody>
              <a:bodyPr/>
              <a:lstStyle/>
              <a:p>
                <a:endParaRPr lang="ja-JP" altLang="en-US"/>
              </a:p>
            </p:txBody>
          </p:sp>
          <p:sp>
            <p:nvSpPr>
              <p:cNvPr id="47217" name="Freeform 1155"/>
              <p:cNvSpPr>
                <a:spLocks/>
              </p:cNvSpPr>
              <p:nvPr/>
            </p:nvSpPr>
            <p:spPr bwMode="auto">
              <a:xfrm>
                <a:off x="3145" y="2549"/>
                <a:ext cx="30" cy="54"/>
              </a:xfrm>
              <a:custGeom>
                <a:avLst/>
                <a:gdLst>
                  <a:gd name="T0" fmla="*/ 30 w 30"/>
                  <a:gd name="T1" fmla="*/ 0 h 54"/>
                  <a:gd name="T2" fmla="*/ 0 w 30"/>
                  <a:gd name="T3" fmla="*/ 30 h 54"/>
                  <a:gd name="T4" fmla="*/ 18 w 30"/>
                  <a:gd name="T5" fmla="*/ 54 h 54"/>
                  <a:gd name="T6" fmla="*/ 0 60000 65536"/>
                  <a:gd name="T7" fmla="*/ 0 60000 65536"/>
                  <a:gd name="T8" fmla="*/ 0 60000 65536"/>
                </a:gdLst>
                <a:ahLst/>
                <a:cxnLst>
                  <a:cxn ang="T6">
                    <a:pos x="T0" y="T1"/>
                  </a:cxn>
                  <a:cxn ang="T7">
                    <a:pos x="T2" y="T3"/>
                  </a:cxn>
                  <a:cxn ang="T8">
                    <a:pos x="T4" y="T5"/>
                  </a:cxn>
                </a:cxnLst>
                <a:rect l="0" t="0" r="r" b="b"/>
                <a:pathLst>
                  <a:path w="30" h="54">
                    <a:moveTo>
                      <a:pt x="30" y="0"/>
                    </a:moveTo>
                    <a:lnTo>
                      <a:pt x="0" y="30"/>
                    </a:lnTo>
                    <a:lnTo>
                      <a:pt x="18" y="54"/>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218" name="Freeform 1156"/>
              <p:cNvSpPr>
                <a:spLocks/>
              </p:cNvSpPr>
              <p:nvPr/>
            </p:nvSpPr>
            <p:spPr bwMode="auto">
              <a:xfrm>
                <a:off x="3169" y="2633"/>
                <a:ext cx="54" cy="6"/>
              </a:xfrm>
              <a:custGeom>
                <a:avLst/>
                <a:gdLst>
                  <a:gd name="T0" fmla="*/ 0 w 54"/>
                  <a:gd name="T1" fmla="*/ 0 h 6"/>
                  <a:gd name="T2" fmla="*/ 6 w 54"/>
                  <a:gd name="T3" fmla="*/ 0 h 6"/>
                  <a:gd name="T4" fmla="*/ 18 w 54"/>
                  <a:gd name="T5" fmla="*/ 6 h 6"/>
                  <a:gd name="T6" fmla="*/ 36 w 54"/>
                  <a:gd name="T7" fmla="*/ 6 h 6"/>
                  <a:gd name="T8" fmla="*/ 54 w 54"/>
                  <a:gd name="T9" fmla="*/ 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4" h="6">
                    <a:moveTo>
                      <a:pt x="0" y="0"/>
                    </a:moveTo>
                    <a:lnTo>
                      <a:pt x="6" y="0"/>
                    </a:lnTo>
                    <a:lnTo>
                      <a:pt x="18" y="6"/>
                    </a:lnTo>
                    <a:lnTo>
                      <a:pt x="36" y="6"/>
                    </a:lnTo>
                    <a:lnTo>
                      <a:pt x="54" y="6"/>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219" name="Freeform 1157"/>
              <p:cNvSpPr>
                <a:spLocks/>
              </p:cNvSpPr>
              <p:nvPr/>
            </p:nvSpPr>
            <p:spPr bwMode="auto">
              <a:xfrm>
                <a:off x="3862" y="2747"/>
                <a:ext cx="359" cy="365"/>
              </a:xfrm>
              <a:custGeom>
                <a:avLst/>
                <a:gdLst>
                  <a:gd name="T0" fmla="*/ 114 w 359"/>
                  <a:gd name="T1" fmla="*/ 18 h 365"/>
                  <a:gd name="T2" fmla="*/ 108 w 359"/>
                  <a:gd name="T3" fmla="*/ 18 h 365"/>
                  <a:gd name="T4" fmla="*/ 90 w 359"/>
                  <a:gd name="T5" fmla="*/ 18 h 365"/>
                  <a:gd name="T6" fmla="*/ 72 w 359"/>
                  <a:gd name="T7" fmla="*/ 24 h 365"/>
                  <a:gd name="T8" fmla="*/ 60 w 359"/>
                  <a:gd name="T9" fmla="*/ 42 h 365"/>
                  <a:gd name="T10" fmla="*/ 42 w 359"/>
                  <a:gd name="T11" fmla="*/ 72 h 365"/>
                  <a:gd name="T12" fmla="*/ 24 w 359"/>
                  <a:gd name="T13" fmla="*/ 108 h 365"/>
                  <a:gd name="T14" fmla="*/ 12 w 359"/>
                  <a:gd name="T15" fmla="*/ 138 h 365"/>
                  <a:gd name="T16" fmla="*/ 6 w 359"/>
                  <a:gd name="T17" fmla="*/ 144 h 365"/>
                  <a:gd name="T18" fmla="*/ 0 w 359"/>
                  <a:gd name="T19" fmla="*/ 150 h 365"/>
                  <a:gd name="T20" fmla="*/ 12 w 359"/>
                  <a:gd name="T21" fmla="*/ 191 h 365"/>
                  <a:gd name="T22" fmla="*/ 24 w 359"/>
                  <a:gd name="T23" fmla="*/ 227 h 365"/>
                  <a:gd name="T24" fmla="*/ 30 w 359"/>
                  <a:gd name="T25" fmla="*/ 251 h 365"/>
                  <a:gd name="T26" fmla="*/ 30 w 359"/>
                  <a:gd name="T27" fmla="*/ 263 h 365"/>
                  <a:gd name="T28" fmla="*/ 36 w 359"/>
                  <a:gd name="T29" fmla="*/ 281 h 365"/>
                  <a:gd name="T30" fmla="*/ 36 w 359"/>
                  <a:gd name="T31" fmla="*/ 281 h 365"/>
                  <a:gd name="T32" fmla="*/ 48 w 359"/>
                  <a:gd name="T33" fmla="*/ 317 h 365"/>
                  <a:gd name="T34" fmla="*/ 48 w 359"/>
                  <a:gd name="T35" fmla="*/ 335 h 365"/>
                  <a:gd name="T36" fmla="*/ 54 w 359"/>
                  <a:gd name="T37" fmla="*/ 341 h 365"/>
                  <a:gd name="T38" fmla="*/ 54 w 359"/>
                  <a:gd name="T39" fmla="*/ 341 h 365"/>
                  <a:gd name="T40" fmla="*/ 90 w 359"/>
                  <a:gd name="T41" fmla="*/ 347 h 365"/>
                  <a:gd name="T42" fmla="*/ 114 w 359"/>
                  <a:gd name="T43" fmla="*/ 353 h 365"/>
                  <a:gd name="T44" fmla="*/ 138 w 359"/>
                  <a:gd name="T45" fmla="*/ 359 h 365"/>
                  <a:gd name="T46" fmla="*/ 150 w 359"/>
                  <a:gd name="T47" fmla="*/ 365 h 365"/>
                  <a:gd name="T48" fmla="*/ 162 w 359"/>
                  <a:gd name="T49" fmla="*/ 365 h 365"/>
                  <a:gd name="T50" fmla="*/ 162 w 359"/>
                  <a:gd name="T51" fmla="*/ 365 h 365"/>
                  <a:gd name="T52" fmla="*/ 210 w 359"/>
                  <a:gd name="T53" fmla="*/ 365 h 365"/>
                  <a:gd name="T54" fmla="*/ 245 w 359"/>
                  <a:gd name="T55" fmla="*/ 365 h 365"/>
                  <a:gd name="T56" fmla="*/ 269 w 359"/>
                  <a:gd name="T57" fmla="*/ 365 h 365"/>
                  <a:gd name="T58" fmla="*/ 287 w 359"/>
                  <a:gd name="T59" fmla="*/ 365 h 365"/>
                  <a:gd name="T60" fmla="*/ 305 w 359"/>
                  <a:gd name="T61" fmla="*/ 365 h 365"/>
                  <a:gd name="T62" fmla="*/ 305 w 359"/>
                  <a:gd name="T63" fmla="*/ 365 h 365"/>
                  <a:gd name="T64" fmla="*/ 329 w 359"/>
                  <a:gd name="T65" fmla="*/ 359 h 365"/>
                  <a:gd name="T66" fmla="*/ 341 w 359"/>
                  <a:gd name="T67" fmla="*/ 353 h 365"/>
                  <a:gd name="T68" fmla="*/ 341 w 359"/>
                  <a:gd name="T69" fmla="*/ 353 h 365"/>
                  <a:gd name="T70" fmla="*/ 341 w 359"/>
                  <a:gd name="T71" fmla="*/ 353 h 365"/>
                  <a:gd name="T72" fmla="*/ 347 w 359"/>
                  <a:gd name="T73" fmla="*/ 347 h 365"/>
                  <a:gd name="T74" fmla="*/ 347 w 359"/>
                  <a:gd name="T75" fmla="*/ 323 h 365"/>
                  <a:gd name="T76" fmla="*/ 353 w 359"/>
                  <a:gd name="T77" fmla="*/ 269 h 365"/>
                  <a:gd name="T78" fmla="*/ 359 w 359"/>
                  <a:gd name="T79" fmla="*/ 251 h 365"/>
                  <a:gd name="T80" fmla="*/ 359 w 359"/>
                  <a:gd name="T81" fmla="*/ 233 h 365"/>
                  <a:gd name="T82" fmla="*/ 359 w 359"/>
                  <a:gd name="T83" fmla="*/ 179 h 365"/>
                  <a:gd name="T84" fmla="*/ 353 w 359"/>
                  <a:gd name="T85" fmla="*/ 138 h 365"/>
                  <a:gd name="T86" fmla="*/ 353 w 359"/>
                  <a:gd name="T87" fmla="*/ 120 h 365"/>
                  <a:gd name="T88" fmla="*/ 353 w 359"/>
                  <a:gd name="T89" fmla="*/ 120 h 365"/>
                  <a:gd name="T90" fmla="*/ 353 w 359"/>
                  <a:gd name="T91" fmla="*/ 102 h 365"/>
                  <a:gd name="T92" fmla="*/ 353 w 359"/>
                  <a:gd name="T93" fmla="*/ 102 h 365"/>
                  <a:gd name="T94" fmla="*/ 347 w 359"/>
                  <a:gd name="T95" fmla="*/ 78 h 365"/>
                  <a:gd name="T96" fmla="*/ 341 w 359"/>
                  <a:gd name="T97" fmla="*/ 66 h 365"/>
                  <a:gd name="T98" fmla="*/ 341 w 359"/>
                  <a:gd name="T99" fmla="*/ 66 h 365"/>
                  <a:gd name="T100" fmla="*/ 305 w 359"/>
                  <a:gd name="T101" fmla="*/ 30 h 365"/>
                  <a:gd name="T102" fmla="*/ 281 w 359"/>
                  <a:gd name="T103" fmla="*/ 12 h 365"/>
                  <a:gd name="T104" fmla="*/ 275 w 359"/>
                  <a:gd name="T105" fmla="*/ 0 h 365"/>
                  <a:gd name="T106" fmla="*/ 275 w 359"/>
                  <a:gd name="T107" fmla="*/ 0 h 365"/>
                  <a:gd name="T108" fmla="*/ 114 w 359"/>
                  <a:gd name="T109" fmla="*/ 18 h 36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359" h="365">
                    <a:moveTo>
                      <a:pt x="114" y="18"/>
                    </a:moveTo>
                    <a:lnTo>
                      <a:pt x="108" y="18"/>
                    </a:lnTo>
                    <a:lnTo>
                      <a:pt x="90" y="18"/>
                    </a:lnTo>
                    <a:lnTo>
                      <a:pt x="72" y="24"/>
                    </a:lnTo>
                    <a:lnTo>
                      <a:pt x="60" y="42"/>
                    </a:lnTo>
                    <a:lnTo>
                      <a:pt x="42" y="72"/>
                    </a:lnTo>
                    <a:lnTo>
                      <a:pt x="24" y="108"/>
                    </a:lnTo>
                    <a:lnTo>
                      <a:pt x="12" y="138"/>
                    </a:lnTo>
                    <a:lnTo>
                      <a:pt x="6" y="144"/>
                    </a:lnTo>
                    <a:lnTo>
                      <a:pt x="0" y="150"/>
                    </a:lnTo>
                    <a:lnTo>
                      <a:pt x="12" y="191"/>
                    </a:lnTo>
                    <a:lnTo>
                      <a:pt x="24" y="227"/>
                    </a:lnTo>
                    <a:lnTo>
                      <a:pt x="30" y="251"/>
                    </a:lnTo>
                    <a:lnTo>
                      <a:pt x="30" y="263"/>
                    </a:lnTo>
                    <a:lnTo>
                      <a:pt x="36" y="281"/>
                    </a:lnTo>
                    <a:lnTo>
                      <a:pt x="48" y="317"/>
                    </a:lnTo>
                    <a:lnTo>
                      <a:pt x="48" y="335"/>
                    </a:lnTo>
                    <a:lnTo>
                      <a:pt x="54" y="341"/>
                    </a:lnTo>
                    <a:lnTo>
                      <a:pt x="90" y="347"/>
                    </a:lnTo>
                    <a:lnTo>
                      <a:pt x="114" y="353"/>
                    </a:lnTo>
                    <a:lnTo>
                      <a:pt x="138" y="359"/>
                    </a:lnTo>
                    <a:lnTo>
                      <a:pt x="150" y="365"/>
                    </a:lnTo>
                    <a:lnTo>
                      <a:pt x="162" y="365"/>
                    </a:lnTo>
                    <a:lnTo>
                      <a:pt x="210" y="365"/>
                    </a:lnTo>
                    <a:lnTo>
                      <a:pt x="245" y="365"/>
                    </a:lnTo>
                    <a:lnTo>
                      <a:pt x="269" y="365"/>
                    </a:lnTo>
                    <a:lnTo>
                      <a:pt x="287" y="365"/>
                    </a:lnTo>
                    <a:lnTo>
                      <a:pt x="305" y="365"/>
                    </a:lnTo>
                    <a:lnTo>
                      <a:pt x="329" y="359"/>
                    </a:lnTo>
                    <a:lnTo>
                      <a:pt x="341" y="353"/>
                    </a:lnTo>
                    <a:lnTo>
                      <a:pt x="347" y="347"/>
                    </a:lnTo>
                    <a:lnTo>
                      <a:pt x="347" y="323"/>
                    </a:lnTo>
                    <a:lnTo>
                      <a:pt x="353" y="269"/>
                    </a:lnTo>
                    <a:lnTo>
                      <a:pt x="359" y="251"/>
                    </a:lnTo>
                    <a:lnTo>
                      <a:pt x="359" y="233"/>
                    </a:lnTo>
                    <a:lnTo>
                      <a:pt x="359" y="179"/>
                    </a:lnTo>
                    <a:lnTo>
                      <a:pt x="353" y="138"/>
                    </a:lnTo>
                    <a:lnTo>
                      <a:pt x="353" y="120"/>
                    </a:lnTo>
                    <a:lnTo>
                      <a:pt x="353" y="102"/>
                    </a:lnTo>
                    <a:lnTo>
                      <a:pt x="347" y="78"/>
                    </a:lnTo>
                    <a:lnTo>
                      <a:pt x="341" y="66"/>
                    </a:lnTo>
                    <a:lnTo>
                      <a:pt x="305" y="30"/>
                    </a:lnTo>
                    <a:lnTo>
                      <a:pt x="281" y="12"/>
                    </a:lnTo>
                    <a:lnTo>
                      <a:pt x="275" y="0"/>
                    </a:lnTo>
                    <a:lnTo>
                      <a:pt x="114" y="18"/>
                    </a:lnTo>
                    <a:close/>
                  </a:path>
                </a:pathLst>
              </a:custGeom>
              <a:solidFill>
                <a:srgbClr val="FFCCFF"/>
              </a:solidFill>
              <a:ln w="3175">
                <a:solidFill>
                  <a:srgbClr val="000000"/>
                </a:solidFill>
                <a:prstDash val="solid"/>
                <a:round/>
                <a:headEnd/>
                <a:tailEnd/>
              </a:ln>
            </p:spPr>
            <p:txBody>
              <a:bodyPr/>
              <a:lstStyle/>
              <a:p>
                <a:endParaRPr lang="ja-JP" altLang="en-US"/>
              </a:p>
            </p:txBody>
          </p:sp>
          <p:sp>
            <p:nvSpPr>
              <p:cNvPr id="47220" name="Freeform 1158"/>
              <p:cNvSpPr>
                <a:spLocks/>
              </p:cNvSpPr>
              <p:nvPr/>
            </p:nvSpPr>
            <p:spPr bwMode="auto">
              <a:xfrm>
                <a:off x="3976" y="2759"/>
                <a:ext cx="90" cy="72"/>
              </a:xfrm>
              <a:custGeom>
                <a:avLst/>
                <a:gdLst>
                  <a:gd name="T0" fmla="*/ 90 w 90"/>
                  <a:gd name="T1" fmla="*/ 48 h 72"/>
                  <a:gd name="T2" fmla="*/ 72 w 90"/>
                  <a:gd name="T3" fmla="*/ 60 h 72"/>
                  <a:gd name="T4" fmla="*/ 48 w 90"/>
                  <a:gd name="T5" fmla="*/ 72 h 72"/>
                  <a:gd name="T6" fmla="*/ 24 w 90"/>
                  <a:gd name="T7" fmla="*/ 72 h 72"/>
                  <a:gd name="T8" fmla="*/ 18 w 90"/>
                  <a:gd name="T9" fmla="*/ 66 h 72"/>
                  <a:gd name="T10" fmla="*/ 6 w 90"/>
                  <a:gd name="T11" fmla="*/ 48 h 72"/>
                  <a:gd name="T12" fmla="*/ 0 w 90"/>
                  <a:gd name="T13" fmla="*/ 30 h 72"/>
                  <a:gd name="T14" fmla="*/ 6 w 90"/>
                  <a:gd name="T15" fmla="*/ 18 h 72"/>
                  <a:gd name="T16" fmla="*/ 24 w 90"/>
                  <a:gd name="T17" fmla="*/ 0 h 72"/>
                  <a:gd name="T18" fmla="*/ 42 w 90"/>
                  <a:gd name="T19" fmla="*/ 0 h 72"/>
                  <a:gd name="T20" fmla="*/ 54 w 90"/>
                  <a:gd name="T21" fmla="*/ 0 h 72"/>
                  <a:gd name="T22" fmla="*/ 90 w 90"/>
                  <a:gd name="T23" fmla="*/ 48 h 7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90" h="72">
                    <a:moveTo>
                      <a:pt x="90" y="48"/>
                    </a:moveTo>
                    <a:lnTo>
                      <a:pt x="72" y="60"/>
                    </a:lnTo>
                    <a:lnTo>
                      <a:pt x="48" y="72"/>
                    </a:lnTo>
                    <a:lnTo>
                      <a:pt x="24" y="72"/>
                    </a:lnTo>
                    <a:lnTo>
                      <a:pt x="18" y="66"/>
                    </a:lnTo>
                    <a:lnTo>
                      <a:pt x="6" y="48"/>
                    </a:lnTo>
                    <a:lnTo>
                      <a:pt x="0" y="30"/>
                    </a:lnTo>
                    <a:lnTo>
                      <a:pt x="6" y="18"/>
                    </a:lnTo>
                    <a:lnTo>
                      <a:pt x="24" y="0"/>
                    </a:lnTo>
                    <a:lnTo>
                      <a:pt x="42" y="0"/>
                    </a:lnTo>
                    <a:lnTo>
                      <a:pt x="54" y="0"/>
                    </a:lnTo>
                    <a:lnTo>
                      <a:pt x="90" y="48"/>
                    </a:lnTo>
                    <a:close/>
                  </a:path>
                </a:pathLst>
              </a:custGeom>
              <a:solidFill>
                <a:srgbClr val="FFFFFF"/>
              </a:solidFill>
              <a:ln w="3175">
                <a:solidFill>
                  <a:srgbClr val="000000"/>
                </a:solidFill>
                <a:prstDash val="solid"/>
                <a:round/>
                <a:headEnd/>
                <a:tailEnd/>
              </a:ln>
            </p:spPr>
            <p:txBody>
              <a:bodyPr/>
              <a:lstStyle/>
              <a:p>
                <a:endParaRPr lang="ja-JP" altLang="en-US"/>
              </a:p>
            </p:txBody>
          </p:sp>
          <p:sp>
            <p:nvSpPr>
              <p:cNvPr id="47221" name="Freeform 1159"/>
              <p:cNvSpPr>
                <a:spLocks/>
              </p:cNvSpPr>
              <p:nvPr/>
            </p:nvSpPr>
            <p:spPr bwMode="auto">
              <a:xfrm>
                <a:off x="3964" y="2753"/>
                <a:ext cx="66" cy="54"/>
              </a:xfrm>
              <a:custGeom>
                <a:avLst/>
                <a:gdLst>
                  <a:gd name="T0" fmla="*/ 24 w 66"/>
                  <a:gd name="T1" fmla="*/ 0 h 54"/>
                  <a:gd name="T2" fmla="*/ 0 w 66"/>
                  <a:gd name="T3" fmla="*/ 54 h 54"/>
                  <a:gd name="T4" fmla="*/ 66 w 66"/>
                  <a:gd name="T5" fmla="*/ 36 h 54"/>
                  <a:gd name="T6" fmla="*/ 24 w 66"/>
                  <a:gd name="T7" fmla="*/ 0 h 5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6" h="54">
                    <a:moveTo>
                      <a:pt x="24" y="0"/>
                    </a:moveTo>
                    <a:lnTo>
                      <a:pt x="0" y="54"/>
                    </a:lnTo>
                    <a:lnTo>
                      <a:pt x="66" y="36"/>
                    </a:lnTo>
                    <a:lnTo>
                      <a:pt x="24" y="0"/>
                    </a:lnTo>
                    <a:close/>
                  </a:path>
                </a:pathLst>
              </a:custGeom>
              <a:solidFill>
                <a:srgbClr val="FFFFFF"/>
              </a:solidFill>
              <a:ln w="3175">
                <a:solidFill>
                  <a:srgbClr val="000000"/>
                </a:solidFill>
                <a:prstDash val="solid"/>
                <a:round/>
                <a:headEnd/>
                <a:tailEnd/>
              </a:ln>
            </p:spPr>
            <p:txBody>
              <a:bodyPr/>
              <a:lstStyle/>
              <a:p>
                <a:endParaRPr lang="ja-JP" altLang="en-US"/>
              </a:p>
            </p:txBody>
          </p:sp>
          <p:sp>
            <p:nvSpPr>
              <p:cNvPr id="47222" name="Freeform 1160"/>
              <p:cNvSpPr>
                <a:spLocks/>
              </p:cNvSpPr>
              <p:nvPr/>
            </p:nvSpPr>
            <p:spPr bwMode="auto">
              <a:xfrm>
                <a:off x="4000" y="2687"/>
                <a:ext cx="113" cy="96"/>
              </a:xfrm>
              <a:custGeom>
                <a:avLst/>
                <a:gdLst>
                  <a:gd name="T0" fmla="*/ 0 w 113"/>
                  <a:gd name="T1" fmla="*/ 66 h 96"/>
                  <a:gd name="T2" fmla="*/ 6 w 113"/>
                  <a:gd name="T3" fmla="*/ 72 h 96"/>
                  <a:gd name="T4" fmla="*/ 18 w 113"/>
                  <a:gd name="T5" fmla="*/ 90 h 96"/>
                  <a:gd name="T6" fmla="*/ 30 w 113"/>
                  <a:gd name="T7" fmla="*/ 96 h 96"/>
                  <a:gd name="T8" fmla="*/ 48 w 113"/>
                  <a:gd name="T9" fmla="*/ 96 h 96"/>
                  <a:gd name="T10" fmla="*/ 66 w 113"/>
                  <a:gd name="T11" fmla="*/ 90 h 96"/>
                  <a:gd name="T12" fmla="*/ 95 w 113"/>
                  <a:gd name="T13" fmla="*/ 72 h 96"/>
                  <a:gd name="T14" fmla="*/ 107 w 113"/>
                  <a:gd name="T15" fmla="*/ 60 h 96"/>
                  <a:gd name="T16" fmla="*/ 113 w 113"/>
                  <a:gd name="T17" fmla="*/ 48 h 96"/>
                  <a:gd name="T18" fmla="*/ 113 w 113"/>
                  <a:gd name="T19" fmla="*/ 24 h 96"/>
                  <a:gd name="T20" fmla="*/ 107 w 113"/>
                  <a:gd name="T21" fmla="*/ 6 h 96"/>
                  <a:gd name="T22" fmla="*/ 101 w 113"/>
                  <a:gd name="T23" fmla="*/ 0 h 96"/>
                  <a:gd name="T24" fmla="*/ 0 w 113"/>
                  <a:gd name="T25" fmla="*/ 66 h 9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13" h="96">
                    <a:moveTo>
                      <a:pt x="0" y="66"/>
                    </a:moveTo>
                    <a:lnTo>
                      <a:pt x="6" y="72"/>
                    </a:lnTo>
                    <a:lnTo>
                      <a:pt x="18" y="90"/>
                    </a:lnTo>
                    <a:lnTo>
                      <a:pt x="30" y="96"/>
                    </a:lnTo>
                    <a:lnTo>
                      <a:pt x="48" y="96"/>
                    </a:lnTo>
                    <a:lnTo>
                      <a:pt x="66" y="90"/>
                    </a:lnTo>
                    <a:lnTo>
                      <a:pt x="95" y="72"/>
                    </a:lnTo>
                    <a:lnTo>
                      <a:pt x="107" y="60"/>
                    </a:lnTo>
                    <a:lnTo>
                      <a:pt x="113" y="48"/>
                    </a:lnTo>
                    <a:lnTo>
                      <a:pt x="113" y="24"/>
                    </a:lnTo>
                    <a:lnTo>
                      <a:pt x="107" y="6"/>
                    </a:lnTo>
                    <a:lnTo>
                      <a:pt x="101" y="0"/>
                    </a:lnTo>
                    <a:lnTo>
                      <a:pt x="0" y="66"/>
                    </a:lnTo>
                    <a:close/>
                  </a:path>
                </a:pathLst>
              </a:custGeom>
              <a:solidFill>
                <a:srgbClr val="FAD28D"/>
              </a:solidFill>
              <a:ln w="3175">
                <a:solidFill>
                  <a:srgbClr val="000000"/>
                </a:solidFill>
                <a:prstDash val="solid"/>
                <a:round/>
                <a:headEnd/>
                <a:tailEnd/>
              </a:ln>
            </p:spPr>
            <p:txBody>
              <a:bodyPr/>
              <a:lstStyle/>
              <a:p>
                <a:endParaRPr lang="ja-JP" altLang="en-US"/>
              </a:p>
            </p:txBody>
          </p:sp>
          <p:sp>
            <p:nvSpPr>
              <p:cNvPr id="47223" name="Freeform 1161"/>
              <p:cNvSpPr>
                <a:spLocks/>
              </p:cNvSpPr>
              <p:nvPr/>
            </p:nvSpPr>
            <p:spPr bwMode="auto">
              <a:xfrm>
                <a:off x="4036" y="2747"/>
                <a:ext cx="65" cy="66"/>
              </a:xfrm>
              <a:custGeom>
                <a:avLst/>
                <a:gdLst>
                  <a:gd name="T0" fmla="*/ 0 w 65"/>
                  <a:gd name="T1" fmla="*/ 42 h 66"/>
                  <a:gd name="T2" fmla="*/ 41 w 65"/>
                  <a:gd name="T3" fmla="*/ 66 h 66"/>
                  <a:gd name="T4" fmla="*/ 65 w 65"/>
                  <a:gd name="T5" fmla="*/ 0 h 66"/>
                  <a:gd name="T6" fmla="*/ 0 w 65"/>
                  <a:gd name="T7" fmla="*/ 42 h 6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5" h="66">
                    <a:moveTo>
                      <a:pt x="0" y="42"/>
                    </a:moveTo>
                    <a:lnTo>
                      <a:pt x="41" y="66"/>
                    </a:lnTo>
                    <a:lnTo>
                      <a:pt x="65" y="0"/>
                    </a:lnTo>
                    <a:lnTo>
                      <a:pt x="0" y="42"/>
                    </a:lnTo>
                    <a:close/>
                  </a:path>
                </a:pathLst>
              </a:custGeom>
              <a:solidFill>
                <a:srgbClr val="FFFFFF"/>
              </a:solidFill>
              <a:ln w="3175">
                <a:solidFill>
                  <a:srgbClr val="000000"/>
                </a:solidFill>
                <a:prstDash val="solid"/>
                <a:round/>
                <a:headEnd/>
                <a:tailEnd/>
              </a:ln>
            </p:spPr>
            <p:txBody>
              <a:bodyPr/>
              <a:lstStyle/>
              <a:p>
                <a:endParaRPr lang="ja-JP" altLang="en-US"/>
              </a:p>
            </p:txBody>
          </p:sp>
          <p:sp>
            <p:nvSpPr>
              <p:cNvPr id="47224" name="Freeform 1162"/>
              <p:cNvSpPr>
                <a:spLocks/>
              </p:cNvSpPr>
              <p:nvPr/>
            </p:nvSpPr>
            <p:spPr bwMode="auto">
              <a:xfrm>
                <a:off x="3874" y="2441"/>
                <a:ext cx="251" cy="312"/>
              </a:xfrm>
              <a:custGeom>
                <a:avLst/>
                <a:gdLst>
                  <a:gd name="T0" fmla="*/ 0 w 251"/>
                  <a:gd name="T1" fmla="*/ 138 h 312"/>
                  <a:gd name="T2" fmla="*/ 0 w 251"/>
                  <a:gd name="T3" fmla="*/ 138 h 312"/>
                  <a:gd name="T4" fmla="*/ 6 w 251"/>
                  <a:gd name="T5" fmla="*/ 150 h 312"/>
                  <a:gd name="T6" fmla="*/ 12 w 251"/>
                  <a:gd name="T7" fmla="*/ 186 h 312"/>
                  <a:gd name="T8" fmla="*/ 12 w 251"/>
                  <a:gd name="T9" fmla="*/ 228 h 312"/>
                  <a:gd name="T10" fmla="*/ 24 w 251"/>
                  <a:gd name="T11" fmla="*/ 252 h 312"/>
                  <a:gd name="T12" fmla="*/ 36 w 251"/>
                  <a:gd name="T13" fmla="*/ 270 h 312"/>
                  <a:gd name="T14" fmla="*/ 66 w 251"/>
                  <a:gd name="T15" fmla="*/ 294 h 312"/>
                  <a:gd name="T16" fmla="*/ 108 w 251"/>
                  <a:gd name="T17" fmla="*/ 312 h 312"/>
                  <a:gd name="T18" fmla="*/ 138 w 251"/>
                  <a:gd name="T19" fmla="*/ 306 h 312"/>
                  <a:gd name="T20" fmla="*/ 168 w 251"/>
                  <a:gd name="T21" fmla="*/ 294 h 312"/>
                  <a:gd name="T22" fmla="*/ 198 w 251"/>
                  <a:gd name="T23" fmla="*/ 282 h 312"/>
                  <a:gd name="T24" fmla="*/ 215 w 251"/>
                  <a:gd name="T25" fmla="*/ 264 h 312"/>
                  <a:gd name="T26" fmla="*/ 245 w 251"/>
                  <a:gd name="T27" fmla="*/ 228 h 312"/>
                  <a:gd name="T28" fmla="*/ 251 w 251"/>
                  <a:gd name="T29" fmla="*/ 204 h 312"/>
                  <a:gd name="T30" fmla="*/ 251 w 251"/>
                  <a:gd name="T31" fmla="*/ 192 h 312"/>
                  <a:gd name="T32" fmla="*/ 251 w 251"/>
                  <a:gd name="T33" fmla="*/ 144 h 312"/>
                  <a:gd name="T34" fmla="*/ 251 w 251"/>
                  <a:gd name="T35" fmla="*/ 108 h 312"/>
                  <a:gd name="T36" fmla="*/ 251 w 251"/>
                  <a:gd name="T37" fmla="*/ 84 h 312"/>
                  <a:gd name="T38" fmla="*/ 245 w 251"/>
                  <a:gd name="T39" fmla="*/ 66 h 312"/>
                  <a:gd name="T40" fmla="*/ 245 w 251"/>
                  <a:gd name="T41" fmla="*/ 48 h 312"/>
                  <a:gd name="T42" fmla="*/ 245 w 251"/>
                  <a:gd name="T43" fmla="*/ 48 h 312"/>
                  <a:gd name="T44" fmla="*/ 168 w 251"/>
                  <a:gd name="T45" fmla="*/ 30 h 312"/>
                  <a:gd name="T46" fmla="*/ 108 w 251"/>
                  <a:gd name="T47" fmla="*/ 18 h 312"/>
                  <a:gd name="T48" fmla="*/ 66 w 251"/>
                  <a:gd name="T49" fmla="*/ 12 h 312"/>
                  <a:gd name="T50" fmla="*/ 36 w 251"/>
                  <a:gd name="T51" fmla="*/ 6 h 312"/>
                  <a:gd name="T52" fmla="*/ 18 w 251"/>
                  <a:gd name="T53" fmla="*/ 6 h 312"/>
                  <a:gd name="T54" fmla="*/ 12 w 251"/>
                  <a:gd name="T55" fmla="*/ 0 h 312"/>
                  <a:gd name="T56" fmla="*/ 6 w 251"/>
                  <a:gd name="T57" fmla="*/ 0 h 312"/>
                  <a:gd name="T58" fmla="*/ 0 w 251"/>
                  <a:gd name="T59" fmla="*/ 138 h 31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251" h="312">
                    <a:moveTo>
                      <a:pt x="0" y="138"/>
                    </a:moveTo>
                    <a:lnTo>
                      <a:pt x="0" y="138"/>
                    </a:lnTo>
                    <a:lnTo>
                      <a:pt x="6" y="150"/>
                    </a:lnTo>
                    <a:lnTo>
                      <a:pt x="12" y="186"/>
                    </a:lnTo>
                    <a:lnTo>
                      <a:pt x="12" y="228"/>
                    </a:lnTo>
                    <a:lnTo>
                      <a:pt x="24" y="252"/>
                    </a:lnTo>
                    <a:lnTo>
                      <a:pt x="36" y="270"/>
                    </a:lnTo>
                    <a:lnTo>
                      <a:pt x="66" y="294"/>
                    </a:lnTo>
                    <a:lnTo>
                      <a:pt x="108" y="312"/>
                    </a:lnTo>
                    <a:lnTo>
                      <a:pt x="138" y="306"/>
                    </a:lnTo>
                    <a:lnTo>
                      <a:pt x="168" y="294"/>
                    </a:lnTo>
                    <a:lnTo>
                      <a:pt x="198" y="282"/>
                    </a:lnTo>
                    <a:lnTo>
                      <a:pt x="215" y="264"/>
                    </a:lnTo>
                    <a:lnTo>
                      <a:pt x="245" y="228"/>
                    </a:lnTo>
                    <a:lnTo>
                      <a:pt x="251" y="204"/>
                    </a:lnTo>
                    <a:lnTo>
                      <a:pt x="251" y="192"/>
                    </a:lnTo>
                    <a:lnTo>
                      <a:pt x="251" y="144"/>
                    </a:lnTo>
                    <a:lnTo>
                      <a:pt x="251" y="108"/>
                    </a:lnTo>
                    <a:lnTo>
                      <a:pt x="251" y="84"/>
                    </a:lnTo>
                    <a:lnTo>
                      <a:pt x="245" y="66"/>
                    </a:lnTo>
                    <a:lnTo>
                      <a:pt x="245" y="48"/>
                    </a:lnTo>
                    <a:lnTo>
                      <a:pt x="168" y="30"/>
                    </a:lnTo>
                    <a:lnTo>
                      <a:pt x="108" y="18"/>
                    </a:lnTo>
                    <a:lnTo>
                      <a:pt x="66" y="12"/>
                    </a:lnTo>
                    <a:lnTo>
                      <a:pt x="36" y="6"/>
                    </a:lnTo>
                    <a:lnTo>
                      <a:pt x="18" y="6"/>
                    </a:lnTo>
                    <a:lnTo>
                      <a:pt x="12" y="0"/>
                    </a:lnTo>
                    <a:lnTo>
                      <a:pt x="6" y="0"/>
                    </a:lnTo>
                    <a:lnTo>
                      <a:pt x="0" y="138"/>
                    </a:lnTo>
                    <a:close/>
                  </a:path>
                </a:pathLst>
              </a:custGeom>
              <a:solidFill>
                <a:srgbClr val="FAD28D"/>
              </a:solidFill>
              <a:ln w="3175">
                <a:solidFill>
                  <a:srgbClr val="000000"/>
                </a:solidFill>
                <a:prstDash val="solid"/>
                <a:round/>
                <a:headEnd/>
                <a:tailEnd/>
              </a:ln>
            </p:spPr>
            <p:txBody>
              <a:bodyPr/>
              <a:lstStyle/>
              <a:p>
                <a:endParaRPr lang="ja-JP" altLang="en-US"/>
              </a:p>
            </p:txBody>
          </p:sp>
          <p:sp>
            <p:nvSpPr>
              <p:cNvPr id="47225" name="Freeform 1163"/>
              <p:cNvSpPr>
                <a:spLocks/>
              </p:cNvSpPr>
              <p:nvPr/>
            </p:nvSpPr>
            <p:spPr bwMode="auto">
              <a:xfrm>
                <a:off x="3821" y="2345"/>
                <a:ext cx="418" cy="492"/>
              </a:xfrm>
              <a:custGeom>
                <a:avLst/>
                <a:gdLst>
                  <a:gd name="T0" fmla="*/ 53 w 418"/>
                  <a:gd name="T1" fmla="*/ 258 h 492"/>
                  <a:gd name="T2" fmla="*/ 53 w 418"/>
                  <a:gd name="T3" fmla="*/ 252 h 492"/>
                  <a:gd name="T4" fmla="*/ 59 w 418"/>
                  <a:gd name="T5" fmla="*/ 222 h 492"/>
                  <a:gd name="T6" fmla="*/ 65 w 418"/>
                  <a:gd name="T7" fmla="*/ 198 h 492"/>
                  <a:gd name="T8" fmla="*/ 77 w 418"/>
                  <a:gd name="T9" fmla="*/ 168 h 492"/>
                  <a:gd name="T10" fmla="*/ 95 w 418"/>
                  <a:gd name="T11" fmla="*/ 162 h 492"/>
                  <a:gd name="T12" fmla="*/ 113 w 418"/>
                  <a:gd name="T13" fmla="*/ 150 h 492"/>
                  <a:gd name="T14" fmla="*/ 131 w 418"/>
                  <a:gd name="T15" fmla="*/ 144 h 492"/>
                  <a:gd name="T16" fmla="*/ 143 w 418"/>
                  <a:gd name="T17" fmla="*/ 138 h 492"/>
                  <a:gd name="T18" fmla="*/ 125 w 418"/>
                  <a:gd name="T19" fmla="*/ 168 h 492"/>
                  <a:gd name="T20" fmla="*/ 119 w 418"/>
                  <a:gd name="T21" fmla="*/ 180 h 492"/>
                  <a:gd name="T22" fmla="*/ 113 w 418"/>
                  <a:gd name="T23" fmla="*/ 180 h 492"/>
                  <a:gd name="T24" fmla="*/ 113 w 418"/>
                  <a:gd name="T25" fmla="*/ 180 h 492"/>
                  <a:gd name="T26" fmla="*/ 119 w 418"/>
                  <a:gd name="T27" fmla="*/ 180 h 492"/>
                  <a:gd name="T28" fmla="*/ 131 w 418"/>
                  <a:gd name="T29" fmla="*/ 174 h 492"/>
                  <a:gd name="T30" fmla="*/ 167 w 418"/>
                  <a:gd name="T31" fmla="*/ 162 h 492"/>
                  <a:gd name="T32" fmla="*/ 215 w 418"/>
                  <a:gd name="T33" fmla="*/ 150 h 492"/>
                  <a:gd name="T34" fmla="*/ 239 w 418"/>
                  <a:gd name="T35" fmla="*/ 156 h 492"/>
                  <a:gd name="T36" fmla="*/ 256 w 418"/>
                  <a:gd name="T37" fmla="*/ 162 h 492"/>
                  <a:gd name="T38" fmla="*/ 268 w 418"/>
                  <a:gd name="T39" fmla="*/ 174 h 492"/>
                  <a:gd name="T40" fmla="*/ 268 w 418"/>
                  <a:gd name="T41" fmla="*/ 192 h 492"/>
                  <a:gd name="T42" fmla="*/ 268 w 418"/>
                  <a:gd name="T43" fmla="*/ 246 h 492"/>
                  <a:gd name="T44" fmla="*/ 268 w 418"/>
                  <a:gd name="T45" fmla="*/ 294 h 492"/>
                  <a:gd name="T46" fmla="*/ 262 w 418"/>
                  <a:gd name="T47" fmla="*/ 318 h 492"/>
                  <a:gd name="T48" fmla="*/ 251 w 418"/>
                  <a:gd name="T49" fmla="*/ 336 h 492"/>
                  <a:gd name="T50" fmla="*/ 251 w 418"/>
                  <a:gd name="T51" fmla="*/ 354 h 492"/>
                  <a:gd name="T52" fmla="*/ 256 w 418"/>
                  <a:gd name="T53" fmla="*/ 384 h 492"/>
                  <a:gd name="T54" fmla="*/ 268 w 418"/>
                  <a:gd name="T55" fmla="*/ 408 h 492"/>
                  <a:gd name="T56" fmla="*/ 274 w 418"/>
                  <a:gd name="T57" fmla="*/ 420 h 492"/>
                  <a:gd name="T58" fmla="*/ 310 w 418"/>
                  <a:gd name="T59" fmla="*/ 444 h 492"/>
                  <a:gd name="T60" fmla="*/ 334 w 418"/>
                  <a:gd name="T61" fmla="*/ 462 h 492"/>
                  <a:gd name="T62" fmla="*/ 352 w 418"/>
                  <a:gd name="T63" fmla="*/ 480 h 492"/>
                  <a:gd name="T64" fmla="*/ 364 w 418"/>
                  <a:gd name="T65" fmla="*/ 486 h 492"/>
                  <a:gd name="T66" fmla="*/ 376 w 418"/>
                  <a:gd name="T67" fmla="*/ 492 h 492"/>
                  <a:gd name="T68" fmla="*/ 376 w 418"/>
                  <a:gd name="T69" fmla="*/ 492 h 492"/>
                  <a:gd name="T70" fmla="*/ 376 w 418"/>
                  <a:gd name="T71" fmla="*/ 492 h 492"/>
                  <a:gd name="T72" fmla="*/ 382 w 418"/>
                  <a:gd name="T73" fmla="*/ 480 h 492"/>
                  <a:gd name="T74" fmla="*/ 382 w 418"/>
                  <a:gd name="T75" fmla="*/ 444 h 492"/>
                  <a:gd name="T76" fmla="*/ 394 w 418"/>
                  <a:gd name="T77" fmla="*/ 390 h 492"/>
                  <a:gd name="T78" fmla="*/ 400 w 418"/>
                  <a:gd name="T79" fmla="*/ 330 h 492"/>
                  <a:gd name="T80" fmla="*/ 412 w 418"/>
                  <a:gd name="T81" fmla="*/ 264 h 492"/>
                  <a:gd name="T82" fmla="*/ 412 w 418"/>
                  <a:gd name="T83" fmla="*/ 210 h 492"/>
                  <a:gd name="T84" fmla="*/ 418 w 418"/>
                  <a:gd name="T85" fmla="*/ 168 h 492"/>
                  <a:gd name="T86" fmla="*/ 412 w 418"/>
                  <a:gd name="T87" fmla="*/ 144 h 492"/>
                  <a:gd name="T88" fmla="*/ 406 w 418"/>
                  <a:gd name="T89" fmla="*/ 120 h 492"/>
                  <a:gd name="T90" fmla="*/ 394 w 418"/>
                  <a:gd name="T91" fmla="*/ 78 h 492"/>
                  <a:gd name="T92" fmla="*/ 370 w 418"/>
                  <a:gd name="T93" fmla="*/ 42 h 492"/>
                  <a:gd name="T94" fmla="*/ 334 w 418"/>
                  <a:gd name="T95" fmla="*/ 12 h 492"/>
                  <a:gd name="T96" fmla="*/ 304 w 418"/>
                  <a:gd name="T97" fmla="*/ 6 h 492"/>
                  <a:gd name="T98" fmla="*/ 268 w 418"/>
                  <a:gd name="T99" fmla="*/ 0 h 492"/>
                  <a:gd name="T100" fmla="*/ 191 w 418"/>
                  <a:gd name="T101" fmla="*/ 0 h 492"/>
                  <a:gd name="T102" fmla="*/ 107 w 418"/>
                  <a:gd name="T103" fmla="*/ 18 h 492"/>
                  <a:gd name="T104" fmla="*/ 77 w 418"/>
                  <a:gd name="T105" fmla="*/ 30 h 492"/>
                  <a:gd name="T106" fmla="*/ 47 w 418"/>
                  <a:gd name="T107" fmla="*/ 48 h 492"/>
                  <a:gd name="T108" fmla="*/ 12 w 418"/>
                  <a:gd name="T109" fmla="*/ 84 h 492"/>
                  <a:gd name="T110" fmla="*/ 0 w 418"/>
                  <a:gd name="T111" fmla="*/ 120 h 492"/>
                  <a:gd name="T112" fmla="*/ 0 w 418"/>
                  <a:gd name="T113" fmla="*/ 156 h 492"/>
                  <a:gd name="T114" fmla="*/ 6 w 418"/>
                  <a:gd name="T115" fmla="*/ 186 h 492"/>
                  <a:gd name="T116" fmla="*/ 17 w 418"/>
                  <a:gd name="T117" fmla="*/ 216 h 492"/>
                  <a:gd name="T118" fmla="*/ 35 w 418"/>
                  <a:gd name="T119" fmla="*/ 240 h 492"/>
                  <a:gd name="T120" fmla="*/ 53 w 418"/>
                  <a:gd name="T121" fmla="*/ 258 h 492"/>
                  <a:gd name="T122" fmla="*/ 53 w 418"/>
                  <a:gd name="T123" fmla="*/ 258 h 492"/>
                  <a:gd name="T124" fmla="*/ 53 w 418"/>
                  <a:gd name="T125" fmla="*/ 258 h 492"/>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18" h="492">
                    <a:moveTo>
                      <a:pt x="53" y="258"/>
                    </a:moveTo>
                    <a:lnTo>
                      <a:pt x="53" y="252"/>
                    </a:lnTo>
                    <a:lnTo>
                      <a:pt x="59" y="222"/>
                    </a:lnTo>
                    <a:lnTo>
                      <a:pt x="65" y="198"/>
                    </a:lnTo>
                    <a:lnTo>
                      <a:pt x="77" y="168"/>
                    </a:lnTo>
                    <a:lnTo>
                      <a:pt x="95" y="162"/>
                    </a:lnTo>
                    <a:lnTo>
                      <a:pt x="113" y="150"/>
                    </a:lnTo>
                    <a:lnTo>
                      <a:pt x="131" y="144"/>
                    </a:lnTo>
                    <a:lnTo>
                      <a:pt x="143" y="138"/>
                    </a:lnTo>
                    <a:lnTo>
                      <a:pt x="125" y="168"/>
                    </a:lnTo>
                    <a:lnTo>
                      <a:pt x="119" y="180"/>
                    </a:lnTo>
                    <a:lnTo>
                      <a:pt x="113" y="180"/>
                    </a:lnTo>
                    <a:lnTo>
                      <a:pt x="119" y="180"/>
                    </a:lnTo>
                    <a:lnTo>
                      <a:pt x="131" y="174"/>
                    </a:lnTo>
                    <a:lnTo>
                      <a:pt x="167" y="162"/>
                    </a:lnTo>
                    <a:lnTo>
                      <a:pt x="215" y="150"/>
                    </a:lnTo>
                    <a:lnTo>
                      <a:pt x="239" y="156"/>
                    </a:lnTo>
                    <a:lnTo>
                      <a:pt x="256" y="162"/>
                    </a:lnTo>
                    <a:lnTo>
                      <a:pt x="268" y="174"/>
                    </a:lnTo>
                    <a:lnTo>
                      <a:pt x="268" y="192"/>
                    </a:lnTo>
                    <a:lnTo>
                      <a:pt x="268" y="246"/>
                    </a:lnTo>
                    <a:lnTo>
                      <a:pt x="268" y="294"/>
                    </a:lnTo>
                    <a:lnTo>
                      <a:pt x="262" y="318"/>
                    </a:lnTo>
                    <a:lnTo>
                      <a:pt x="251" y="336"/>
                    </a:lnTo>
                    <a:lnTo>
                      <a:pt x="251" y="354"/>
                    </a:lnTo>
                    <a:lnTo>
                      <a:pt x="256" y="384"/>
                    </a:lnTo>
                    <a:lnTo>
                      <a:pt x="268" y="408"/>
                    </a:lnTo>
                    <a:lnTo>
                      <a:pt x="274" y="420"/>
                    </a:lnTo>
                    <a:lnTo>
                      <a:pt x="310" y="444"/>
                    </a:lnTo>
                    <a:lnTo>
                      <a:pt x="334" y="462"/>
                    </a:lnTo>
                    <a:lnTo>
                      <a:pt x="352" y="480"/>
                    </a:lnTo>
                    <a:lnTo>
                      <a:pt x="364" y="486"/>
                    </a:lnTo>
                    <a:lnTo>
                      <a:pt x="376" y="492"/>
                    </a:lnTo>
                    <a:lnTo>
                      <a:pt x="382" y="480"/>
                    </a:lnTo>
                    <a:lnTo>
                      <a:pt x="382" y="444"/>
                    </a:lnTo>
                    <a:lnTo>
                      <a:pt x="394" y="390"/>
                    </a:lnTo>
                    <a:lnTo>
                      <a:pt x="400" y="330"/>
                    </a:lnTo>
                    <a:lnTo>
                      <a:pt x="412" y="264"/>
                    </a:lnTo>
                    <a:lnTo>
                      <a:pt x="412" y="210"/>
                    </a:lnTo>
                    <a:lnTo>
                      <a:pt x="418" y="168"/>
                    </a:lnTo>
                    <a:lnTo>
                      <a:pt x="412" y="144"/>
                    </a:lnTo>
                    <a:lnTo>
                      <a:pt x="406" y="120"/>
                    </a:lnTo>
                    <a:lnTo>
                      <a:pt x="394" y="78"/>
                    </a:lnTo>
                    <a:lnTo>
                      <a:pt x="370" y="42"/>
                    </a:lnTo>
                    <a:lnTo>
                      <a:pt x="334" y="12"/>
                    </a:lnTo>
                    <a:lnTo>
                      <a:pt x="304" y="6"/>
                    </a:lnTo>
                    <a:lnTo>
                      <a:pt x="268" y="0"/>
                    </a:lnTo>
                    <a:lnTo>
                      <a:pt x="191" y="0"/>
                    </a:lnTo>
                    <a:lnTo>
                      <a:pt x="107" y="18"/>
                    </a:lnTo>
                    <a:lnTo>
                      <a:pt x="77" y="30"/>
                    </a:lnTo>
                    <a:lnTo>
                      <a:pt x="47" y="48"/>
                    </a:lnTo>
                    <a:lnTo>
                      <a:pt x="12" y="84"/>
                    </a:lnTo>
                    <a:lnTo>
                      <a:pt x="0" y="120"/>
                    </a:lnTo>
                    <a:lnTo>
                      <a:pt x="0" y="156"/>
                    </a:lnTo>
                    <a:lnTo>
                      <a:pt x="6" y="186"/>
                    </a:lnTo>
                    <a:lnTo>
                      <a:pt x="17" y="216"/>
                    </a:lnTo>
                    <a:lnTo>
                      <a:pt x="35" y="240"/>
                    </a:lnTo>
                    <a:lnTo>
                      <a:pt x="53" y="258"/>
                    </a:lnTo>
                    <a:close/>
                  </a:path>
                </a:pathLst>
              </a:custGeom>
              <a:solidFill>
                <a:srgbClr val="000000"/>
              </a:solidFill>
              <a:ln w="3175">
                <a:solidFill>
                  <a:srgbClr val="000000"/>
                </a:solidFill>
                <a:prstDash val="solid"/>
                <a:round/>
                <a:headEnd/>
                <a:tailEnd/>
              </a:ln>
            </p:spPr>
            <p:txBody>
              <a:bodyPr/>
              <a:lstStyle/>
              <a:p>
                <a:endParaRPr lang="ja-JP" altLang="en-US"/>
              </a:p>
            </p:txBody>
          </p:sp>
          <p:sp>
            <p:nvSpPr>
              <p:cNvPr id="47226" name="Freeform 1164"/>
              <p:cNvSpPr>
                <a:spLocks/>
              </p:cNvSpPr>
              <p:nvPr/>
            </p:nvSpPr>
            <p:spPr bwMode="auto">
              <a:xfrm>
                <a:off x="3904" y="2771"/>
                <a:ext cx="72" cy="317"/>
              </a:xfrm>
              <a:custGeom>
                <a:avLst/>
                <a:gdLst>
                  <a:gd name="T0" fmla="*/ 36 w 72"/>
                  <a:gd name="T1" fmla="*/ 0 h 317"/>
                  <a:gd name="T2" fmla="*/ 30 w 72"/>
                  <a:gd name="T3" fmla="*/ 12 h 317"/>
                  <a:gd name="T4" fmla="*/ 30 w 72"/>
                  <a:gd name="T5" fmla="*/ 30 h 317"/>
                  <a:gd name="T6" fmla="*/ 30 w 72"/>
                  <a:gd name="T7" fmla="*/ 48 h 317"/>
                  <a:gd name="T8" fmla="*/ 36 w 72"/>
                  <a:gd name="T9" fmla="*/ 54 h 317"/>
                  <a:gd name="T10" fmla="*/ 18 w 72"/>
                  <a:gd name="T11" fmla="*/ 84 h 317"/>
                  <a:gd name="T12" fmla="*/ 0 w 72"/>
                  <a:gd name="T13" fmla="*/ 120 h 317"/>
                  <a:gd name="T14" fmla="*/ 0 w 72"/>
                  <a:gd name="T15" fmla="*/ 138 h 317"/>
                  <a:gd name="T16" fmla="*/ 6 w 72"/>
                  <a:gd name="T17" fmla="*/ 161 h 317"/>
                  <a:gd name="T18" fmla="*/ 18 w 72"/>
                  <a:gd name="T19" fmla="*/ 179 h 317"/>
                  <a:gd name="T20" fmla="*/ 24 w 72"/>
                  <a:gd name="T21" fmla="*/ 197 h 317"/>
                  <a:gd name="T22" fmla="*/ 54 w 72"/>
                  <a:gd name="T23" fmla="*/ 221 h 317"/>
                  <a:gd name="T24" fmla="*/ 66 w 72"/>
                  <a:gd name="T25" fmla="*/ 233 h 317"/>
                  <a:gd name="T26" fmla="*/ 72 w 72"/>
                  <a:gd name="T27" fmla="*/ 245 h 317"/>
                  <a:gd name="T28" fmla="*/ 66 w 72"/>
                  <a:gd name="T29" fmla="*/ 287 h 317"/>
                  <a:gd name="T30" fmla="*/ 66 w 72"/>
                  <a:gd name="T31" fmla="*/ 311 h 317"/>
                  <a:gd name="T32" fmla="*/ 66 w 72"/>
                  <a:gd name="T33" fmla="*/ 317 h 317"/>
                  <a:gd name="T34" fmla="*/ 66 w 72"/>
                  <a:gd name="T35" fmla="*/ 317 h 317"/>
                  <a:gd name="T36" fmla="*/ 36 w 72"/>
                  <a:gd name="T37" fmla="*/ 0 h 31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72" h="317">
                    <a:moveTo>
                      <a:pt x="36" y="0"/>
                    </a:moveTo>
                    <a:lnTo>
                      <a:pt x="30" y="12"/>
                    </a:lnTo>
                    <a:lnTo>
                      <a:pt x="30" y="30"/>
                    </a:lnTo>
                    <a:lnTo>
                      <a:pt x="30" y="48"/>
                    </a:lnTo>
                    <a:lnTo>
                      <a:pt x="36" y="54"/>
                    </a:lnTo>
                    <a:lnTo>
                      <a:pt x="18" y="84"/>
                    </a:lnTo>
                    <a:lnTo>
                      <a:pt x="0" y="120"/>
                    </a:lnTo>
                    <a:lnTo>
                      <a:pt x="0" y="138"/>
                    </a:lnTo>
                    <a:lnTo>
                      <a:pt x="6" y="161"/>
                    </a:lnTo>
                    <a:lnTo>
                      <a:pt x="18" y="179"/>
                    </a:lnTo>
                    <a:lnTo>
                      <a:pt x="24" y="197"/>
                    </a:lnTo>
                    <a:lnTo>
                      <a:pt x="54" y="221"/>
                    </a:lnTo>
                    <a:lnTo>
                      <a:pt x="66" y="233"/>
                    </a:lnTo>
                    <a:lnTo>
                      <a:pt x="72" y="245"/>
                    </a:lnTo>
                    <a:lnTo>
                      <a:pt x="66" y="287"/>
                    </a:lnTo>
                    <a:lnTo>
                      <a:pt x="66" y="311"/>
                    </a:lnTo>
                    <a:lnTo>
                      <a:pt x="66" y="317"/>
                    </a:lnTo>
                    <a:lnTo>
                      <a:pt x="36" y="0"/>
                    </a:lnTo>
                    <a:close/>
                  </a:path>
                </a:pathLst>
              </a:custGeom>
              <a:solidFill>
                <a:srgbClr val="FFCCFF"/>
              </a:solidFill>
              <a:ln w="9525">
                <a:solidFill>
                  <a:srgbClr val="000000"/>
                </a:solidFill>
                <a:round/>
                <a:headEnd/>
                <a:tailEnd/>
              </a:ln>
            </p:spPr>
            <p:txBody>
              <a:bodyPr/>
              <a:lstStyle/>
              <a:p>
                <a:endParaRPr lang="ja-JP" altLang="en-US"/>
              </a:p>
            </p:txBody>
          </p:sp>
          <p:sp>
            <p:nvSpPr>
              <p:cNvPr id="47227" name="Freeform 1165"/>
              <p:cNvSpPr>
                <a:spLocks/>
              </p:cNvSpPr>
              <p:nvPr/>
            </p:nvSpPr>
            <p:spPr bwMode="auto">
              <a:xfrm>
                <a:off x="3904" y="2771"/>
                <a:ext cx="72" cy="317"/>
              </a:xfrm>
              <a:custGeom>
                <a:avLst/>
                <a:gdLst>
                  <a:gd name="T0" fmla="*/ 36 w 72"/>
                  <a:gd name="T1" fmla="*/ 0 h 317"/>
                  <a:gd name="T2" fmla="*/ 30 w 72"/>
                  <a:gd name="T3" fmla="*/ 12 h 317"/>
                  <a:gd name="T4" fmla="*/ 30 w 72"/>
                  <a:gd name="T5" fmla="*/ 30 h 317"/>
                  <a:gd name="T6" fmla="*/ 30 w 72"/>
                  <a:gd name="T7" fmla="*/ 48 h 317"/>
                  <a:gd name="T8" fmla="*/ 36 w 72"/>
                  <a:gd name="T9" fmla="*/ 54 h 317"/>
                  <a:gd name="T10" fmla="*/ 18 w 72"/>
                  <a:gd name="T11" fmla="*/ 84 h 317"/>
                  <a:gd name="T12" fmla="*/ 0 w 72"/>
                  <a:gd name="T13" fmla="*/ 120 h 317"/>
                  <a:gd name="T14" fmla="*/ 0 w 72"/>
                  <a:gd name="T15" fmla="*/ 138 h 317"/>
                  <a:gd name="T16" fmla="*/ 6 w 72"/>
                  <a:gd name="T17" fmla="*/ 161 h 317"/>
                  <a:gd name="T18" fmla="*/ 18 w 72"/>
                  <a:gd name="T19" fmla="*/ 179 h 317"/>
                  <a:gd name="T20" fmla="*/ 24 w 72"/>
                  <a:gd name="T21" fmla="*/ 197 h 317"/>
                  <a:gd name="T22" fmla="*/ 54 w 72"/>
                  <a:gd name="T23" fmla="*/ 221 h 317"/>
                  <a:gd name="T24" fmla="*/ 66 w 72"/>
                  <a:gd name="T25" fmla="*/ 233 h 317"/>
                  <a:gd name="T26" fmla="*/ 72 w 72"/>
                  <a:gd name="T27" fmla="*/ 245 h 317"/>
                  <a:gd name="T28" fmla="*/ 66 w 72"/>
                  <a:gd name="T29" fmla="*/ 287 h 317"/>
                  <a:gd name="T30" fmla="*/ 66 w 72"/>
                  <a:gd name="T31" fmla="*/ 311 h 317"/>
                  <a:gd name="T32" fmla="*/ 66 w 72"/>
                  <a:gd name="T33" fmla="*/ 317 h 317"/>
                  <a:gd name="T34" fmla="*/ 66 w 72"/>
                  <a:gd name="T35" fmla="*/ 317 h 31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72" h="317">
                    <a:moveTo>
                      <a:pt x="36" y="0"/>
                    </a:moveTo>
                    <a:lnTo>
                      <a:pt x="30" y="12"/>
                    </a:lnTo>
                    <a:lnTo>
                      <a:pt x="30" y="30"/>
                    </a:lnTo>
                    <a:lnTo>
                      <a:pt x="30" y="48"/>
                    </a:lnTo>
                    <a:lnTo>
                      <a:pt x="36" y="54"/>
                    </a:lnTo>
                    <a:lnTo>
                      <a:pt x="18" y="84"/>
                    </a:lnTo>
                    <a:lnTo>
                      <a:pt x="0" y="120"/>
                    </a:lnTo>
                    <a:lnTo>
                      <a:pt x="0" y="138"/>
                    </a:lnTo>
                    <a:lnTo>
                      <a:pt x="6" y="161"/>
                    </a:lnTo>
                    <a:lnTo>
                      <a:pt x="18" y="179"/>
                    </a:lnTo>
                    <a:lnTo>
                      <a:pt x="24" y="197"/>
                    </a:lnTo>
                    <a:lnTo>
                      <a:pt x="54" y="221"/>
                    </a:lnTo>
                    <a:lnTo>
                      <a:pt x="66" y="233"/>
                    </a:lnTo>
                    <a:lnTo>
                      <a:pt x="72" y="245"/>
                    </a:lnTo>
                    <a:lnTo>
                      <a:pt x="66" y="287"/>
                    </a:lnTo>
                    <a:lnTo>
                      <a:pt x="66" y="311"/>
                    </a:lnTo>
                    <a:lnTo>
                      <a:pt x="66" y="317"/>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228" name="Line 1166"/>
              <p:cNvSpPr>
                <a:spLocks noChangeShapeType="1"/>
              </p:cNvSpPr>
              <p:nvPr/>
            </p:nvSpPr>
            <p:spPr bwMode="auto">
              <a:xfrm>
                <a:off x="4233" y="3112"/>
                <a:ext cx="1"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7229" name="Line 1167"/>
              <p:cNvSpPr>
                <a:spLocks noChangeShapeType="1"/>
              </p:cNvSpPr>
              <p:nvPr/>
            </p:nvSpPr>
            <p:spPr bwMode="auto">
              <a:xfrm>
                <a:off x="4233" y="3112"/>
                <a:ext cx="1"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7230" name="Freeform 1168"/>
              <p:cNvSpPr>
                <a:spLocks/>
              </p:cNvSpPr>
              <p:nvPr/>
            </p:nvSpPr>
            <p:spPr bwMode="auto">
              <a:xfrm>
                <a:off x="4107" y="2813"/>
                <a:ext cx="114" cy="317"/>
              </a:xfrm>
              <a:custGeom>
                <a:avLst/>
                <a:gdLst>
                  <a:gd name="T0" fmla="*/ 108 w 114"/>
                  <a:gd name="T1" fmla="*/ 42 h 317"/>
                  <a:gd name="T2" fmla="*/ 114 w 114"/>
                  <a:gd name="T3" fmla="*/ 54 h 317"/>
                  <a:gd name="T4" fmla="*/ 114 w 114"/>
                  <a:gd name="T5" fmla="*/ 84 h 317"/>
                  <a:gd name="T6" fmla="*/ 114 w 114"/>
                  <a:gd name="T7" fmla="*/ 119 h 317"/>
                  <a:gd name="T8" fmla="*/ 114 w 114"/>
                  <a:gd name="T9" fmla="*/ 167 h 317"/>
                  <a:gd name="T10" fmla="*/ 114 w 114"/>
                  <a:gd name="T11" fmla="*/ 203 h 317"/>
                  <a:gd name="T12" fmla="*/ 114 w 114"/>
                  <a:gd name="T13" fmla="*/ 239 h 317"/>
                  <a:gd name="T14" fmla="*/ 114 w 114"/>
                  <a:gd name="T15" fmla="*/ 263 h 317"/>
                  <a:gd name="T16" fmla="*/ 114 w 114"/>
                  <a:gd name="T17" fmla="*/ 275 h 317"/>
                  <a:gd name="T18" fmla="*/ 102 w 114"/>
                  <a:gd name="T19" fmla="*/ 287 h 317"/>
                  <a:gd name="T20" fmla="*/ 96 w 114"/>
                  <a:gd name="T21" fmla="*/ 287 h 317"/>
                  <a:gd name="T22" fmla="*/ 96 w 114"/>
                  <a:gd name="T23" fmla="*/ 293 h 317"/>
                  <a:gd name="T24" fmla="*/ 96 w 114"/>
                  <a:gd name="T25" fmla="*/ 305 h 317"/>
                  <a:gd name="T26" fmla="*/ 96 w 114"/>
                  <a:gd name="T27" fmla="*/ 311 h 317"/>
                  <a:gd name="T28" fmla="*/ 96 w 114"/>
                  <a:gd name="T29" fmla="*/ 317 h 317"/>
                  <a:gd name="T30" fmla="*/ 66 w 114"/>
                  <a:gd name="T31" fmla="*/ 311 h 317"/>
                  <a:gd name="T32" fmla="*/ 48 w 114"/>
                  <a:gd name="T33" fmla="*/ 311 h 317"/>
                  <a:gd name="T34" fmla="*/ 42 w 114"/>
                  <a:gd name="T35" fmla="*/ 311 h 317"/>
                  <a:gd name="T36" fmla="*/ 42 w 114"/>
                  <a:gd name="T37" fmla="*/ 311 h 317"/>
                  <a:gd name="T38" fmla="*/ 42 w 114"/>
                  <a:gd name="T39" fmla="*/ 299 h 317"/>
                  <a:gd name="T40" fmla="*/ 36 w 114"/>
                  <a:gd name="T41" fmla="*/ 293 h 317"/>
                  <a:gd name="T42" fmla="*/ 36 w 114"/>
                  <a:gd name="T43" fmla="*/ 287 h 317"/>
                  <a:gd name="T44" fmla="*/ 36 w 114"/>
                  <a:gd name="T45" fmla="*/ 287 h 317"/>
                  <a:gd name="T46" fmla="*/ 24 w 114"/>
                  <a:gd name="T47" fmla="*/ 281 h 317"/>
                  <a:gd name="T48" fmla="*/ 12 w 114"/>
                  <a:gd name="T49" fmla="*/ 275 h 317"/>
                  <a:gd name="T50" fmla="*/ 6 w 114"/>
                  <a:gd name="T51" fmla="*/ 263 h 317"/>
                  <a:gd name="T52" fmla="*/ 6 w 114"/>
                  <a:gd name="T53" fmla="*/ 251 h 317"/>
                  <a:gd name="T54" fmla="*/ 6 w 114"/>
                  <a:gd name="T55" fmla="*/ 227 h 317"/>
                  <a:gd name="T56" fmla="*/ 6 w 114"/>
                  <a:gd name="T57" fmla="*/ 167 h 317"/>
                  <a:gd name="T58" fmla="*/ 0 w 114"/>
                  <a:gd name="T59" fmla="*/ 108 h 317"/>
                  <a:gd name="T60" fmla="*/ 0 w 114"/>
                  <a:gd name="T61" fmla="*/ 78 h 317"/>
                  <a:gd name="T62" fmla="*/ 0 w 114"/>
                  <a:gd name="T63" fmla="*/ 66 h 317"/>
                  <a:gd name="T64" fmla="*/ 6 w 114"/>
                  <a:gd name="T65" fmla="*/ 42 h 317"/>
                  <a:gd name="T66" fmla="*/ 18 w 114"/>
                  <a:gd name="T67" fmla="*/ 18 h 317"/>
                  <a:gd name="T68" fmla="*/ 36 w 114"/>
                  <a:gd name="T69" fmla="*/ 6 h 317"/>
                  <a:gd name="T70" fmla="*/ 54 w 114"/>
                  <a:gd name="T71" fmla="*/ 0 h 317"/>
                  <a:gd name="T72" fmla="*/ 72 w 114"/>
                  <a:gd name="T73" fmla="*/ 0 h 317"/>
                  <a:gd name="T74" fmla="*/ 90 w 114"/>
                  <a:gd name="T75" fmla="*/ 12 h 317"/>
                  <a:gd name="T76" fmla="*/ 108 w 114"/>
                  <a:gd name="T77" fmla="*/ 42 h 317"/>
                  <a:gd name="T78" fmla="*/ 108 w 114"/>
                  <a:gd name="T79" fmla="*/ 42 h 317"/>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14" h="317">
                    <a:moveTo>
                      <a:pt x="108" y="42"/>
                    </a:moveTo>
                    <a:lnTo>
                      <a:pt x="114" y="54"/>
                    </a:lnTo>
                    <a:lnTo>
                      <a:pt x="114" y="84"/>
                    </a:lnTo>
                    <a:lnTo>
                      <a:pt x="114" y="119"/>
                    </a:lnTo>
                    <a:lnTo>
                      <a:pt x="114" y="167"/>
                    </a:lnTo>
                    <a:lnTo>
                      <a:pt x="114" y="203"/>
                    </a:lnTo>
                    <a:lnTo>
                      <a:pt x="114" y="239"/>
                    </a:lnTo>
                    <a:lnTo>
                      <a:pt x="114" y="263"/>
                    </a:lnTo>
                    <a:lnTo>
                      <a:pt x="114" y="275"/>
                    </a:lnTo>
                    <a:lnTo>
                      <a:pt x="102" y="287"/>
                    </a:lnTo>
                    <a:lnTo>
                      <a:pt x="96" y="287"/>
                    </a:lnTo>
                    <a:lnTo>
                      <a:pt x="96" y="293"/>
                    </a:lnTo>
                    <a:lnTo>
                      <a:pt x="96" y="305"/>
                    </a:lnTo>
                    <a:lnTo>
                      <a:pt x="96" y="311"/>
                    </a:lnTo>
                    <a:lnTo>
                      <a:pt x="96" y="317"/>
                    </a:lnTo>
                    <a:lnTo>
                      <a:pt x="66" y="311"/>
                    </a:lnTo>
                    <a:lnTo>
                      <a:pt x="48" y="311"/>
                    </a:lnTo>
                    <a:lnTo>
                      <a:pt x="42" y="311"/>
                    </a:lnTo>
                    <a:lnTo>
                      <a:pt x="42" y="299"/>
                    </a:lnTo>
                    <a:lnTo>
                      <a:pt x="36" y="293"/>
                    </a:lnTo>
                    <a:lnTo>
                      <a:pt x="36" y="287"/>
                    </a:lnTo>
                    <a:lnTo>
                      <a:pt x="24" y="281"/>
                    </a:lnTo>
                    <a:lnTo>
                      <a:pt x="12" y="275"/>
                    </a:lnTo>
                    <a:lnTo>
                      <a:pt x="6" y="263"/>
                    </a:lnTo>
                    <a:lnTo>
                      <a:pt x="6" y="251"/>
                    </a:lnTo>
                    <a:lnTo>
                      <a:pt x="6" y="227"/>
                    </a:lnTo>
                    <a:lnTo>
                      <a:pt x="6" y="167"/>
                    </a:lnTo>
                    <a:lnTo>
                      <a:pt x="0" y="108"/>
                    </a:lnTo>
                    <a:lnTo>
                      <a:pt x="0" y="78"/>
                    </a:lnTo>
                    <a:lnTo>
                      <a:pt x="0" y="66"/>
                    </a:lnTo>
                    <a:lnTo>
                      <a:pt x="6" y="42"/>
                    </a:lnTo>
                    <a:lnTo>
                      <a:pt x="18" y="18"/>
                    </a:lnTo>
                    <a:lnTo>
                      <a:pt x="36" y="6"/>
                    </a:lnTo>
                    <a:lnTo>
                      <a:pt x="54" y="0"/>
                    </a:lnTo>
                    <a:lnTo>
                      <a:pt x="72" y="0"/>
                    </a:lnTo>
                    <a:lnTo>
                      <a:pt x="90" y="12"/>
                    </a:lnTo>
                    <a:lnTo>
                      <a:pt x="108" y="42"/>
                    </a:lnTo>
                    <a:close/>
                  </a:path>
                </a:pathLst>
              </a:custGeom>
              <a:solidFill>
                <a:srgbClr val="FFCCFF"/>
              </a:solidFill>
              <a:ln w="3175">
                <a:solidFill>
                  <a:srgbClr val="000000"/>
                </a:solidFill>
                <a:prstDash val="solid"/>
                <a:round/>
                <a:headEnd/>
                <a:tailEnd/>
              </a:ln>
            </p:spPr>
            <p:txBody>
              <a:bodyPr/>
              <a:lstStyle/>
              <a:p>
                <a:endParaRPr lang="ja-JP" altLang="en-US"/>
              </a:p>
            </p:txBody>
          </p:sp>
          <p:sp>
            <p:nvSpPr>
              <p:cNvPr id="47231" name="Freeform 1169"/>
              <p:cNvSpPr>
                <a:spLocks/>
              </p:cNvSpPr>
              <p:nvPr/>
            </p:nvSpPr>
            <p:spPr bwMode="auto">
              <a:xfrm>
                <a:off x="3910" y="2603"/>
                <a:ext cx="24" cy="66"/>
              </a:xfrm>
              <a:custGeom>
                <a:avLst/>
                <a:gdLst>
                  <a:gd name="T0" fmla="*/ 18 w 24"/>
                  <a:gd name="T1" fmla="*/ 0 h 66"/>
                  <a:gd name="T2" fmla="*/ 12 w 24"/>
                  <a:gd name="T3" fmla="*/ 18 h 66"/>
                  <a:gd name="T4" fmla="*/ 0 w 24"/>
                  <a:gd name="T5" fmla="*/ 42 h 66"/>
                  <a:gd name="T6" fmla="*/ 0 w 24"/>
                  <a:gd name="T7" fmla="*/ 48 h 66"/>
                  <a:gd name="T8" fmla="*/ 12 w 24"/>
                  <a:gd name="T9" fmla="*/ 54 h 66"/>
                  <a:gd name="T10" fmla="*/ 18 w 24"/>
                  <a:gd name="T11" fmla="*/ 60 h 66"/>
                  <a:gd name="T12" fmla="*/ 24 w 24"/>
                  <a:gd name="T13" fmla="*/ 66 h 6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4" h="66">
                    <a:moveTo>
                      <a:pt x="18" y="0"/>
                    </a:moveTo>
                    <a:lnTo>
                      <a:pt x="12" y="18"/>
                    </a:lnTo>
                    <a:lnTo>
                      <a:pt x="0" y="42"/>
                    </a:lnTo>
                    <a:lnTo>
                      <a:pt x="0" y="48"/>
                    </a:lnTo>
                    <a:lnTo>
                      <a:pt x="12" y="54"/>
                    </a:lnTo>
                    <a:lnTo>
                      <a:pt x="18" y="60"/>
                    </a:lnTo>
                    <a:lnTo>
                      <a:pt x="24" y="66"/>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232" name="Freeform 1170"/>
              <p:cNvSpPr>
                <a:spLocks/>
              </p:cNvSpPr>
              <p:nvPr/>
            </p:nvSpPr>
            <p:spPr bwMode="auto">
              <a:xfrm>
                <a:off x="3976" y="2525"/>
                <a:ext cx="60" cy="12"/>
              </a:xfrm>
              <a:custGeom>
                <a:avLst/>
                <a:gdLst>
                  <a:gd name="T0" fmla="*/ 0 w 60"/>
                  <a:gd name="T1" fmla="*/ 12 h 12"/>
                  <a:gd name="T2" fmla="*/ 12 w 60"/>
                  <a:gd name="T3" fmla="*/ 6 h 12"/>
                  <a:gd name="T4" fmla="*/ 24 w 60"/>
                  <a:gd name="T5" fmla="*/ 6 h 12"/>
                  <a:gd name="T6" fmla="*/ 48 w 60"/>
                  <a:gd name="T7" fmla="*/ 0 h 12"/>
                  <a:gd name="T8" fmla="*/ 60 w 60"/>
                  <a:gd name="T9" fmla="*/ 6 h 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0" h="12">
                    <a:moveTo>
                      <a:pt x="0" y="12"/>
                    </a:moveTo>
                    <a:lnTo>
                      <a:pt x="12" y="6"/>
                    </a:lnTo>
                    <a:lnTo>
                      <a:pt x="24" y="6"/>
                    </a:lnTo>
                    <a:lnTo>
                      <a:pt x="48" y="0"/>
                    </a:lnTo>
                    <a:lnTo>
                      <a:pt x="60" y="6"/>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233" name="Line 1171"/>
              <p:cNvSpPr>
                <a:spLocks noChangeShapeType="1"/>
              </p:cNvSpPr>
              <p:nvPr/>
            </p:nvSpPr>
            <p:spPr bwMode="auto">
              <a:xfrm flipH="1" flipV="1">
                <a:off x="3880" y="2531"/>
                <a:ext cx="30" cy="6"/>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7234" name="Freeform 1172"/>
              <p:cNvSpPr>
                <a:spLocks/>
              </p:cNvSpPr>
              <p:nvPr/>
            </p:nvSpPr>
            <p:spPr bwMode="auto">
              <a:xfrm>
                <a:off x="3988" y="2567"/>
                <a:ext cx="42" cy="6"/>
              </a:xfrm>
              <a:custGeom>
                <a:avLst/>
                <a:gdLst>
                  <a:gd name="T0" fmla="*/ 0 w 42"/>
                  <a:gd name="T1" fmla="*/ 0 h 6"/>
                  <a:gd name="T2" fmla="*/ 6 w 42"/>
                  <a:gd name="T3" fmla="*/ 0 h 6"/>
                  <a:gd name="T4" fmla="*/ 18 w 42"/>
                  <a:gd name="T5" fmla="*/ 0 h 6"/>
                  <a:gd name="T6" fmla="*/ 30 w 42"/>
                  <a:gd name="T7" fmla="*/ 6 h 6"/>
                  <a:gd name="T8" fmla="*/ 42 w 42"/>
                  <a:gd name="T9" fmla="*/ 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 h="6">
                    <a:moveTo>
                      <a:pt x="0" y="0"/>
                    </a:moveTo>
                    <a:lnTo>
                      <a:pt x="6" y="0"/>
                    </a:lnTo>
                    <a:lnTo>
                      <a:pt x="18" y="0"/>
                    </a:lnTo>
                    <a:lnTo>
                      <a:pt x="30" y="6"/>
                    </a:lnTo>
                    <a:lnTo>
                      <a:pt x="42" y="6"/>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235" name="Line 1173"/>
              <p:cNvSpPr>
                <a:spLocks noChangeShapeType="1"/>
              </p:cNvSpPr>
              <p:nvPr/>
            </p:nvSpPr>
            <p:spPr bwMode="auto">
              <a:xfrm flipH="1">
                <a:off x="3874" y="2567"/>
                <a:ext cx="36" cy="12"/>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7236" name="Freeform 1174"/>
              <p:cNvSpPr>
                <a:spLocks/>
              </p:cNvSpPr>
              <p:nvPr/>
            </p:nvSpPr>
            <p:spPr bwMode="auto">
              <a:xfrm>
                <a:off x="4006" y="2573"/>
                <a:ext cx="12" cy="18"/>
              </a:xfrm>
              <a:custGeom>
                <a:avLst/>
                <a:gdLst>
                  <a:gd name="T0" fmla="*/ 0 w 12"/>
                  <a:gd name="T1" fmla="*/ 0 h 18"/>
                  <a:gd name="T2" fmla="*/ 0 w 12"/>
                  <a:gd name="T3" fmla="*/ 18 h 18"/>
                  <a:gd name="T4" fmla="*/ 12 w 12"/>
                  <a:gd name="T5" fmla="*/ 0 h 18"/>
                  <a:gd name="T6" fmla="*/ 0 60000 65536"/>
                  <a:gd name="T7" fmla="*/ 0 60000 65536"/>
                  <a:gd name="T8" fmla="*/ 0 60000 65536"/>
                </a:gdLst>
                <a:ahLst/>
                <a:cxnLst>
                  <a:cxn ang="T6">
                    <a:pos x="T0" y="T1"/>
                  </a:cxn>
                  <a:cxn ang="T7">
                    <a:pos x="T2" y="T3"/>
                  </a:cxn>
                  <a:cxn ang="T8">
                    <a:pos x="T4" y="T5"/>
                  </a:cxn>
                </a:cxnLst>
                <a:rect l="0" t="0" r="r" b="b"/>
                <a:pathLst>
                  <a:path w="12" h="18">
                    <a:moveTo>
                      <a:pt x="0" y="0"/>
                    </a:moveTo>
                    <a:lnTo>
                      <a:pt x="0" y="18"/>
                    </a:lnTo>
                    <a:lnTo>
                      <a:pt x="12" y="0"/>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237" name="Freeform 1175"/>
              <p:cNvSpPr>
                <a:spLocks/>
              </p:cNvSpPr>
              <p:nvPr/>
            </p:nvSpPr>
            <p:spPr bwMode="auto">
              <a:xfrm>
                <a:off x="3898" y="2573"/>
                <a:ext cx="6" cy="18"/>
              </a:xfrm>
              <a:custGeom>
                <a:avLst/>
                <a:gdLst>
                  <a:gd name="T0" fmla="*/ 6 w 6"/>
                  <a:gd name="T1" fmla="*/ 0 h 18"/>
                  <a:gd name="T2" fmla="*/ 6 w 6"/>
                  <a:gd name="T3" fmla="*/ 18 h 18"/>
                  <a:gd name="T4" fmla="*/ 0 w 6"/>
                  <a:gd name="T5" fmla="*/ 0 h 18"/>
                  <a:gd name="T6" fmla="*/ 0 60000 65536"/>
                  <a:gd name="T7" fmla="*/ 0 60000 65536"/>
                  <a:gd name="T8" fmla="*/ 0 60000 65536"/>
                </a:gdLst>
                <a:ahLst/>
                <a:cxnLst>
                  <a:cxn ang="T6">
                    <a:pos x="T0" y="T1"/>
                  </a:cxn>
                  <a:cxn ang="T7">
                    <a:pos x="T2" y="T3"/>
                  </a:cxn>
                  <a:cxn ang="T8">
                    <a:pos x="T4" y="T5"/>
                  </a:cxn>
                </a:cxnLst>
                <a:rect l="0" t="0" r="r" b="b"/>
                <a:pathLst>
                  <a:path w="6" h="18">
                    <a:moveTo>
                      <a:pt x="6" y="0"/>
                    </a:moveTo>
                    <a:lnTo>
                      <a:pt x="6" y="18"/>
                    </a:lnTo>
                    <a:lnTo>
                      <a:pt x="0" y="0"/>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238" name="Line 1176"/>
              <p:cNvSpPr>
                <a:spLocks noChangeShapeType="1"/>
              </p:cNvSpPr>
              <p:nvPr/>
            </p:nvSpPr>
            <p:spPr bwMode="auto">
              <a:xfrm flipV="1">
                <a:off x="3934" y="2675"/>
                <a:ext cx="72" cy="24"/>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7239" name="Freeform 1177"/>
              <p:cNvSpPr>
                <a:spLocks/>
              </p:cNvSpPr>
              <p:nvPr/>
            </p:nvSpPr>
            <p:spPr bwMode="auto">
              <a:xfrm>
                <a:off x="3086" y="2255"/>
                <a:ext cx="239" cy="192"/>
              </a:xfrm>
              <a:custGeom>
                <a:avLst/>
                <a:gdLst>
                  <a:gd name="T0" fmla="*/ 12 w 239"/>
                  <a:gd name="T1" fmla="*/ 174 h 192"/>
                  <a:gd name="T2" fmla="*/ 24 w 239"/>
                  <a:gd name="T3" fmla="*/ 180 h 192"/>
                  <a:gd name="T4" fmla="*/ 41 w 239"/>
                  <a:gd name="T5" fmla="*/ 180 h 192"/>
                  <a:gd name="T6" fmla="*/ 95 w 239"/>
                  <a:gd name="T7" fmla="*/ 186 h 192"/>
                  <a:gd name="T8" fmla="*/ 149 w 239"/>
                  <a:gd name="T9" fmla="*/ 192 h 192"/>
                  <a:gd name="T10" fmla="*/ 191 w 239"/>
                  <a:gd name="T11" fmla="*/ 186 h 192"/>
                  <a:gd name="T12" fmla="*/ 215 w 239"/>
                  <a:gd name="T13" fmla="*/ 174 h 192"/>
                  <a:gd name="T14" fmla="*/ 227 w 239"/>
                  <a:gd name="T15" fmla="*/ 150 h 192"/>
                  <a:gd name="T16" fmla="*/ 233 w 239"/>
                  <a:gd name="T17" fmla="*/ 132 h 192"/>
                  <a:gd name="T18" fmla="*/ 239 w 239"/>
                  <a:gd name="T19" fmla="*/ 120 h 192"/>
                  <a:gd name="T20" fmla="*/ 221 w 239"/>
                  <a:gd name="T21" fmla="*/ 84 h 192"/>
                  <a:gd name="T22" fmla="*/ 215 w 239"/>
                  <a:gd name="T23" fmla="*/ 60 h 192"/>
                  <a:gd name="T24" fmla="*/ 203 w 239"/>
                  <a:gd name="T25" fmla="*/ 42 h 192"/>
                  <a:gd name="T26" fmla="*/ 203 w 239"/>
                  <a:gd name="T27" fmla="*/ 30 h 192"/>
                  <a:gd name="T28" fmla="*/ 197 w 239"/>
                  <a:gd name="T29" fmla="*/ 18 h 192"/>
                  <a:gd name="T30" fmla="*/ 197 w 239"/>
                  <a:gd name="T31" fmla="*/ 18 h 192"/>
                  <a:gd name="T32" fmla="*/ 191 w 239"/>
                  <a:gd name="T33" fmla="*/ 12 h 192"/>
                  <a:gd name="T34" fmla="*/ 179 w 239"/>
                  <a:gd name="T35" fmla="*/ 12 h 192"/>
                  <a:gd name="T36" fmla="*/ 125 w 239"/>
                  <a:gd name="T37" fmla="*/ 0 h 192"/>
                  <a:gd name="T38" fmla="*/ 71 w 239"/>
                  <a:gd name="T39" fmla="*/ 0 h 192"/>
                  <a:gd name="T40" fmla="*/ 24 w 239"/>
                  <a:gd name="T41" fmla="*/ 0 h 192"/>
                  <a:gd name="T42" fmla="*/ 12 w 239"/>
                  <a:gd name="T43" fmla="*/ 12 h 192"/>
                  <a:gd name="T44" fmla="*/ 0 w 239"/>
                  <a:gd name="T45" fmla="*/ 36 h 192"/>
                  <a:gd name="T46" fmla="*/ 0 w 239"/>
                  <a:gd name="T47" fmla="*/ 96 h 192"/>
                  <a:gd name="T48" fmla="*/ 0 w 239"/>
                  <a:gd name="T49" fmla="*/ 120 h 192"/>
                  <a:gd name="T50" fmla="*/ 6 w 239"/>
                  <a:gd name="T51" fmla="*/ 150 h 192"/>
                  <a:gd name="T52" fmla="*/ 6 w 239"/>
                  <a:gd name="T53" fmla="*/ 168 h 192"/>
                  <a:gd name="T54" fmla="*/ 12 w 239"/>
                  <a:gd name="T55" fmla="*/ 174 h 192"/>
                  <a:gd name="T56" fmla="*/ 12 w 239"/>
                  <a:gd name="T57" fmla="*/ 174 h 19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239" h="192">
                    <a:moveTo>
                      <a:pt x="12" y="174"/>
                    </a:moveTo>
                    <a:lnTo>
                      <a:pt x="24" y="180"/>
                    </a:lnTo>
                    <a:lnTo>
                      <a:pt x="41" y="180"/>
                    </a:lnTo>
                    <a:lnTo>
                      <a:pt x="95" y="186"/>
                    </a:lnTo>
                    <a:lnTo>
                      <a:pt x="149" y="192"/>
                    </a:lnTo>
                    <a:lnTo>
                      <a:pt x="191" y="186"/>
                    </a:lnTo>
                    <a:lnTo>
                      <a:pt x="215" y="174"/>
                    </a:lnTo>
                    <a:lnTo>
                      <a:pt x="227" y="150"/>
                    </a:lnTo>
                    <a:lnTo>
                      <a:pt x="233" y="132"/>
                    </a:lnTo>
                    <a:lnTo>
                      <a:pt x="239" y="120"/>
                    </a:lnTo>
                    <a:lnTo>
                      <a:pt x="221" y="84"/>
                    </a:lnTo>
                    <a:lnTo>
                      <a:pt x="215" y="60"/>
                    </a:lnTo>
                    <a:lnTo>
                      <a:pt x="203" y="42"/>
                    </a:lnTo>
                    <a:lnTo>
                      <a:pt x="203" y="30"/>
                    </a:lnTo>
                    <a:lnTo>
                      <a:pt x="197" y="18"/>
                    </a:lnTo>
                    <a:lnTo>
                      <a:pt x="191" y="12"/>
                    </a:lnTo>
                    <a:lnTo>
                      <a:pt x="179" y="12"/>
                    </a:lnTo>
                    <a:lnTo>
                      <a:pt x="125" y="0"/>
                    </a:lnTo>
                    <a:lnTo>
                      <a:pt x="71" y="0"/>
                    </a:lnTo>
                    <a:lnTo>
                      <a:pt x="24" y="0"/>
                    </a:lnTo>
                    <a:lnTo>
                      <a:pt x="12" y="12"/>
                    </a:lnTo>
                    <a:lnTo>
                      <a:pt x="0" y="36"/>
                    </a:lnTo>
                    <a:lnTo>
                      <a:pt x="0" y="96"/>
                    </a:lnTo>
                    <a:lnTo>
                      <a:pt x="0" y="120"/>
                    </a:lnTo>
                    <a:lnTo>
                      <a:pt x="6" y="150"/>
                    </a:lnTo>
                    <a:lnTo>
                      <a:pt x="6" y="168"/>
                    </a:lnTo>
                    <a:lnTo>
                      <a:pt x="12" y="174"/>
                    </a:lnTo>
                    <a:close/>
                  </a:path>
                </a:pathLst>
              </a:custGeom>
              <a:solidFill>
                <a:srgbClr val="000000"/>
              </a:solidFill>
              <a:ln w="3175">
                <a:solidFill>
                  <a:srgbClr val="000000"/>
                </a:solidFill>
                <a:prstDash val="solid"/>
                <a:round/>
                <a:headEnd/>
                <a:tailEnd/>
              </a:ln>
            </p:spPr>
            <p:txBody>
              <a:bodyPr/>
              <a:lstStyle/>
              <a:p>
                <a:endParaRPr lang="ja-JP" altLang="en-US"/>
              </a:p>
            </p:txBody>
          </p:sp>
          <p:sp>
            <p:nvSpPr>
              <p:cNvPr id="47240" name="Freeform 1178"/>
              <p:cNvSpPr>
                <a:spLocks/>
              </p:cNvSpPr>
              <p:nvPr/>
            </p:nvSpPr>
            <p:spPr bwMode="auto">
              <a:xfrm>
                <a:off x="3133" y="2507"/>
                <a:ext cx="42" cy="42"/>
              </a:xfrm>
              <a:custGeom>
                <a:avLst/>
                <a:gdLst>
                  <a:gd name="T0" fmla="*/ 42 w 42"/>
                  <a:gd name="T1" fmla="*/ 18 h 42"/>
                  <a:gd name="T2" fmla="*/ 36 w 42"/>
                  <a:gd name="T3" fmla="*/ 36 h 42"/>
                  <a:gd name="T4" fmla="*/ 24 w 42"/>
                  <a:gd name="T5" fmla="*/ 42 h 42"/>
                  <a:gd name="T6" fmla="*/ 12 w 42"/>
                  <a:gd name="T7" fmla="*/ 36 h 42"/>
                  <a:gd name="T8" fmla="*/ 0 w 42"/>
                  <a:gd name="T9" fmla="*/ 18 h 42"/>
                  <a:gd name="T10" fmla="*/ 12 w 42"/>
                  <a:gd name="T11" fmla="*/ 6 h 42"/>
                  <a:gd name="T12" fmla="*/ 24 w 42"/>
                  <a:gd name="T13" fmla="*/ 0 h 42"/>
                  <a:gd name="T14" fmla="*/ 36 w 42"/>
                  <a:gd name="T15" fmla="*/ 6 h 42"/>
                  <a:gd name="T16" fmla="*/ 42 w 42"/>
                  <a:gd name="T17" fmla="*/ 18 h 42"/>
                  <a:gd name="T18" fmla="*/ 42 w 42"/>
                  <a:gd name="T19" fmla="*/ 18 h 4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2" h="42">
                    <a:moveTo>
                      <a:pt x="42" y="18"/>
                    </a:moveTo>
                    <a:lnTo>
                      <a:pt x="36" y="36"/>
                    </a:lnTo>
                    <a:lnTo>
                      <a:pt x="24" y="42"/>
                    </a:lnTo>
                    <a:lnTo>
                      <a:pt x="12" y="36"/>
                    </a:lnTo>
                    <a:lnTo>
                      <a:pt x="0" y="18"/>
                    </a:lnTo>
                    <a:lnTo>
                      <a:pt x="12" y="6"/>
                    </a:lnTo>
                    <a:lnTo>
                      <a:pt x="24" y="0"/>
                    </a:lnTo>
                    <a:lnTo>
                      <a:pt x="36" y="6"/>
                    </a:lnTo>
                    <a:lnTo>
                      <a:pt x="42" y="18"/>
                    </a:lnTo>
                    <a:close/>
                  </a:path>
                </a:pathLst>
              </a:custGeom>
              <a:solidFill>
                <a:srgbClr val="000000"/>
              </a:solidFill>
              <a:ln w="9525">
                <a:solidFill>
                  <a:srgbClr val="000000"/>
                </a:solidFill>
                <a:round/>
                <a:headEnd/>
                <a:tailEnd/>
              </a:ln>
            </p:spPr>
            <p:txBody>
              <a:bodyPr/>
              <a:lstStyle/>
              <a:p>
                <a:endParaRPr lang="ja-JP" altLang="en-US"/>
              </a:p>
            </p:txBody>
          </p:sp>
          <p:sp>
            <p:nvSpPr>
              <p:cNvPr id="47241" name="Freeform 1179"/>
              <p:cNvSpPr>
                <a:spLocks/>
              </p:cNvSpPr>
              <p:nvPr/>
            </p:nvSpPr>
            <p:spPr bwMode="auto">
              <a:xfrm>
                <a:off x="1162" y="1998"/>
                <a:ext cx="263" cy="263"/>
              </a:xfrm>
              <a:custGeom>
                <a:avLst/>
                <a:gdLst>
                  <a:gd name="T0" fmla="*/ 227 w 263"/>
                  <a:gd name="T1" fmla="*/ 30 h 263"/>
                  <a:gd name="T2" fmla="*/ 227 w 263"/>
                  <a:gd name="T3" fmla="*/ 36 h 263"/>
                  <a:gd name="T4" fmla="*/ 239 w 263"/>
                  <a:gd name="T5" fmla="*/ 54 h 263"/>
                  <a:gd name="T6" fmla="*/ 245 w 263"/>
                  <a:gd name="T7" fmla="*/ 84 h 263"/>
                  <a:gd name="T8" fmla="*/ 251 w 263"/>
                  <a:gd name="T9" fmla="*/ 114 h 263"/>
                  <a:gd name="T10" fmla="*/ 263 w 263"/>
                  <a:gd name="T11" fmla="*/ 191 h 263"/>
                  <a:gd name="T12" fmla="*/ 263 w 263"/>
                  <a:gd name="T13" fmla="*/ 227 h 263"/>
                  <a:gd name="T14" fmla="*/ 245 w 263"/>
                  <a:gd name="T15" fmla="*/ 263 h 263"/>
                  <a:gd name="T16" fmla="*/ 239 w 263"/>
                  <a:gd name="T17" fmla="*/ 251 h 263"/>
                  <a:gd name="T18" fmla="*/ 209 w 263"/>
                  <a:gd name="T19" fmla="*/ 227 h 263"/>
                  <a:gd name="T20" fmla="*/ 173 w 263"/>
                  <a:gd name="T21" fmla="*/ 191 h 263"/>
                  <a:gd name="T22" fmla="*/ 131 w 263"/>
                  <a:gd name="T23" fmla="*/ 156 h 263"/>
                  <a:gd name="T24" fmla="*/ 89 w 263"/>
                  <a:gd name="T25" fmla="*/ 108 h 263"/>
                  <a:gd name="T26" fmla="*/ 47 w 263"/>
                  <a:gd name="T27" fmla="*/ 66 h 263"/>
                  <a:gd name="T28" fmla="*/ 18 w 263"/>
                  <a:gd name="T29" fmla="*/ 30 h 263"/>
                  <a:gd name="T30" fmla="*/ 0 w 263"/>
                  <a:gd name="T31" fmla="*/ 0 h 263"/>
                  <a:gd name="T32" fmla="*/ 227 w 263"/>
                  <a:gd name="T33" fmla="*/ 30 h 26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63" h="263">
                    <a:moveTo>
                      <a:pt x="227" y="30"/>
                    </a:moveTo>
                    <a:lnTo>
                      <a:pt x="227" y="36"/>
                    </a:lnTo>
                    <a:lnTo>
                      <a:pt x="239" y="54"/>
                    </a:lnTo>
                    <a:lnTo>
                      <a:pt x="245" y="84"/>
                    </a:lnTo>
                    <a:lnTo>
                      <a:pt x="251" y="114"/>
                    </a:lnTo>
                    <a:lnTo>
                      <a:pt x="263" y="191"/>
                    </a:lnTo>
                    <a:lnTo>
                      <a:pt x="263" y="227"/>
                    </a:lnTo>
                    <a:lnTo>
                      <a:pt x="245" y="263"/>
                    </a:lnTo>
                    <a:lnTo>
                      <a:pt x="239" y="251"/>
                    </a:lnTo>
                    <a:lnTo>
                      <a:pt x="209" y="227"/>
                    </a:lnTo>
                    <a:lnTo>
                      <a:pt x="173" y="191"/>
                    </a:lnTo>
                    <a:lnTo>
                      <a:pt x="131" y="156"/>
                    </a:lnTo>
                    <a:lnTo>
                      <a:pt x="89" y="108"/>
                    </a:lnTo>
                    <a:lnTo>
                      <a:pt x="47" y="66"/>
                    </a:lnTo>
                    <a:lnTo>
                      <a:pt x="18" y="30"/>
                    </a:lnTo>
                    <a:lnTo>
                      <a:pt x="0" y="0"/>
                    </a:lnTo>
                    <a:lnTo>
                      <a:pt x="227" y="30"/>
                    </a:lnTo>
                    <a:close/>
                  </a:path>
                </a:pathLst>
              </a:custGeom>
              <a:solidFill>
                <a:srgbClr val="FFFFFF"/>
              </a:solidFill>
              <a:ln w="3175">
                <a:solidFill>
                  <a:srgbClr val="000000"/>
                </a:solidFill>
                <a:prstDash val="solid"/>
                <a:round/>
                <a:headEnd/>
                <a:tailEnd/>
              </a:ln>
            </p:spPr>
            <p:txBody>
              <a:bodyPr/>
              <a:lstStyle/>
              <a:p>
                <a:endParaRPr lang="ja-JP" altLang="en-US"/>
              </a:p>
            </p:txBody>
          </p:sp>
          <p:sp>
            <p:nvSpPr>
              <p:cNvPr id="47242" name="Freeform 1180"/>
              <p:cNvSpPr>
                <a:spLocks/>
              </p:cNvSpPr>
              <p:nvPr/>
            </p:nvSpPr>
            <p:spPr bwMode="auto">
              <a:xfrm>
                <a:off x="3540" y="2663"/>
                <a:ext cx="83" cy="18"/>
              </a:xfrm>
              <a:custGeom>
                <a:avLst/>
                <a:gdLst>
                  <a:gd name="T0" fmla="*/ 0 w 83"/>
                  <a:gd name="T1" fmla="*/ 0 h 18"/>
                  <a:gd name="T2" fmla="*/ 0 w 83"/>
                  <a:gd name="T3" fmla="*/ 0 h 18"/>
                  <a:gd name="T4" fmla="*/ 6 w 83"/>
                  <a:gd name="T5" fmla="*/ 0 h 18"/>
                  <a:gd name="T6" fmla="*/ 36 w 83"/>
                  <a:gd name="T7" fmla="*/ 6 h 18"/>
                  <a:gd name="T8" fmla="*/ 65 w 83"/>
                  <a:gd name="T9" fmla="*/ 6 h 18"/>
                  <a:gd name="T10" fmla="*/ 77 w 83"/>
                  <a:gd name="T11" fmla="*/ 12 h 18"/>
                  <a:gd name="T12" fmla="*/ 83 w 83"/>
                  <a:gd name="T13" fmla="*/ 18 h 1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3" h="18">
                    <a:moveTo>
                      <a:pt x="0" y="0"/>
                    </a:moveTo>
                    <a:lnTo>
                      <a:pt x="0" y="0"/>
                    </a:lnTo>
                    <a:lnTo>
                      <a:pt x="6" y="0"/>
                    </a:lnTo>
                    <a:lnTo>
                      <a:pt x="36" y="6"/>
                    </a:lnTo>
                    <a:lnTo>
                      <a:pt x="65" y="6"/>
                    </a:lnTo>
                    <a:lnTo>
                      <a:pt x="77" y="12"/>
                    </a:lnTo>
                    <a:lnTo>
                      <a:pt x="83" y="18"/>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243" name="Freeform 1181"/>
              <p:cNvSpPr>
                <a:spLocks/>
              </p:cNvSpPr>
              <p:nvPr/>
            </p:nvSpPr>
            <p:spPr bwMode="auto">
              <a:xfrm>
                <a:off x="923" y="1369"/>
                <a:ext cx="681" cy="671"/>
              </a:xfrm>
              <a:custGeom>
                <a:avLst/>
                <a:gdLst>
                  <a:gd name="T0" fmla="*/ 675 w 681"/>
                  <a:gd name="T1" fmla="*/ 95 h 671"/>
                  <a:gd name="T2" fmla="*/ 675 w 681"/>
                  <a:gd name="T3" fmla="*/ 101 h 671"/>
                  <a:gd name="T4" fmla="*/ 675 w 681"/>
                  <a:gd name="T5" fmla="*/ 107 h 671"/>
                  <a:gd name="T6" fmla="*/ 681 w 681"/>
                  <a:gd name="T7" fmla="*/ 149 h 671"/>
                  <a:gd name="T8" fmla="*/ 681 w 681"/>
                  <a:gd name="T9" fmla="*/ 197 h 671"/>
                  <a:gd name="T10" fmla="*/ 681 w 681"/>
                  <a:gd name="T11" fmla="*/ 263 h 671"/>
                  <a:gd name="T12" fmla="*/ 681 w 681"/>
                  <a:gd name="T13" fmla="*/ 329 h 671"/>
                  <a:gd name="T14" fmla="*/ 681 w 681"/>
                  <a:gd name="T15" fmla="*/ 389 h 671"/>
                  <a:gd name="T16" fmla="*/ 675 w 681"/>
                  <a:gd name="T17" fmla="*/ 443 h 671"/>
                  <a:gd name="T18" fmla="*/ 669 w 681"/>
                  <a:gd name="T19" fmla="*/ 479 h 671"/>
                  <a:gd name="T20" fmla="*/ 633 w 681"/>
                  <a:gd name="T21" fmla="*/ 533 h 671"/>
                  <a:gd name="T22" fmla="*/ 591 w 681"/>
                  <a:gd name="T23" fmla="*/ 599 h 671"/>
                  <a:gd name="T24" fmla="*/ 567 w 681"/>
                  <a:gd name="T25" fmla="*/ 623 h 671"/>
                  <a:gd name="T26" fmla="*/ 543 w 681"/>
                  <a:gd name="T27" fmla="*/ 647 h 671"/>
                  <a:gd name="T28" fmla="*/ 525 w 681"/>
                  <a:gd name="T29" fmla="*/ 665 h 671"/>
                  <a:gd name="T30" fmla="*/ 514 w 681"/>
                  <a:gd name="T31" fmla="*/ 671 h 671"/>
                  <a:gd name="T32" fmla="*/ 472 w 681"/>
                  <a:gd name="T33" fmla="*/ 671 h 671"/>
                  <a:gd name="T34" fmla="*/ 424 w 681"/>
                  <a:gd name="T35" fmla="*/ 671 h 671"/>
                  <a:gd name="T36" fmla="*/ 310 w 681"/>
                  <a:gd name="T37" fmla="*/ 653 h 671"/>
                  <a:gd name="T38" fmla="*/ 263 w 681"/>
                  <a:gd name="T39" fmla="*/ 641 h 671"/>
                  <a:gd name="T40" fmla="*/ 215 w 681"/>
                  <a:gd name="T41" fmla="*/ 629 h 671"/>
                  <a:gd name="T42" fmla="*/ 179 w 681"/>
                  <a:gd name="T43" fmla="*/ 617 h 671"/>
                  <a:gd name="T44" fmla="*/ 161 w 681"/>
                  <a:gd name="T45" fmla="*/ 605 h 671"/>
                  <a:gd name="T46" fmla="*/ 149 w 681"/>
                  <a:gd name="T47" fmla="*/ 575 h 671"/>
                  <a:gd name="T48" fmla="*/ 131 w 681"/>
                  <a:gd name="T49" fmla="*/ 545 h 671"/>
                  <a:gd name="T50" fmla="*/ 119 w 681"/>
                  <a:gd name="T51" fmla="*/ 521 h 671"/>
                  <a:gd name="T52" fmla="*/ 113 w 681"/>
                  <a:gd name="T53" fmla="*/ 515 h 671"/>
                  <a:gd name="T54" fmla="*/ 89 w 681"/>
                  <a:gd name="T55" fmla="*/ 521 h 671"/>
                  <a:gd name="T56" fmla="*/ 71 w 681"/>
                  <a:gd name="T57" fmla="*/ 521 h 671"/>
                  <a:gd name="T58" fmla="*/ 36 w 681"/>
                  <a:gd name="T59" fmla="*/ 497 h 671"/>
                  <a:gd name="T60" fmla="*/ 6 w 681"/>
                  <a:gd name="T61" fmla="*/ 467 h 671"/>
                  <a:gd name="T62" fmla="*/ 0 w 681"/>
                  <a:gd name="T63" fmla="*/ 437 h 671"/>
                  <a:gd name="T64" fmla="*/ 12 w 681"/>
                  <a:gd name="T65" fmla="*/ 407 h 671"/>
                  <a:gd name="T66" fmla="*/ 36 w 681"/>
                  <a:gd name="T67" fmla="*/ 371 h 671"/>
                  <a:gd name="T68" fmla="*/ 53 w 681"/>
                  <a:gd name="T69" fmla="*/ 359 h 671"/>
                  <a:gd name="T70" fmla="*/ 71 w 681"/>
                  <a:gd name="T71" fmla="*/ 353 h 671"/>
                  <a:gd name="T72" fmla="*/ 89 w 681"/>
                  <a:gd name="T73" fmla="*/ 365 h 671"/>
                  <a:gd name="T74" fmla="*/ 107 w 681"/>
                  <a:gd name="T75" fmla="*/ 383 h 671"/>
                  <a:gd name="T76" fmla="*/ 107 w 681"/>
                  <a:gd name="T77" fmla="*/ 377 h 671"/>
                  <a:gd name="T78" fmla="*/ 113 w 681"/>
                  <a:gd name="T79" fmla="*/ 365 h 671"/>
                  <a:gd name="T80" fmla="*/ 119 w 681"/>
                  <a:gd name="T81" fmla="*/ 329 h 671"/>
                  <a:gd name="T82" fmla="*/ 125 w 681"/>
                  <a:gd name="T83" fmla="*/ 281 h 671"/>
                  <a:gd name="T84" fmla="*/ 131 w 681"/>
                  <a:gd name="T85" fmla="*/ 221 h 671"/>
                  <a:gd name="T86" fmla="*/ 143 w 681"/>
                  <a:gd name="T87" fmla="*/ 167 h 671"/>
                  <a:gd name="T88" fmla="*/ 149 w 681"/>
                  <a:gd name="T89" fmla="*/ 113 h 671"/>
                  <a:gd name="T90" fmla="*/ 161 w 681"/>
                  <a:gd name="T91" fmla="*/ 77 h 671"/>
                  <a:gd name="T92" fmla="*/ 167 w 681"/>
                  <a:gd name="T93" fmla="*/ 65 h 671"/>
                  <a:gd name="T94" fmla="*/ 167 w 681"/>
                  <a:gd name="T95" fmla="*/ 59 h 671"/>
                  <a:gd name="T96" fmla="*/ 173 w 681"/>
                  <a:gd name="T97" fmla="*/ 59 h 671"/>
                  <a:gd name="T98" fmla="*/ 197 w 681"/>
                  <a:gd name="T99" fmla="*/ 53 h 671"/>
                  <a:gd name="T100" fmla="*/ 221 w 681"/>
                  <a:gd name="T101" fmla="*/ 47 h 671"/>
                  <a:gd name="T102" fmla="*/ 251 w 681"/>
                  <a:gd name="T103" fmla="*/ 47 h 671"/>
                  <a:gd name="T104" fmla="*/ 328 w 681"/>
                  <a:gd name="T105" fmla="*/ 35 h 671"/>
                  <a:gd name="T106" fmla="*/ 418 w 681"/>
                  <a:gd name="T107" fmla="*/ 29 h 671"/>
                  <a:gd name="T108" fmla="*/ 508 w 681"/>
                  <a:gd name="T109" fmla="*/ 18 h 671"/>
                  <a:gd name="T110" fmla="*/ 585 w 681"/>
                  <a:gd name="T111" fmla="*/ 6 h 671"/>
                  <a:gd name="T112" fmla="*/ 609 w 681"/>
                  <a:gd name="T113" fmla="*/ 6 h 671"/>
                  <a:gd name="T114" fmla="*/ 633 w 681"/>
                  <a:gd name="T115" fmla="*/ 6 h 671"/>
                  <a:gd name="T116" fmla="*/ 651 w 681"/>
                  <a:gd name="T117" fmla="*/ 0 h 671"/>
                  <a:gd name="T118" fmla="*/ 657 w 681"/>
                  <a:gd name="T119" fmla="*/ 0 h 671"/>
                  <a:gd name="T120" fmla="*/ 675 w 681"/>
                  <a:gd name="T121" fmla="*/ 95 h 671"/>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681" h="671">
                    <a:moveTo>
                      <a:pt x="675" y="95"/>
                    </a:moveTo>
                    <a:lnTo>
                      <a:pt x="675" y="101"/>
                    </a:lnTo>
                    <a:lnTo>
                      <a:pt x="675" y="107"/>
                    </a:lnTo>
                    <a:lnTo>
                      <a:pt x="681" y="149"/>
                    </a:lnTo>
                    <a:lnTo>
                      <a:pt x="681" y="197"/>
                    </a:lnTo>
                    <a:lnTo>
                      <a:pt x="681" y="263"/>
                    </a:lnTo>
                    <a:lnTo>
                      <a:pt x="681" y="329"/>
                    </a:lnTo>
                    <a:lnTo>
                      <a:pt x="681" y="389"/>
                    </a:lnTo>
                    <a:lnTo>
                      <a:pt x="675" y="443"/>
                    </a:lnTo>
                    <a:lnTo>
                      <a:pt x="669" y="479"/>
                    </a:lnTo>
                    <a:lnTo>
                      <a:pt x="633" y="533"/>
                    </a:lnTo>
                    <a:lnTo>
                      <a:pt x="591" y="599"/>
                    </a:lnTo>
                    <a:lnTo>
                      <a:pt x="567" y="623"/>
                    </a:lnTo>
                    <a:lnTo>
                      <a:pt x="543" y="647"/>
                    </a:lnTo>
                    <a:lnTo>
                      <a:pt x="525" y="665"/>
                    </a:lnTo>
                    <a:lnTo>
                      <a:pt x="514" y="671"/>
                    </a:lnTo>
                    <a:lnTo>
                      <a:pt x="472" y="671"/>
                    </a:lnTo>
                    <a:lnTo>
                      <a:pt x="424" y="671"/>
                    </a:lnTo>
                    <a:lnTo>
                      <a:pt x="310" y="653"/>
                    </a:lnTo>
                    <a:lnTo>
                      <a:pt x="263" y="641"/>
                    </a:lnTo>
                    <a:lnTo>
                      <a:pt x="215" y="629"/>
                    </a:lnTo>
                    <a:lnTo>
                      <a:pt x="179" y="617"/>
                    </a:lnTo>
                    <a:lnTo>
                      <a:pt x="161" y="605"/>
                    </a:lnTo>
                    <a:lnTo>
                      <a:pt x="149" y="575"/>
                    </a:lnTo>
                    <a:lnTo>
                      <a:pt x="131" y="545"/>
                    </a:lnTo>
                    <a:lnTo>
                      <a:pt x="119" y="521"/>
                    </a:lnTo>
                    <a:lnTo>
                      <a:pt x="113" y="515"/>
                    </a:lnTo>
                    <a:lnTo>
                      <a:pt x="89" y="521"/>
                    </a:lnTo>
                    <a:lnTo>
                      <a:pt x="71" y="521"/>
                    </a:lnTo>
                    <a:lnTo>
                      <a:pt x="36" y="497"/>
                    </a:lnTo>
                    <a:lnTo>
                      <a:pt x="6" y="467"/>
                    </a:lnTo>
                    <a:lnTo>
                      <a:pt x="0" y="437"/>
                    </a:lnTo>
                    <a:lnTo>
                      <a:pt x="12" y="407"/>
                    </a:lnTo>
                    <a:lnTo>
                      <a:pt x="36" y="371"/>
                    </a:lnTo>
                    <a:lnTo>
                      <a:pt x="53" y="359"/>
                    </a:lnTo>
                    <a:lnTo>
                      <a:pt x="71" y="353"/>
                    </a:lnTo>
                    <a:lnTo>
                      <a:pt x="89" y="365"/>
                    </a:lnTo>
                    <a:lnTo>
                      <a:pt x="107" y="383"/>
                    </a:lnTo>
                    <a:lnTo>
                      <a:pt x="107" y="377"/>
                    </a:lnTo>
                    <a:lnTo>
                      <a:pt x="113" y="365"/>
                    </a:lnTo>
                    <a:lnTo>
                      <a:pt x="119" y="329"/>
                    </a:lnTo>
                    <a:lnTo>
                      <a:pt x="125" y="281"/>
                    </a:lnTo>
                    <a:lnTo>
                      <a:pt x="131" y="221"/>
                    </a:lnTo>
                    <a:lnTo>
                      <a:pt x="143" y="167"/>
                    </a:lnTo>
                    <a:lnTo>
                      <a:pt x="149" y="113"/>
                    </a:lnTo>
                    <a:lnTo>
                      <a:pt x="161" y="77"/>
                    </a:lnTo>
                    <a:lnTo>
                      <a:pt x="167" y="65"/>
                    </a:lnTo>
                    <a:lnTo>
                      <a:pt x="167" y="59"/>
                    </a:lnTo>
                    <a:lnTo>
                      <a:pt x="173" y="59"/>
                    </a:lnTo>
                    <a:lnTo>
                      <a:pt x="197" y="53"/>
                    </a:lnTo>
                    <a:lnTo>
                      <a:pt x="221" y="47"/>
                    </a:lnTo>
                    <a:lnTo>
                      <a:pt x="251" y="47"/>
                    </a:lnTo>
                    <a:lnTo>
                      <a:pt x="328" y="35"/>
                    </a:lnTo>
                    <a:lnTo>
                      <a:pt x="418" y="29"/>
                    </a:lnTo>
                    <a:lnTo>
                      <a:pt x="508" y="18"/>
                    </a:lnTo>
                    <a:lnTo>
                      <a:pt x="585" y="6"/>
                    </a:lnTo>
                    <a:lnTo>
                      <a:pt x="609" y="6"/>
                    </a:lnTo>
                    <a:lnTo>
                      <a:pt x="633" y="6"/>
                    </a:lnTo>
                    <a:lnTo>
                      <a:pt x="651" y="0"/>
                    </a:lnTo>
                    <a:lnTo>
                      <a:pt x="657" y="0"/>
                    </a:lnTo>
                    <a:lnTo>
                      <a:pt x="675" y="95"/>
                    </a:lnTo>
                    <a:close/>
                  </a:path>
                </a:pathLst>
              </a:custGeom>
              <a:solidFill>
                <a:srgbClr val="FAD28D"/>
              </a:solidFill>
              <a:ln w="3175">
                <a:solidFill>
                  <a:srgbClr val="000000"/>
                </a:solidFill>
                <a:prstDash val="solid"/>
                <a:round/>
                <a:headEnd/>
                <a:tailEnd/>
              </a:ln>
            </p:spPr>
            <p:txBody>
              <a:bodyPr/>
              <a:lstStyle/>
              <a:p>
                <a:endParaRPr lang="ja-JP" altLang="en-US"/>
              </a:p>
            </p:txBody>
          </p:sp>
          <p:sp>
            <p:nvSpPr>
              <p:cNvPr id="47244" name="Freeform 1182"/>
              <p:cNvSpPr>
                <a:spLocks/>
              </p:cNvSpPr>
              <p:nvPr/>
            </p:nvSpPr>
            <p:spPr bwMode="auto">
              <a:xfrm>
                <a:off x="3205" y="2507"/>
                <a:ext cx="42" cy="48"/>
              </a:xfrm>
              <a:custGeom>
                <a:avLst/>
                <a:gdLst>
                  <a:gd name="T0" fmla="*/ 42 w 42"/>
                  <a:gd name="T1" fmla="*/ 24 h 48"/>
                  <a:gd name="T2" fmla="*/ 36 w 42"/>
                  <a:gd name="T3" fmla="*/ 36 h 48"/>
                  <a:gd name="T4" fmla="*/ 18 w 42"/>
                  <a:gd name="T5" fmla="*/ 48 h 48"/>
                  <a:gd name="T6" fmla="*/ 6 w 42"/>
                  <a:gd name="T7" fmla="*/ 36 h 48"/>
                  <a:gd name="T8" fmla="*/ 0 w 42"/>
                  <a:gd name="T9" fmla="*/ 24 h 48"/>
                  <a:gd name="T10" fmla="*/ 6 w 42"/>
                  <a:gd name="T11" fmla="*/ 6 h 48"/>
                  <a:gd name="T12" fmla="*/ 18 w 42"/>
                  <a:gd name="T13" fmla="*/ 0 h 48"/>
                  <a:gd name="T14" fmla="*/ 36 w 42"/>
                  <a:gd name="T15" fmla="*/ 6 h 48"/>
                  <a:gd name="T16" fmla="*/ 42 w 42"/>
                  <a:gd name="T17" fmla="*/ 24 h 48"/>
                  <a:gd name="T18" fmla="*/ 42 w 42"/>
                  <a:gd name="T19" fmla="*/ 24 h 4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2" h="48">
                    <a:moveTo>
                      <a:pt x="42" y="24"/>
                    </a:moveTo>
                    <a:lnTo>
                      <a:pt x="36" y="36"/>
                    </a:lnTo>
                    <a:lnTo>
                      <a:pt x="18" y="48"/>
                    </a:lnTo>
                    <a:lnTo>
                      <a:pt x="6" y="36"/>
                    </a:lnTo>
                    <a:lnTo>
                      <a:pt x="0" y="24"/>
                    </a:lnTo>
                    <a:lnTo>
                      <a:pt x="6" y="6"/>
                    </a:lnTo>
                    <a:lnTo>
                      <a:pt x="18" y="0"/>
                    </a:lnTo>
                    <a:lnTo>
                      <a:pt x="36" y="6"/>
                    </a:lnTo>
                    <a:lnTo>
                      <a:pt x="42" y="24"/>
                    </a:lnTo>
                    <a:close/>
                  </a:path>
                </a:pathLst>
              </a:custGeom>
              <a:solidFill>
                <a:srgbClr val="000000"/>
              </a:solidFill>
              <a:ln w="9525">
                <a:solidFill>
                  <a:srgbClr val="000000"/>
                </a:solidFill>
                <a:round/>
                <a:headEnd/>
                <a:tailEnd/>
              </a:ln>
            </p:spPr>
            <p:txBody>
              <a:bodyPr/>
              <a:lstStyle/>
              <a:p>
                <a:endParaRPr lang="ja-JP" altLang="en-US"/>
              </a:p>
            </p:txBody>
          </p:sp>
          <p:sp>
            <p:nvSpPr>
              <p:cNvPr id="47245" name="Freeform 1183"/>
              <p:cNvSpPr>
                <a:spLocks/>
              </p:cNvSpPr>
              <p:nvPr/>
            </p:nvSpPr>
            <p:spPr bwMode="auto">
              <a:xfrm>
                <a:off x="4125" y="2771"/>
                <a:ext cx="401" cy="407"/>
              </a:xfrm>
              <a:custGeom>
                <a:avLst/>
                <a:gdLst>
                  <a:gd name="T0" fmla="*/ 126 w 401"/>
                  <a:gd name="T1" fmla="*/ 12 h 407"/>
                  <a:gd name="T2" fmla="*/ 120 w 401"/>
                  <a:gd name="T3" fmla="*/ 12 h 407"/>
                  <a:gd name="T4" fmla="*/ 102 w 401"/>
                  <a:gd name="T5" fmla="*/ 12 h 407"/>
                  <a:gd name="T6" fmla="*/ 78 w 401"/>
                  <a:gd name="T7" fmla="*/ 24 h 407"/>
                  <a:gd name="T8" fmla="*/ 60 w 401"/>
                  <a:gd name="T9" fmla="*/ 42 h 407"/>
                  <a:gd name="T10" fmla="*/ 42 w 401"/>
                  <a:gd name="T11" fmla="*/ 78 h 407"/>
                  <a:gd name="T12" fmla="*/ 24 w 401"/>
                  <a:gd name="T13" fmla="*/ 114 h 407"/>
                  <a:gd name="T14" fmla="*/ 6 w 401"/>
                  <a:gd name="T15" fmla="*/ 150 h 407"/>
                  <a:gd name="T16" fmla="*/ 0 w 401"/>
                  <a:gd name="T17" fmla="*/ 155 h 407"/>
                  <a:gd name="T18" fmla="*/ 0 w 401"/>
                  <a:gd name="T19" fmla="*/ 161 h 407"/>
                  <a:gd name="T20" fmla="*/ 12 w 401"/>
                  <a:gd name="T21" fmla="*/ 215 h 407"/>
                  <a:gd name="T22" fmla="*/ 18 w 401"/>
                  <a:gd name="T23" fmla="*/ 251 h 407"/>
                  <a:gd name="T24" fmla="*/ 30 w 401"/>
                  <a:gd name="T25" fmla="*/ 275 h 407"/>
                  <a:gd name="T26" fmla="*/ 30 w 401"/>
                  <a:gd name="T27" fmla="*/ 299 h 407"/>
                  <a:gd name="T28" fmla="*/ 36 w 401"/>
                  <a:gd name="T29" fmla="*/ 311 h 407"/>
                  <a:gd name="T30" fmla="*/ 36 w 401"/>
                  <a:gd name="T31" fmla="*/ 311 h 407"/>
                  <a:gd name="T32" fmla="*/ 36 w 401"/>
                  <a:gd name="T33" fmla="*/ 317 h 407"/>
                  <a:gd name="T34" fmla="*/ 48 w 401"/>
                  <a:gd name="T35" fmla="*/ 353 h 407"/>
                  <a:gd name="T36" fmla="*/ 54 w 401"/>
                  <a:gd name="T37" fmla="*/ 371 h 407"/>
                  <a:gd name="T38" fmla="*/ 54 w 401"/>
                  <a:gd name="T39" fmla="*/ 377 h 407"/>
                  <a:gd name="T40" fmla="*/ 54 w 401"/>
                  <a:gd name="T41" fmla="*/ 377 h 407"/>
                  <a:gd name="T42" fmla="*/ 96 w 401"/>
                  <a:gd name="T43" fmla="*/ 389 h 407"/>
                  <a:gd name="T44" fmla="*/ 132 w 401"/>
                  <a:gd name="T45" fmla="*/ 395 h 407"/>
                  <a:gd name="T46" fmla="*/ 150 w 401"/>
                  <a:gd name="T47" fmla="*/ 401 h 407"/>
                  <a:gd name="T48" fmla="*/ 168 w 401"/>
                  <a:gd name="T49" fmla="*/ 407 h 407"/>
                  <a:gd name="T50" fmla="*/ 180 w 401"/>
                  <a:gd name="T51" fmla="*/ 407 h 407"/>
                  <a:gd name="T52" fmla="*/ 180 w 401"/>
                  <a:gd name="T53" fmla="*/ 407 h 407"/>
                  <a:gd name="T54" fmla="*/ 233 w 401"/>
                  <a:gd name="T55" fmla="*/ 407 h 407"/>
                  <a:gd name="T56" fmla="*/ 275 w 401"/>
                  <a:gd name="T57" fmla="*/ 407 h 407"/>
                  <a:gd name="T58" fmla="*/ 299 w 401"/>
                  <a:gd name="T59" fmla="*/ 407 h 407"/>
                  <a:gd name="T60" fmla="*/ 323 w 401"/>
                  <a:gd name="T61" fmla="*/ 407 h 407"/>
                  <a:gd name="T62" fmla="*/ 335 w 401"/>
                  <a:gd name="T63" fmla="*/ 407 h 407"/>
                  <a:gd name="T64" fmla="*/ 341 w 401"/>
                  <a:gd name="T65" fmla="*/ 407 h 407"/>
                  <a:gd name="T66" fmla="*/ 341 w 401"/>
                  <a:gd name="T67" fmla="*/ 407 h 407"/>
                  <a:gd name="T68" fmla="*/ 371 w 401"/>
                  <a:gd name="T69" fmla="*/ 401 h 407"/>
                  <a:gd name="T70" fmla="*/ 383 w 401"/>
                  <a:gd name="T71" fmla="*/ 401 h 407"/>
                  <a:gd name="T72" fmla="*/ 389 w 401"/>
                  <a:gd name="T73" fmla="*/ 401 h 407"/>
                  <a:gd name="T74" fmla="*/ 389 w 401"/>
                  <a:gd name="T75" fmla="*/ 401 h 407"/>
                  <a:gd name="T76" fmla="*/ 389 w 401"/>
                  <a:gd name="T77" fmla="*/ 389 h 407"/>
                  <a:gd name="T78" fmla="*/ 389 w 401"/>
                  <a:gd name="T79" fmla="*/ 365 h 407"/>
                  <a:gd name="T80" fmla="*/ 395 w 401"/>
                  <a:gd name="T81" fmla="*/ 329 h 407"/>
                  <a:gd name="T82" fmla="*/ 401 w 401"/>
                  <a:gd name="T83" fmla="*/ 299 h 407"/>
                  <a:gd name="T84" fmla="*/ 401 w 401"/>
                  <a:gd name="T85" fmla="*/ 281 h 407"/>
                  <a:gd name="T86" fmla="*/ 401 w 401"/>
                  <a:gd name="T87" fmla="*/ 257 h 407"/>
                  <a:gd name="T88" fmla="*/ 401 w 401"/>
                  <a:gd name="T89" fmla="*/ 197 h 407"/>
                  <a:gd name="T90" fmla="*/ 401 w 401"/>
                  <a:gd name="T91" fmla="*/ 173 h 407"/>
                  <a:gd name="T92" fmla="*/ 401 w 401"/>
                  <a:gd name="T93" fmla="*/ 150 h 407"/>
                  <a:gd name="T94" fmla="*/ 401 w 401"/>
                  <a:gd name="T95" fmla="*/ 132 h 407"/>
                  <a:gd name="T96" fmla="*/ 401 w 401"/>
                  <a:gd name="T97" fmla="*/ 126 h 407"/>
                  <a:gd name="T98" fmla="*/ 395 w 401"/>
                  <a:gd name="T99" fmla="*/ 108 h 407"/>
                  <a:gd name="T100" fmla="*/ 395 w 401"/>
                  <a:gd name="T101" fmla="*/ 108 h 407"/>
                  <a:gd name="T102" fmla="*/ 389 w 401"/>
                  <a:gd name="T103" fmla="*/ 84 h 407"/>
                  <a:gd name="T104" fmla="*/ 383 w 401"/>
                  <a:gd name="T105" fmla="*/ 72 h 407"/>
                  <a:gd name="T106" fmla="*/ 383 w 401"/>
                  <a:gd name="T107" fmla="*/ 66 h 407"/>
                  <a:gd name="T108" fmla="*/ 383 w 401"/>
                  <a:gd name="T109" fmla="*/ 66 h 407"/>
                  <a:gd name="T110" fmla="*/ 341 w 401"/>
                  <a:gd name="T111" fmla="*/ 24 h 407"/>
                  <a:gd name="T112" fmla="*/ 323 w 401"/>
                  <a:gd name="T113" fmla="*/ 6 h 407"/>
                  <a:gd name="T114" fmla="*/ 311 w 401"/>
                  <a:gd name="T115" fmla="*/ 0 h 407"/>
                  <a:gd name="T116" fmla="*/ 311 w 401"/>
                  <a:gd name="T117" fmla="*/ 0 h 407"/>
                  <a:gd name="T118" fmla="*/ 126 w 401"/>
                  <a:gd name="T119" fmla="*/ 12 h 407"/>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01" h="407">
                    <a:moveTo>
                      <a:pt x="126" y="12"/>
                    </a:moveTo>
                    <a:lnTo>
                      <a:pt x="120" y="12"/>
                    </a:lnTo>
                    <a:lnTo>
                      <a:pt x="102" y="12"/>
                    </a:lnTo>
                    <a:lnTo>
                      <a:pt x="78" y="24"/>
                    </a:lnTo>
                    <a:lnTo>
                      <a:pt x="60" y="42"/>
                    </a:lnTo>
                    <a:lnTo>
                      <a:pt x="42" y="78"/>
                    </a:lnTo>
                    <a:lnTo>
                      <a:pt x="24" y="114"/>
                    </a:lnTo>
                    <a:lnTo>
                      <a:pt x="6" y="150"/>
                    </a:lnTo>
                    <a:lnTo>
                      <a:pt x="0" y="155"/>
                    </a:lnTo>
                    <a:lnTo>
                      <a:pt x="0" y="161"/>
                    </a:lnTo>
                    <a:lnTo>
                      <a:pt x="12" y="215"/>
                    </a:lnTo>
                    <a:lnTo>
                      <a:pt x="18" y="251"/>
                    </a:lnTo>
                    <a:lnTo>
                      <a:pt x="30" y="275"/>
                    </a:lnTo>
                    <a:lnTo>
                      <a:pt x="30" y="299"/>
                    </a:lnTo>
                    <a:lnTo>
                      <a:pt x="36" y="311"/>
                    </a:lnTo>
                    <a:lnTo>
                      <a:pt x="36" y="317"/>
                    </a:lnTo>
                    <a:lnTo>
                      <a:pt x="48" y="353"/>
                    </a:lnTo>
                    <a:lnTo>
                      <a:pt x="54" y="371"/>
                    </a:lnTo>
                    <a:lnTo>
                      <a:pt x="54" y="377"/>
                    </a:lnTo>
                    <a:lnTo>
                      <a:pt x="96" y="389"/>
                    </a:lnTo>
                    <a:lnTo>
                      <a:pt x="132" y="395"/>
                    </a:lnTo>
                    <a:lnTo>
                      <a:pt x="150" y="401"/>
                    </a:lnTo>
                    <a:lnTo>
                      <a:pt x="168" y="407"/>
                    </a:lnTo>
                    <a:lnTo>
                      <a:pt x="180" y="407"/>
                    </a:lnTo>
                    <a:lnTo>
                      <a:pt x="233" y="407"/>
                    </a:lnTo>
                    <a:lnTo>
                      <a:pt x="275" y="407"/>
                    </a:lnTo>
                    <a:lnTo>
                      <a:pt x="299" y="407"/>
                    </a:lnTo>
                    <a:lnTo>
                      <a:pt x="323" y="407"/>
                    </a:lnTo>
                    <a:lnTo>
                      <a:pt x="335" y="407"/>
                    </a:lnTo>
                    <a:lnTo>
                      <a:pt x="341" y="407"/>
                    </a:lnTo>
                    <a:lnTo>
                      <a:pt x="371" y="401"/>
                    </a:lnTo>
                    <a:lnTo>
                      <a:pt x="383" y="401"/>
                    </a:lnTo>
                    <a:lnTo>
                      <a:pt x="389" y="401"/>
                    </a:lnTo>
                    <a:lnTo>
                      <a:pt x="389" y="389"/>
                    </a:lnTo>
                    <a:lnTo>
                      <a:pt x="389" y="365"/>
                    </a:lnTo>
                    <a:lnTo>
                      <a:pt x="395" y="329"/>
                    </a:lnTo>
                    <a:lnTo>
                      <a:pt x="401" y="299"/>
                    </a:lnTo>
                    <a:lnTo>
                      <a:pt x="401" y="281"/>
                    </a:lnTo>
                    <a:lnTo>
                      <a:pt x="401" y="257"/>
                    </a:lnTo>
                    <a:lnTo>
                      <a:pt x="401" y="197"/>
                    </a:lnTo>
                    <a:lnTo>
                      <a:pt x="401" y="173"/>
                    </a:lnTo>
                    <a:lnTo>
                      <a:pt x="401" y="150"/>
                    </a:lnTo>
                    <a:lnTo>
                      <a:pt x="401" y="132"/>
                    </a:lnTo>
                    <a:lnTo>
                      <a:pt x="401" y="126"/>
                    </a:lnTo>
                    <a:lnTo>
                      <a:pt x="395" y="108"/>
                    </a:lnTo>
                    <a:lnTo>
                      <a:pt x="389" y="84"/>
                    </a:lnTo>
                    <a:lnTo>
                      <a:pt x="383" y="72"/>
                    </a:lnTo>
                    <a:lnTo>
                      <a:pt x="383" y="66"/>
                    </a:lnTo>
                    <a:lnTo>
                      <a:pt x="341" y="24"/>
                    </a:lnTo>
                    <a:lnTo>
                      <a:pt x="323" y="6"/>
                    </a:lnTo>
                    <a:lnTo>
                      <a:pt x="311" y="0"/>
                    </a:lnTo>
                    <a:lnTo>
                      <a:pt x="126" y="12"/>
                    </a:lnTo>
                    <a:close/>
                  </a:path>
                </a:pathLst>
              </a:custGeom>
              <a:solidFill>
                <a:srgbClr val="FFCCFF"/>
              </a:solidFill>
              <a:ln w="3175">
                <a:solidFill>
                  <a:srgbClr val="000000"/>
                </a:solidFill>
                <a:prstDash val="solid"/>
                <a:round/>
                <a:headEnd/>
                <a:tailEnd/>
              </a:ln>
            </p:spPr>
            <p:txBody>
              <a:bodyPr/>
              <a:lstStyle/>
              <a:p>
                <a:endParaRPr lang="ja-JP" altLang="en-US"/>
              </a:p>
            </p:txBody>
          </p:sp>
          <p:sp>
            <p:nvSpPr>
              <p:cNvPr id="47246" name="Freeform 1184"/>
              <p:cNvSpPr>
                <a:spLocks/>
              </p:cNvSpPr>
              <p:nvPr/>
            </p:nvSpPr>
            <p:spPr bwMode="auto">
              <a:xfrm>
                <a:off x="4257" y="2777"/>
                <a:ext cx="95" cy="84"/>
              </a:xfrm>
              <a:custGeom>
                <a:avLst/>
                <a:gdLst>
                  <a:gd name="T0" fmla="*/ 95 w 95"/>
                  <a:gd name="T1" fmla="*/ 60 h 84"/>
                  <a:gd name="T2" fmla="*/ 77 w 95"/>
                  <a:gd name="T3" fmla="*/ 72 h 84"/>
                  <a:gd name="T4" fmla="*/ 48 w 95"/>
                  <a:gd name="T5" fmla="*/ 84 h 84"/>
                  <a:gd name="T6" fmla="*/ 24 w 95"/>
                  <a:gd name="T7" fmla="*/ 84 h 84"/>
                  <a:gd name="T8" fmla="*/ 12 w 95"/>
                  <a:gd name="T9" fmla="*/ 72 h 84"/>
                  <a:gd name="T10" fmla="*/ 0 w 95"/>
                  <a:gd name="T11" fmla="*/ 54 h 84"/>
                  <a:gd name="T12" fmla="*/ 0 w 95"/>
                  <a:gd name="T13" fmla="*/ 36 h 84"/>
                  <a:gd name="T14" fmla="*/ 0 w 95"/>
                  <a:gd name="T15" fmla="*/ 18 h 84"/>
                  <a:gd name="T16" fmla="*/ 18 w 95"/>
                  <a:gd name="T17" fmla="*/ 0 h 84"/>
                  <a:gd name="T18" fmla="*/ 42 w 95"/>
                  <a:gd name="T19" fmla="*/ 0 h 84"/>
                  <a:gd name="T20" fmla="*/ 54 w 95"/>
                  <a:gd name="T21" fmla="*/ 0 h 84"/>
                  <a:gd name="T22" fmla="*/ 54 w 95"/>
                  <a:gd name="T23" fmla="*/ 0 h 84"/>
                  <a:gd name="T24" fmla="*/ 95 w 95"/>
                  <a:gd name="T25" fmla="*/ 60 h 8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95" h="84">
                    <a:moveTo>
                      <a:pt x="95" y="60"/>
                    </a:moveTo>
                    <a:lnTo>
                      <a:pt x="77" y="72"/>
                    </a:lnTo>
                    <a:lnTo>
                      <a:pt x="48" y="84"/>
                    </a:lnTo>
                    <a:lnTo>
                      <a:pt x="24" y="84"/>
                    </a:lnTo>
                    <a:lnTo>
                      <a:pt x="12" y="72"/>
                    </a:lnTo>
                    <a:lnTo>
                      <a:pt x="0" y="54"/>
                    </a:lnTo>
                    <a:lnTo>
                      <a:pt x="0" y="36"/>
                    </a:lnTo>
                    <a:lnTo>
                      <a:pt x="0" y="18"/>
                    </a:lnTo>
                    <a:lnTo>
                      <a:pt x="18" y="0"/>
                    </a:lnTo>
                    <a:lnTo>
                      <a:pt x="42" y="0"/>
                    </a:lnTo>
                    <a:lnTo>
                      <a:pt x="54" y="0"/>
                    </a:lnTo>
                    <a:lnTo>
                      <a:pt x="95" y="60"/>
                    </a:lnTo>
                    <a:close/>
                  </a:path>
                </a:pathLst>
              </a:custGeom>
              <a:solidFill>
                <a:srgbClr val="FFFFFF"/>
              </a:solidFill>
              <a:ln w="3175">
                <a:solidFill>
                  <a:srgbClr val="000000"/>
                </a:solidFill>
                <a:prstDash val="solid"/>
                <a:round/>
                <a:headEnd/>
                <a:tailEnd/>
              </a:ln>
            </p:spPr>
            <p:txBody>
              <a:bodyPr/>
              <a:lstStyle/>
              <a:p>
                <a:endParaRPr lang="ja-JP" altLang="en-US"/>
              </a:p>
            </p:txBody>
          </p:sp>
          <p:sp>
            <p:nvSpPr>
              <p:cNvPr id="47247" name="Freeform 1185"/>
              <p:cNvSpPr>
                <a:spLocks/>
              </p:cNvSpPr>
              <p:nvPr/>
            </p:nvSpPr>
            <p:spPr bwMode="auto">
              <a:xfrm>
                <a:off x="4239" y="2771"/>
                <a:ext cx="72" cy="66"/>
              </a:xfrm>
              <a:custGeom>
                <a:avLst/>
                <a:gdLst>
                  <a:gd name="T0" fmla="*/ 24 w 72"/>
                  <a:gd name="T1" fmla="*/ 0 h 66"/>
                  <a:gd name="T2" fmla="*/ 0 w 72"/>
                  <a:gd name="T3" fmla="*/ 66 h 66"/>
                  <a:gd name="T4" fmla="*/ 72 w 72"/>
                  <a:gd name="T5" fmla="*/ 42 h 66"/>
                  <a:gd name="T6" fmla="*/ 24 w 72"/>
                  <a:gd name="T7" fmla="*/ 0 h 6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2" h="66">
                    <a:moveTo>
                      <a:pt x="24" y="0"/>
                    </a:moveTo>
                    <a:lnTo>
                      <a:pt x="0" y="66"/>
                    </a:lnTo>
                    <a:lnTo>
                      <a:pt x="72" y="42"/>
                    </a:lnTo>
                    <a:lnTo>
                      <a:pt x="24" y="0"/>
                    </a:lnTo>
                    <a:close/>
                  </a:path>
                </a:pathLst>
              </a:custGeom>
              <a:solidFill>
                <a:srgbClr val="FFFFFF"/>
              </a:solidFill>
              <a:ln w="3175">
                <a:solidFill>
                  <a:srgbClr val="000000"/>
                </a:solidFill>
                <a:prstDash val="solid"/>
                <a:round/>
                <a:headEnd/>
                <a:tailEnd/>
              </a:ln>
            </p:spPr>
            <p:txBody>
              <a:bodyPr/>
              <a:lstStyle/>
              <a:p>
                <a:endParaRPr lang="ja-JP" altLang="en-US"/>
              </a:p>
            </p:txBody>
          </p:sp>
          <p:sp>
            <p:nvSpPr>
              <p:cNvPr id="47248" name="Freeform 1186"/>
              <p:cNvSpPr>
                <a:spLocks/>
              </p:cNvSpPr>
              <p:nvPr/>
            </p:nvSpPr>
            <p:spPr bwMode="auto">
              <a:xfrm>
                <a:off x="4316" y="2771"/>
                <a:ext cx="78" cy="66"/>
              </a:xfrm>
              <a:custGeom>
                <a:avLst/>
                <a:gdLst>
                  <a:gd name="T0" fmla="*/ 0 w 78"/>
                  <a:gd name="T1" fmla="*/ 42 h 66"/>
                  <a:gd name="T2" fmla="*/ 48 w 78"/>
                  <a:gd name="T3" fmla="*/ 66 h 66"/>
                  <a:gd name="T4" fmla="*/ 78 w 78"/>
                  <a:gd name="T5" fmla="*/ 0 h 66"/>
                  <a:gd name="T6" fmla="*/ 0 w 78"/>
                  <a:gd name="T7" fmla="*/ 42 h 6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8" h="66">
                    <a:moveTo>
                      <a:pt x="0" y="42"/>
                    </a:moveTo>
                    <a:lnTo>
                      <a:pt x="48" y="66"/>
                    </a:lnTo>
                    <a:lnTo>
                      <a:pt x="78" y="0"/>
                    </a:lnTo>
                    <a:lnTo>
                      <a:pt x="0" y="42"/>
                    </a:lnTo>
                    <a:close/>
                  </a:path>
                </a:pathLst>
              </a:custGeom>
              <a:solidFill>
                <a:srgbClr val="FFFFFF"/>
              </a:solidFill>
              <a:ln w="3175">
                <a:solidFill>
                  <a:srgbClr val="000000"/>
                </a:solidFill>
                <a:prstDash val="solid"/>
                <a:round/>
                <a:headEnd/>
                <a:tailEnd/>
              </a:ln>
            </p:spPr>
            <p:txBody>
              <a:bodyPr/>
              <a:lstStyle/>
              <a:p>
                <a:endParaRPr lang="ja-JP" altLang="en-US"/>
              </a:p>
            </p:txBody>
          </p:sp>
          <p:sp>
            <p:nvSpPr>
              <p:cNvPr id="47249" name="Freeform 1187"/>
              <p:cNvSpPr>
                <a:spLocks/>
              </p:cNvSpPr>
              <p:nvPr/>
            </p:nvSpPr>
            <p:spPr bwMode="auto">
              <a:xfrm>
                <a:off x="4281" y="2699"/>
                <a:ext cx="125" cy="108"/>
              </a:xfrm>
              <a:custGeom>
                <a:avLst/>
                <a:gdLst>
                  <a:gd name="T0" fmla="*/ 0 w 125"/>
                  <a:gd name="T1" fmla="*/ 72 h 108"/>
                  <a:gd name="T2" fmla="*/ 0 w 125"/>
                  <a:gd name="T3" fmla="*/ 72 h 108"/>
                  <a:gd name="T4" fmla="*/ 0 w 125"/>
                  <a:gd name="T5" fmla="*/ 84 h 108"/>
                  <a:gd name="T6" fmla="*/ 18 w 125"/>
                  <a:gd name="T7" fmla="*/ 102 h 108"/>
                  <a:gd name="T8" fmla="*/ 30 w 125"/>
                  <a:gd name="T9" fmla="*/ 108 h 108"/>
                  <a:gd name="T10" fmla="*/ 47 w 125"/>
                  <a:gd name="T11" fmla="*/ 108 h 108"/>
                  <a:gd name="T12" fmla="*/ 77 w 125"/>
                  <a:gd name="T13" fmla="*/ 96 h 108"/>
                  <a:gd name="T14" fmla="*/ 107 w 125"/>
                  <a:gd name="T15" fmla="*/ 78 h 108"/>
                  <a:gd name="T16" fmla="*/ 119 w 125"/>
                  <a:gd name="T17" fmla="*/ 60 h 108"/>
                  <a:gd name="T18" fmla="*/ 125 w 125"/>
                  <a:gd name="T19" fmla="*/ 48 h 108"/>
                  <a:gd name="T20" fmla="*/ 125 w 125"/>
                  <a:gd name="T21" fmla="*/ 24 h 108"/>
                  <a:gd name="T22" fmla="*/ 119 w 125"/>
                  <a:gd name="T23" fmla="*/ 6 h 108"/>
                  <a:gd name="T24" fmla="*/ 113 w 125"/>
                  <a:gd name="T25" fmla="*/ 0 h 108"/>
                  <a:gd name="T26" fmla="*/ 0 w 125"/>
                  <a:gd name="T27" fmla="*/ 72 h 10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25" h="108">
                    <a:moveTo>
                      <a:pt x="0" y="72"/>
                    </a:moveTo>
                    <a:lnTo>
                      <a:pt x="0" y="72"/>
                    </a:lnTo>
                    <a:lnTo>
                      <a:pt x="0" y="84"/>
                    </a:lnTo>
                    <a:lnTo>
                      <a:pt x="18" y="102"/>
                    </a:lnTo>
                    <a:lnTo>
                      <a:pt x="30" y="108"/>
                    </a:lnTo>
                    <a:lnTo>
                      <a:pt x="47" y="108"/>
                    </a:lnTo>
                    <a:lnTo>
                      <a:pt x="77" y="96"/>
                    </a:lnTo>
                    <a:lnTo>
                      <a:pt x="107" y="78"/>
                    </a:lnTo>
                    <a:lnTo>
                      <a:pt x="119" y="60"/>
                    </a:lnTo>
                    <a:lnTo>
                      <a:pt x="125" y="48"/>
                    </a:lnTo>
                    <a:lnTo>
                      <a:pt x="125" y="24"/>
                    </a:lnTo>
                    <a:lnTo>
                      <a:pt x="119" y="6"/>
                    </a:lnTo>
                    <a:lnTo>
                      <a:pt x="113" y="0"/>
                    </a:lnTo>
                    <a:lnTo>
                      <a:pt x="0" y="72"/>
                    </a:lnTo>
                    <a:close/>
                  </a:path>
                </a:pathLst>
              </a:custGeom>
              <a:solidFill>
                <a:srgbClr val="FAD28D"/>
              </a:solidFill>
              <a:ln w="3175">
                <a:solidFill>
                  <a:srgbClr val="000000"/>
                </a:solidFill>
                <a:prstDash val="solid"/>
                <a:round/>
                <a:headEnd/>
                <a:tailEnd/>
              </a:ln>
            </p:spPr>
            <p:txBody>
              <a:bodyPr/>
              <a:lstStyle/>
              <a:p>
                <a:endParaRPr lang="ja-JP" altLang="en-US"/>
              </a:p>
            </p:txBody>
          </p:sp>
          <p:sp>
            <p:nvSpPr>
              <p:cNvPr id="47250" name="Freeform 1188"/>
              <p:cNvSpPr>
                <a:spLocks/>
              </p:cNvSpPr>
              <p:nvPr/>
            </p:nvSpPr>
            <p:spPr bwMode="auto">
              <a:xfrm>
                <a:off x="4137" y="2417"/>
                <a:ext cx="287" cy="354"/>
              </a:xfrm>
              <a:custGeom>
                <a:avLst/>
                <a:gdLst>
                  <a:gd name="T0" fmla="*/ 0 w 287"/>
                  <a:gd name="T1" fmla="*/ 156 h 354"/>
                  <a:gd name="T2" fmla="*/ 0 w 287"/>
                  <a:gd name="T3" fmla="*/ 162 h 354"/>
                  <a:gd name="T4" fmla="*/ 6 w 287"/>
                  <a:gd name="T5" fmla="*/ 174 h 354"/>
                  <a:gd name="T6" fmla="*/ 6 w 287"/>
                  <a:gd name="T7" fmla="*/ 210 h 354"/>
                  <a:gd name="T8" fmla="*/ 18 w 287"/>
                  <a:gd name="T9" fmla="*/ 258 h 354"/>
                  <a:gd name="T10" fmla="*/ 18 w 287"/>
                  <a:gd name="T11" fmla="*/ 276 h 354"/>
                  <a:gd name="T12" fmla="*/ 24 w 287"/>
                  <a:gd name="T13" fmla="*/ 282 h 354"/>
                  <a:gd name="T14" fmla="*/ 42 w 287"/>
                  <a:gd name="T15" fmla="*/ 312 h 354"/>
                  <a:gd name="T16" fmla="*/ 72 w 287"/>
                  <a:gd name="T17" fmla="*/ 336 h 354"/>
                  <a:gd name="T18" fmla="*/ 120 w 287"/>
                  <a:gd name="T19" fmla="*/ 354 h 354"/>
                  <a:gd name="T20" fmla="*/ 150 w 287"/>
                  <a:gd name="T21" fmla="*/ 348 h 354"/>
                  <a:gd name="T22" fmla="*/ 185 w 287"/>
                  <a:gd name="T23" fmla="*/ 336 h 354"/>
                  <a:gd name="T24" fmla="*/ 221 w 287"/>
                  <a:gd name="T25" fmla="*/ 318 h 354"/>
                  <a:gd name="T26" fmla="*/ 245 w 287"/>
                  <a:gd name="T27" fmla="*/ 300 h 354"/>
                  <a:gd name="T28" fmla="*/ 263 w 287"/>
                  <a:gd name="T29" fmla="*/ 282 h 354"/>
                  <a:gd name="T30" fmla="*/ 275 w 287"/>
                  <a:gd name="T31" fmla="*/ 264 h 354"/>
                  <a:gd name="T32" fmla="*/ 281 w 287"/>
                  <a:gd name="T33" fmla="*/ 234 h 354"/>
                  <a:gd name="T34" fmla="*/ 287 w 287"/>
                  <a:gd name="T35" fmla="*/ 222 h 354"/>
                  <a:gd name="T36" fmla="*/ 281 w 287"/>
                  <a:gd name="T37" fmla="*/ 168 h 354"/>
                  <a:gd name="T38" fmla="*/ 281 w 287"/>
                  <a:gd name="T39" fmla="*/ 126 h 354"/>
                  <a:gd name="T40" fmla="*/ 281 w 287"/>
                  <a:gd name="T41" fmla="*/ 96 h 354"/>
                  <a:gd name="T42" fmla="*/ 281 w 287"/>
                  <a:gd name="T43" fmla="*/ 72 h 354"/>
                  <a:gd name="T44" fmla="*/ 281 w 287"/>
                  <a:gd name="T45" fmla="*/ 60 h 354"/>
                  <a:gd name="T46" fmla="*/ 281 w 287"/>
                  <a:gd name="T47" fmla="*/ 54 h 354"/>
                  <a:gd name="T48" fmla="*/ 281 w 287"/>
                  <a:gd name="T49" fmla="*/ 54 h 354"/>
                  <a:gd name="T50" fmla="*/ 185 w 287"/>
                  <a:gd name="T51" fmla="*/ 36 h 354"/>
                  <a:gd name="T52" fmla="*/ 120 w 287"/>
                  <a:gd name="T53" fmla="*/ 24 h 354"/>
                  <a:gd name="T54" fmla="*/ 72 w 287"/>
                  <a:gd name="T55" fmla="*/ 18 h 354"/>
                  <a:gd name="T56" fmla="*/ 42 w 287"/>
                  <a:gd name="T57" fmla="*/ 6 h 354"/>
                  <a:gd name="T58" fmla="*/ 18 w 287"/>
                  <a:gd name="T59" fmla="*/ 6 h 354"/>
                  <a:gd name="T60" fmla="*/ 6 w 287"/>
                  <a:gd name="T61" fmla="*/ 0 h 354"/>
                  <a:gd name="T62" fmla="*/ 6 w 287"/>
                  <a:gd name="T63" fmla="*/ 0 h 354"/>
                  <a:gd name="T64" fmla="*/ 0 w 287"/>
                  <a:gd name="T65" fmla="*/ 156 h 35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287" h="354">
                    <a:moveTo>
                      <a:pt x="0" y="156"/>
                    </a:moveTo>
                    <a:lnTo>
                      <a:pt x="0" y="162"/>
                    </a:lnTo>
                    <a:lnTo>
                      <a:pt x="6" y="174"/>
                    </a:lnTo>
                    <a:lnTo>
                      <a:pt x="6" y="210"/>
                    </a:lnTo>
                    <a:lnTo>
                      <a:pt x="18" y="258"/>
                    </a:lnTo>
                    <a:lnTo>
                      <a:pt x="18" y="276"/>
                    </a:lnTo>
                    <a:lnTo>
                      <a:pt x="24" y="282"/>
                    </a:lnTo>
                    <a:lnTo>
                      <a:pt x="42" y="312"/>
                    </a:lnTo>
                    <a:lnTo>
                      <a:pt x="72" y="336"/>
                    </a:lnTo>
                    <a:lnTo>
                      <a:pt x="120" y="354"/>
                    </a:lnTo>
                    <a:lnTo>
                      <a:pt x="150" y="348"/>
                    </a:lnTo>
                    <a:lnTo>
                      <a:pt x="185" y="336"/>
                    </a:lnTo>
                    <a:lnTo>
                      <a:pt x="221" y="318"/>
                    </a:lnTo>
                    <a:lnTo>
                      <a:pt x="245" y="300"/>
                    </a:lnTo>
                    <a:lnTo>
                      <a:pt x="263" y="282"/>
                    </a:lnTo>
                    <a:lnTo>
                      <a:pt x="275" y="264"/>
                    </a:lnTo>
                    <a:lnTo>
                      <a:pt x="281" y="234"/>
                    </a:lnTo>
                    <a:lnTo>
                      <a:pt x="287" y="222"/>
                    </a:lnTo>
                    <a:lnTo>
                      <a:pt x="281" y="168"/>
                    </a:lnTo>
                    <a:lnTo>
                      <a:pt x="281" y="126"/>
                    </a:lnTo>
                    <a:lnTo>
                      <a:pt x="281" y="96"/>
                    </a:lnTo>
                    <a:lnTo>
                      <a:pt x="281" y="72"/>
                    </a:lnTo>
                    <a:lnTo>
                      <a:pt x="281" y="60"/>
                    </a:lnTo>
                    <a:lnTo>
                      <a:pt x="281" y="54"/>
                    </a:lnTo>
                    <a:lnTo>
                      <a:pt x="185" y="36"/>
                    </a:lnTo>
                    <a:lnTo>
                      <a:pt x="120" y="24"/>
                    </a:lnTo>
                    <a:lnTo>
                      <a:pt x="72" y="18"/>
                    </a:lnTo>
                    <a:lnTo>
                      <a:pt x="42" y="6"/>
                    </a:lnTo>
                    <a:lnTo>
                      <a:pt x="18" y="6"/>
                    </a:lnTo>
                    <a:lnTo>
                      <a:pt x="6" y="0"/>
                    </a:lnTo>
                    <a:lnTo>
                      <a:pt x="0" y="156"/>
                    </a:lnTo>
                    <a:close/>
                  </a:path>
                </a:pathLst>
              </a:custGeom>
              <a:solidFill>
                <a:srgbClr val="FAD28D"/>
              </a:solidFill>
              <a:ln w="3175">
                <a:solidFill>
                  <a:srgbClr val="000000"/>
                </a:solidFill>
                <a:prstDash val="solid"/>
                <a:round/>
                <a:headEnd/>
                <a:tailEnd/>
              </a:ln>
            </p:spPr>
            <p:txBody>
              <a:bodyPr/>
              <a:lstStyle/>
              <a:p>
                <a:endParaRPr lang="ja-JP" altLang="en-US"/>
              </a:p>
            </p:txBody>
          </p:sp>
          <p:sp>
            <p:nvSpPr>
              <p:cNvPr id="47251" name="Freeform 1189"/>
              <p:cNvSpPr>
                <a:spLocks/>
              </p:cNvSpPr>
              <p:nvPr/>
            </p:nvSpPr>
            <p:spPr bwMode="auto">
              <a:xfrm>
                <a:off x="4107" y="2309"/>
                <a:ext cx="443" cy="492"/>
              </a:xfrm>
              <a:custGeom>
                <a:avLst/>
                <a:gdLst>
                  <a:gd name="T0" fmla="*/ 30 w 443"/>
                  <a:gd name="T1" fmla="*/ 222 h 492"/>
                  <a:gd name="T2" fmla="*/ 30 w 443"/>
                  <a:gd name="T3" fmla="*/ 222 h 492"/>
                  <a:gd name="T4" fmla="*/ 36 w 443"/>
                  <a:gd name="T5" fmla="*/ 216 h 492"/>
                  <a:gd name="T6" fmla="*/ 48 w 443"/>
                  <a:gd name="T7" fmla="*/ 180 h 492"/>
                  <a:gd name="T8" fmla="*/ 66 w 443"/>
                  <a:gd name="T9" fmla="*/ 156 h 492"/>
                  <a:gd name="T10" fmla="*/ 78 w 443"/>
                  <a:gd name="T11" fmla="*/ 144 h 492"/>
                  <a:gd name="T12" fmla="*/ 84 w 443"/>
                  <a:gd name="T13" fmla="*/ 138 h 492"/>
                  <a:gd name="T14" fmla="*/ 96 w 443"/>
                  <a:gd name="T15" fmla="*/ 138 h 492"/>
                  <a:gd name="T16" fmla="*/ 114 w 443"/>
                  <a:gd name="T17" fmla="*/ 144 h 492"/>
                  <a:gd name="T18" fmla="*/ 168 w 443"/>
                  <a:gd name="T19" fmla="*/ 156 h 492"/>
                  <a:gd name="T20" fmla="*/ 221 w 443"/>
                  <a:gd name="T21" fmla="*/ 174 h 492"/>
                  <a:gd name="T22" fmla="*/ 245 w 443"/>
                  <a:gd name="T23" fmla="*/ 180 h 492"/>
                  <a:gd name="T24" fmla="*/ 257 w 443"/>
                  <a:gd name="T25" fmla="*/ 180 h 492"/>
                  <a:gd name="T26" fmla="*/ 263 w 443"/>
                  <a:gd name="T27" fmla="*/ 186 h 492"/>
                  <a:gd name="T28" fmla="*/ 263 w 443"/>
                  <a:gd name="T29" fmla="*/ 192 h 492"/>
                  <a:gd name="T30" fmla="*/ 257 w 443"/>
                  <a:gd name="T31" fmla="*/ 204 h 492"/>
                  <a:gd name="T32" fmla="*/ 239 w 443"/>
                  <a:gd name="T33" fmla="*/ 216 h 492"/>
                  <a:gd name="T34" fmla="*/ 233 w 443"/>
                  <a:gd name="T35" fmla="*/ 222 h 492"/>
                  <a:gd name="T36" fmla="*/ 239 w 443"/>
                  <a:gd name="T37" fmla="*/ 228 h 492"/>
                  <a:gd name="T38" fmla="*/ 245 w 443"/>
                  <a:gd name="T39" fmla="*/ 234 h 492"/>
                  <a:gd name="T40" fmla="*/ 257 w 443"/>
                  <a:gd name="T41" fmla="*/ 252 h 492"/>
                  <a:gd name="T42" fmla="*/ 263 w 443"/>
                  <a:gd name="T43" fmla="*/ 282 h 492"/>
                  <a:gd name="T44" fmla="*/ 263 w 443"/>
                  <a:gd name="T45" fmla="*/ 336 h 492"/>
                  <a:gd name="T46" fmla="*/ 263 w 443"/>
                  <a:gd name="T47" fmla="*/ 360 h 492"/>
                  <a:gd name="T48" fmla="*/ 251 w 443"/>
                  <a:gd name="T49" fmla="*/ 378 h 492"/>
                  <a:gd name="T50" fmla="*/ 251 w 443"/>
                  <a:gd name="T51" fmla="*/ 402 h 492"/>
                  <a:gd name="T52" fmla="*/ 263 w 443"/>
                  <a:gd name="T53" fmla="*/ 432 h 492"/>
                  <a:gd name="T54" fmla="*/ 275 w 443"/>
                  <a:gd name="T55" fmla="*/ 462 h 492"/>
                  <a:gd name="T56" fmla="*/ 275 w 443"/>
                  <a:gd name="T57" fmla="*/ 474 h 492"/>
                  <a:gd name="T58" fmla="*/ 281 w 443"/>
                  <a:gd name="T59" fmla="*/ 480 h 492"/>
                  <a:gd name="T60" fmla="*/ 287 w 443"/>
                  <a:gd name="T61" fmla="*/ 480 h 492"/>
                  <a:gd name="T62" fmla="*/ 293 w 443"/>
                  <a:gd name="T63" fmla="*/ 480 h 492"/>
                  <a:gd name="T64" fmla="*/ 329 w 443"/>
                  <a:gd name="T65" fmla="*/ 486 h 492"/>
                  <a:gd name="T66" fmla="*/ 377 w 443"/>
                  <a:gd name="T67" fmla="*/ 492 h 492"/>
                  <a:gd name="T68" fmla="*/ 407 w 443"/>
                  <a:gd name="T69" fmla="*/ 480 h 492"/>
                  <a:gd name="T70" fmla="*/ 413 w 443"/>
                  <a:gd name="T71" fmla="*/ 462 h 492"/>
                  <a:gd name="T72" fmla="*/ 425 w 443"/>
                  <a:gd name="T73" fmla="*/ 426 h 492"/>
                  <a:gd name="T74" fmla="*/ 431 w 443"/>
                  <a:gd name="T75" fmla="*/ 378 h 492"/>
                  <a:gd name="T76" fmla="*/ 437 w 443"/>
                  <a:gd name="T77" fmla="*/ 324 h 492"/>
                  <a:gd name="T78" fmla="*/ 443 w 443"/>
                  <a:gd name="T79" fmla="*/ 270 h 492"/>
                  <a:gd name="T80" fmla="*/ 443 w 443"/>
                  <a:gd name="T81" fmla="*/ 222 h 492"/>
                  <a:gd name="T82" fmla="*/ 443 w 443"/>
                  <a:gd name="T83" fmla="*/ 186 h 492"/>
                  <a:gd name="T84" fmla="*/ 437 w 443"/>
                  <a:gd name="T85" fmla="*/ 168 h 492"/>
                  <a:gd name="T86" fmla="*/ 431 w 443"/>
                  <a:gd name="T87" fmla="*/ 138 h 492"/>
                  <a:gd name="T88" fmla="*/ 413 w 443"/>
                  <a:gd name="T89" fmla="*/ 90 h 492"/>
                  <a:gd name="T90" fmla="*/ 389 w 443"/>
                  <a:gd name="T91" fmla="*/ 48 h 492"/>
                  <a:gd name="T92" fmla="*/ 347 w 443"/>
                  <a:gd name="T93" fmla="*/ 12 h 492"/>
                  <a:gd name="T94" fmla="*/ 311 w 443"/>
                  <a:gd name="T95" fmla="*/ 6 h 492"/>
                  <a:gd name="T96" fmla="*/ 275 w 443"/>
                  <a:gd name="T97" fmla="*/ 0 h 492"/>
                  <a:gd name="T98" fmla="*/ 180 w 443"/>
                  <a:gd name="T99" fmla="*/ 0 h 492"/>
                  <a:gd name="T100" fmla="*/ 90 w 443"/>
                  <a:gd name="T101" fmla="*/ 18 h 492"/>
                  <a:gd name="T102" fmla="*/ 48 w 443"/>
                  <a:gd name="T103" fmla="*/ 36 h 492"/>
                  <a:gd name="T104" fmla="*/ 24 w 443"/>
                  <a:gd name="T105" fmla="*/ 54 h 492"/>
                  <a:gd name="T106" fmla="*/ 6 w 443"/>
                  <a:gd name="T107" fmla="*/ 78 h 492"/>
                  <a:gd name="T108" fmla="*/ 0 w 443"/>
                  <a:gd name="T109" fmla="*/ 108 h 492"/>
                  <a:gd name="T110" fmla="*/ 6 w 443"/>
                  <a:gd name="T111" fmla="*/ 162 h 492"/>
                  <a:gd name="T112" fmla="*/ 18 w 443"/>
                  <a:gd name="T113" fmla="*/ 210 h 492"/>
                  <a:gd name="T114" fmla="*/ 24 w 443"/>
                  <a:gd name="T115" fmla="*/ 222 h 492"/>
                  <a:gd name="T116" fmla="*/ 30 w 443"/>
                  <a:gd name="T117" fmla="*/ 222 h 492"/>
                  <a:gd name="T118" fmla="*/ 30 w 443"/>
                  <a:gd name="T119" fmla="*/ 222 h 492"/>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43" h="492">
                    <a:moveTo>
                      <a:pt x="30" y="222"/>
                    </a:moveTo>
                    <a:lnTo>
                      <a:pt x="30" y="222"/>
                    </a:lnTo>
                    <a:lnTo>
                      <a:pt x="36" y="216"/>
                    </a:lnTo>
                    <a:lnTo>
                      <a:pt x="48" y="180"/>
                    </a:lnTo>
                    <a:lnTo>
                      <a:pt x="66" y="156"/>
                    </a:lnTo>
                    <a:lnTo>
                      <a:pt x="78" y="144"/>
                    </a:lnTo>
                    <a:lnTo>
                      <a:pt x="84" y="138"/>
                    </a:lnTo>
                    <a:lnTo>
                      <a:pt x="96" y="138"/>
                    </a:lnTo>
                    <a:lnTo>
                      <a:pt x="114" y="144"/>
                    </a:lnTo>
                    <a:lnTo>
                      <a:pt x="168" y="156"/>
                    </a:lnTo>
                    <a:lnTo>
                      <a:pt x="221" y="174"/>
                    </a:lnTo>
                    <a:lnTo>
                      <a:pt x="245" y="180"/>
                    </a:lnTo>
                    <a:lnTo>
                      <a:pt x="257" y="180"/>
                    </a:lnTo>
                    <a:lnTo>
                      <a:pt x="263" y="186"/>
                    </a:lnTo>
                    <a:lnTo>
                      <a:pt x="263" y="192"/>
                    </a:lnTo>
                    <a:lnTo>
                      <a:pt x="257" y="204"/>
                    </a:lnTo>
                    <a:lnTo>
                      <a:pt x="239" y="216"/>
                    </a:lnTo>
                    <a:lnTo>
                      <a:pt x="233" y="222"/>
                    </a:lnTo>
                    <a:lnTo>
                      <a:pt x="239" y="228"/>
                    </a:lnTo>
                    <a:lnTo>
                      <a:pt x="245" y="234"/>
                    </a:lnTo>
                    <a:lnTo>
                      <a:pt x="257" y="252"/>
                    </a:lnTo>
                    <a:lnTo>
                      <a:pt x="263" y="282"/>
                    </a:lnTo>
                    <a:lnTo>
                      <a:pt x="263" y="336"/>
                    </a:lnTo>
                    <a:lnTo>
                      <a:pt x="263" y="360"/>
                    </a:lnTo>
                    <a:lnTo>
                      <a:pt x="251" y="378"/>
                    </a:lnTo>
                    <a:lnTo>
                      <a:pt x="251" y="402"/>
                    </a:lnTo>
                    <a:lnTo>
                      <a:pt x="263" y="432"/>
                    </a:lnTo>
                    <a:lnTo>
                      <a:pt x="275" y="462"/>
                    </a:lnTo>
                    <a:lnTo>
                      <a:pt x="275" y="474"/>
                    </a:lnTo>
                    <a:lnTo>
                      <a:pt x="281" y="480"/>
                    </a:lnTo>
                    <a:lnTo>
                      <a:pt x="287" y="480"/>
                    </a:lnTo>
                    <a:lnTo>
                      <a:pt x="293" y="480"/>
                    </a:lnTo>
                    <a:lnTo>
                      <a:pt x="329" y="486"/>
                    </a:lnTo>
                    <a:lnTo>
                      <a:pt x="377" y="492"/>
                    </a:lnTo>
                    <a:lnTo>
                      <a:pt x="407" y="480"/>
                    </a:lnTo>
                    <a:lnTo>
                      <a:pt x="413" y="462"/>
                    </a:lnTo>
                    <a:lnTo>
                      <a:pt x="425" y="426"/>
                    </a:lnTo>
                    <a:lnTo>
                      <a:pt x="431" y="378"/>
                    </a:lnTo>
                    <a:lnTo>
                      <a:pt x="437" y="324"/>
                    </a:lnTo>
                    <a:lnTo>
                      <a:pt x="443" y="270"/>
                    </a:lnTo>
                    <a:lnTo>
                      <a:pt x="443" y="222"/>
                    </a:lnTo>
                    <a:lnTo>
                      <a:pt x="443" y="186"/>
                    </a:lnTo>
                    <a:lnTo>
                      <a:pt x="437" y="168"/>
                    </a:lnTo>
                    <a:lnTo>
                      <a:pt x="431" y="138"/>
                    </a:lnTo>
                    <a:lnTo>
                      <a:pt x="413" y="90"/>
                    </a:lnTo>
                    <a:lnTo>
                      <a:pt x="389" y="48"/>
                    </a:lnTo>
                    <a:lnTo>
                      <a:pt x="347" y="12"/>
                    </a:lnTo>
                    <a:lnTo>
                      <a:pt x="311" y="6"/>
                    </a:lnTo>
                    <a:lnTo>
                      <a:pt x="275" y="0"/>
                    </a:lnTo>
                    <a:lnTo>
                      <a:pt x="180" y="0"/>
                    </a:lnTo>
                    <a:lnTo>
                      <a:pt x="90" y="18"/>
                    </a:lnTo>
                    <a:lnTo>
                      <a:pt x="48" y="36"/>
                    </a:lnTo>
                    <a:lnTo>
                      <a:pt x="24" y="54"/>
                    </a:lnTo>
                    <a:lnTo>
                      <a:pt x="6" y="78"/>
                    </a:lnTo>
                    <a:lnTo>
                      <a:pt x="0" y="108"/>
                    </a:lnTo>
                    <a:lnTo>
                      <a:pt x="6" y="162"/>
                    </a:lnTo>
                    <a:lnTo>
                      <a:pt x="18" y="210"/>
                    </a:lnTo>
                    <a:lnTo>
                      <a:pt x="24" y="222"/>
                    </a:lnTo>
                    <a:lnTo>
                      <a:pt x="30" y="222"/>
                    </a:lnTo>
                    <a:close/>
                  </a:path>
                </a:pathLst>
              </a:custGeom>
              <a:solidFill>
                <a:srgbClr val="000000"/>
              </a:solidFill>
              <a:ln w="3175">
                <a:solidFill>
                  <a:srgbClr val="000000"/>
                </a:solidFill>
                <a:prstDash val="solid"/>
                <a:round/>
                <a:headEnd/>
                <a:tailEnd/>
              </a:ln>
            </p:spPr>
            <p:txBody>
              <a:bodyPr/>
              <a:lstStyle/>
              <a:p>
                <a:endParaRPr lang="ja-JP" altLang="en-US"/>
              </a:p>
            </p:txBody>
          </p:sp>
          <p:sp>
            <p:nvSpPr>
              <p:cNvPr id="47252" name="Freeform 1190"/>
              <p:cNvSpPr>
                <a:spLocks/>
              </p:cNvSpPr>
              <p:nvPr/>
            </p:nvSpPr>
            <p:spPr bwMode="auto">
              <a:xfrm>
                <a:off x="4113" y="2507"/>
                <a:ext cx="198" cy="102"/>
              </a:xfrm>
              <a:custGeom>
                <a:avLst/>
                <a:gdLst>
                  <a:gd name="T0" fmla="*/ 6 w 198"/>
                  <a:gd name="T1" fmla="*/ 0 h 102"/>
                  <a:gd name="T2" fmla="*/ 12 w 198"/>
                  <a:gd name="T3" fmla="*/ 0 h 102"/>
                  <a:gd name="T4" fmla="*/ 30 w 198"/>
                  <a:gd name="T5" fmla="*/ 0 h 102"/>
                  <a:gd name="T6" fmla="*/ 54 w 198"/>
                  <a:gd name="T7" fmla="*/ 0 h 102"/>
                  <a:gd name="T8" fmla="*/ 90 w 198"/>
                  <a:gd name="T9" fmla="*/ 0 h 102"/>
                  <a:gd name="T10" fmla="*/ 150 w 198"/>
                  <a:gd name="T11" fmla="*/ 0 h 102"/>
                  <a:gd name="T12" fmla="*/ 168 w 198"/>
                  <a:gd name="T13" fmla="*/ 0 h 102"/>
                  <a:gd name="T14" fmla="*/ 186 w 198"/>
                  <a:gd name="T15" fmla="*/ 0 h 102"/>
                  <a:gd name="T16" fmla="*/ 198 w 198"/>
                  <a:gd name="T17" fmla="*/ 18 h 102"/>
                  <a:gd name="T18" fmla="*/ 198 w 198"/>
                  <a:gd name="T19" fmla="*/ 42 h 102"/>
                  <a:gd name="T20" fmla="*/ 198 w 198"/>
                  <a:gd name="T21" fmla="*/ 72 h 102"/>
                  <a:gd name="T22" fmla="*/ 192 w 198"/>
                  <a:gd name="T23" fmla="*/ 90 h 102"/>
                  <a:gd name="T24" fmla="*/ 180 w 198"/>
                  <a:gd name="T25" fmla="*/ 96 h 102"/>
                  <a:gd name="T26" fmla="*/ 162 w 198"/>
                  <a:gd name="T27" fmla="*/ 102 h 102"/>
                  <a:gd name="T28" fmla="*/ 144 w 198"/>
                  <a:gd name="T29" fmla="*/ 96 h 102"/>
                  <a:gd name="T30" fmla="*/ 132 w 198"/>
                  <a:gd name="T31" fmla="*/ 96 h 102"/>
                  <a:gd name="T32" fmla="*/ 126 w 198"/>
                  <a:gd name="T33" fmla="*/ 84 h 102"/>
                  <a:gd name="T34" fmla="*/ 126 w 198"/>
                  <a:gd name="T35" fmla="*/ 66 h 102"/>
                  <a:gd name="T36" fmla="*/ 126 w 198"/>
                  <a:gd name="T37" fmla="*/ 54 h 102"/>
                  <a:gd name="T38" fmla="*/ 126 w 198"/>
                  <a:gd name="T39" fmla="*/ 48 h 102"/>
                  <a:gd name="T40" fmla="*/ 90 w 198"/>
                  <a:gd name="T41" fmla="*/ 48 h 102"/>
                  <a:gd name="T42" fmla="*/ 66 w 198"/>
                  <a:gd name="T43" fmla="*/ 42 h 102"/>
                  <a:gd name="T44" fmla="*/ 60 w 198"/>
                  <a:gd name="T45" fmla="*/ 42 h 102"/>
                  <a:gd name="T46" fmla="*/ 60 w 198"/>
                  <a:gd name="T47" fmla="*/ 42 h 102"/>
                  <a:gd name="T48" fmla="*/ 60 w 198"/>
                  <a:gd name="T49" fmla="*/ 60 h 102"/>
                  <a:gd name="T50" fmla="*/ 60 w 198"/>
                  <a:gd name="T51" fmla="*/ 72 h 102"/>
                  <a:gd name="T52" fmla="*/ 60 w 198"/>
                  <a:gd name="T53" fmla="*/ 72 h 102"/>
                  <a:gd name="T54" fmla="*/ 54 w 198"/>
                  <a:gd name="T55" fmla="*/ 72 h 102"/>
                  <a:gd name="T56" fmla="*/ 36 w 198"/>
                  <a:gd name="T57" fmla="*/ 78 h 102"/>
                  <a:gd name="T58" fmla="*/ 18 w 198"/>
                  <a:gd name="T59" fmla="*/ 78 h 102"/>
                  <a:gd name="T60" fmla="*/ 6 w 198"/>
                  <a:gd name="T61" fmla="*/ 72 h 102"/>
                  <a:gd name="T62" fmla="*/ 6 w 198"/>
                  <a:gd name="T63" fmla="*/ 60 h 102"/>
                  <a:gd name="T64" fmla="*/ 0 w 198"/>
                  <a:gd name="T65" fmla="*/ 36 h 102"/>
                  <a:gd name="T66" fmla="*/ 6 w 198"/>
                  <a:gd name="T67" fmla="*/ 12 h 102"/>
                  <a:gd name="T68" fmla="*/ 6 w 198"/>
                  <a:gd name="T69" fmla="*/ 0 h 102"/>
                  <a:gd name="T70" fmla="*/ 6 w 198"/>
                  <a:gd name="T71" fmla="*/ 0 h 1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98" h="102">
                    <a:moveTo>
                      <a:pt x="6" y="0"/>
                    </a:moveTo>
                    <a:lnTo>
                      <a:pt x="12" y="0"/>
                    </a:lnTo>
                    <a:lnTo>
                      <a:pt x="30" y="0"/>
                    </a:lnTo>
                    <a:lnTo>
                      <a:pt x="54" y="0"/>
                    </a:lnTo>
                    <a:lnTo>
                      <a:pt x="90" y="0"/>
                    </a:lnTo>
                    <a:lnTo>
                      <a:pt x="150" y="0"/>
                    </a:lnTo>
                    <a:lnTo>
                      <a:pt x="168" y="0"/>
                    </a:lnTo>
                    <a:lnTo>
                      <a:pt x="186" y="0"/>
                    </a:lnTo>
                    <a:lnTo>
                      <a:pt x="198" y="18"/>
                    </a:lnTo>
                    <a:lnTo>
                      <a:pt x="198" y="42"/>
                    </a:lnTo>
                    <a:lnTo>
                      <a:pt x="198" y="72"/>
                    </a:lnTo>
                    <a:lnTo>
                      <a:pt x="192" y="90"/>
                    </a:lnTo>
                    <a:lnTo>
                      <a:pt x="180" y="96"/>
                    </a:lnTo>
                    <a:lnTo>
                      <a:pt x="162" y="102"/>
                    </a:lnTo>
                    <a:lnTo>
                      <a:pt x="144" y="96"/>
                    </a:lnTo>
                    <a:lnTo>
                      <a:pt x="132" y="96"/>
                    </a:lnTo>
                    <a:lnTo>
                      <a:pt x="126" y="84"/>
                    </a:lnTo>
                    <a:lnTo>
                      <a:pt x="126" y="66"/>
                    </a:lnTo>
                    <a:lnTo>
                      <a:pt x="126" y="54"/>
                    </a:lnTo>
                    <a:lnTo>
                      <a:pt x="126" y="48"/>
                    </a:lnTo>
                    <a:lnTo>
                      <a:pt x="90" y="48"/>
                    </a:lnTo>
                    <a:lnTo>
                      <a:pt x="66" y="42"/>
                    </a:lnTo>
                    <a:lnTo>
                      <a:pt x="60" y="42"/>
                    </a:lnTo>
                    <a:lnTo>
                      <a:pt x="60" y="60"/>
                    </a:lnTo>
                    <a:lnTo>
                      <a:pt x="60" y="72"/>
                    </a:lnTo>
                    <a:lnTo>
                      <a:pt x="54" y="72"/>
                    </a:lnTo>
                    <a:lnTo>
                      <a:pt x="36" y="78"/>
                    </a:lnTo>
                    <a:lnTo>
                      <a:pt x="18" y="78"/>
                    </a:lnTo>
                    <a:lnTo>
                      <a:pt x="6" y="72"/>
                    </a:lnTo>
                    <a:lnTo>
                      <a:pt x="6" y="60"/>
                    </a:lnTo>
                    <a:lnTo>
                      <a:pt x="0" y="36"/>
                    </a:lnTo>
                    <a:lnTo>
                      <a:pt x="6" y="12"/>
                    </a:lnTo>
                    <a:lnTo>
                      <a:pt x="6" y="0"/>
                    </a:lnTo>
                    <a:close/>
                  </a:path>
                </a:pathLst>
              </a:custGeom>
              <a:solidFill>
                <a:srgbClr val="CCFFFF"/>
              </a:solidFill>
              <a:ln w="3175">
                <a:solidFill>
                  <a:srgbClr val="000000"/>
                </a:solidFill>
                <a:prstDash val="solid"/>
                <a:round/>
                <a:headEnd/>
                <a:tailEnd/>
              </a:ln>
            </p:spPr>
            <p:txBody>
              <a:bodyPr/>
              <a:lstStyle/>
              <a:p>
                <a:endParaRPr lang="ja-JP" altLang="en-US"/>
              </a:p>
            </p:txBody>
          </p:sp>
          <p:sp>
            <p:nvSpPr>
              <p:cNvPr id="47253" name="Freeform 1191"/>
              <p:cNvSpPr>
                <a:spLocks/>
              </p:cNvSpPr>
              <p:nvPr/>
            </p:nvSpPr>
            <p:spPr bwMode="auto">
              <a:xfrm>
                <a:off x="4179" y="2621"/>
                <a:ext cx="1" cy="30"/>
              </a:xfrm>
              <a:custGeom>
                <a:avLst/>
                <a:gdLst>
                  <a:gd name="T0" fmla="*/ 0 w 1"/>
                  <a:gd name="T1" fmla="*/ 0 h 30"/>
                  <a:gd name="T2" fmla="*/ 0 w 1"/>
                  <a:gd name="T3" fmla="*/ 30 h 30"/>
                  <a:gd name="T4" fmla="*/ 0 w 1"/>
                  <a:gd name="T5" fmla="*/ 0 h 30"/>
                  <a:gd name="T6" fmla="*/ 0 60000 65536"/>
                  <a:gd name="T7" fmla="*/ 0 60000 65536"/>
                  <a:gd name="T8" fmla="*/ 0 60000 65536"/>
                </a:gdLst>
                <a:ahLst/>
                <a:cxnLst>
                  <a:cxn ang="T6">
                    <a:pos x="T0" y="T1"/>
                  </a:cxn>
                  <a:cxn ang="T7">
                    <a:pos x="T2" y="T3"/>
                  </a:cxn>
                  <a:cxn ang="T8">
                    <a:pos x="T4" y="T5"/>
                  </a:cxn>
                </a:cxnLst>
                <a:rect l="0" t="0" r="r" b="b"/>
                <a:pathLst>
                  <a:path w="1" h="30">
                    <a:moveTo>
                      <a:pt x="0" y="0"/>
                    </a:moveTo>
                    <a:lnTo>
                      <a:pt x="0" y="30"/>
                    </a:lnTo>
                    <a:lnTo>
                      <a:pt x="0" y="0"/>
                    </a:lnTo>
                    <a:close/>
                  </a:path>
                </a:pathLst>
              </a:custGeom>
              <a:solidFill>
                <a:srgbClr val="FFFFFF"/>
              </a:solidFill>
              <a:ln w="9525">
                <a:solidFill>
                  <a:srgbClr val="000000"/>
                </a:solidFill>
                <a:round/>
                <a:headEnd/>
                <a:tailEnd/>
              </a:ln>
            </p:spPr>
            <p:txBody>
              <a:bodyPr/>
              <a:lstStyle/>
              <a:p>
                <a:endParaRPr lang="ja-JP" altLang="en-US"/>
              </a:p>
            </p:txBody>
          </p:sp>
          <p:sp>
            <p:nvSpPr>
              <p:cNvPr id="47254" name="Line 1192"/>
              <p:cNvSpPr>
                <a:spLocks noChangeShapeType="1"/>
              </p:cNvSpPr>
              <p:nvPr/>
            </p:nvSpPr>
            <p:spPr bwMode="auto">
              <a:xfrm>
                <a:off x="4179" y="2621"/>
                <a:ext cx="1" cy="30"/>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7255" name="Freeform 1193"/>
              <p:cNvSpPr>
                <a:spLocks/>
              </p:cNvSpPr>
              <p:nvPr/>
            </p:nvSpPr>
            <p:spPr bwMode="auto">
              <a:xfrm>
                <a:off x="4197" y="2681"/>
                <a:ext cx="54" cy="6"/>
              </a:xfrm>
              <a:custGeom>
                <a:avLst/>
                <a:gdLst>
                  <a:gd name="T0" fmla="*/ 0 w 54"/>
                  <a:gd name="T1" fmla="*/ 0 h 6"/>
                  <a:gd name="T2" fmla="*/ 6 w 54"/>
                  <a:gd name="T3" fmla="*/ 0 h 6"/>
                  <a:gd name="T4" fmla="*/ 24 w 54"/>
                  <a:gd name="T5" fmla="*/ 0 h 6"/>
                  <a:gd name="T6" fmla="*/ 42 w 54"/>
                  <a:gd name="T7" fmla="*/ 0 h 6"/>
                  <a:gd name="T8" fmla="*/ 54 w 54"/>
                  <a:gd name="T9" fmla="*/ 6 h 6"/>
                  <a:gd name="T10" fmla="*/ 0 w 54"/>
                  <a:gd name="T11" fmla="*/ 0 h 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4" h="6">
                    <a:moveTo>
                      <a:pt x="0" y="0"/>
                    </a:moveTo>
                    <a:lnTo>
                      <a:pt x="6" y="0"/>
                    </a:lnTo>
                    <a:lnTo>
                      <a:pt x="24" y="0"/>
                    </a:lnTo>
                    <a:lnTo>
                      <a:pt x="42" y="0"/>
                    </a:lnTo>
                    <a:lnTo>
                      <a:pt x="54" y="6"/>
                    </a:lnTo>
                    <a:lnTo>
                      <a:pt x="0" y="0"/>
                    </a:lnTo>
                    <a:close/>
                  </a:path>
                </a:pathLst>
              </a:custGeom>
              <a:solidFill>
                <a:srgbClr val="FFFFFF"/>
              </a:solidFill>
              <a:ln w="9525">
                <a:solidFill>
                  <a:srgbClr val="000000"/>
                </a:solidFill>
                <a:round/>
                <a:headEnd/>
                <a:tailEnd/>
              </a:ln>
            </p:spPr>
            <p:txBody>
              <a:bodyPr/>
              <a:lstStyle/>
              <a:p>
                <a:endParaRPr lang="ja-JP" altLang="en-US"/>
              </a:p>
            </p:txBody>
          </p:sp>
          <p:sp>
            <p:nvSpPr>
              <p:cNvPr id="47256" name="Freeform 1194"/>
              <p:cNvSpPr>
                <a:spLocks/>
              </p:cNvSpPr>
              <p:nvPr/>
            </p:nvSpPr>
            <p:spPr bwMode="auto">
              <a:xfrm>
                <a:off x="4197" y="2681"/>
                <a:ext cx="54" cy="6"/>
              </a:xfrm>
              <a:custGeom>
                <a:avLst/>
                <a:gdLst>
                  <a:gd name="T0" fmla="*/ 0 w 54"/>
                  <a:gd name="T1" fmla="*/ 0 h 6"/>
                  <a:gd name="T2" fmla="*/ 6 w 54"/>
                  <a:gd name="T3" fmla="*/ 0 h 6"/>
                  <a:gd name="T4" fmla="*/ 24 w 54"/>
                  <a:gd name="T5" fmla="*/ 0 h 6"/>
                  <a:gd name="T6" fmla="*/ 42 w 54"/>
                  <a:gd name="T7" fmla="*/ 0 h 6"/>
                  <a:gd name="T8" fmla="*/ 54 w 54"/>
                  <a:gd name="T9" fmla="*/ 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4" h="6">
                    <a:moveTo>
                      <a:pt x="0" y="0"/>
                    </a:moveTo>
                    <a:lnTo>
                      <a:pt x="6" y="0"/>
                    </a:lnTo>
                    <a:lnTo>
                      <a:pt x="24" y="0"/>
                    </a:lnTo>
                    <a:lnTo>
                      <a:pt x="42" y="0"/>
                    </a:lnTo>
                    <a:lnTo>
                      <a:pt x="54" y="6"/>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257" name="Line 1195"/>
              <p:cNvSpPr>
                <a:spLocks noChangeShapeType="1"/>
              </p:cNvSpPr>
              <p:nvPr/>
            </p:nvSpPr>
            <p:spPr bwMode="auto">
              <a:xfrm>
                <a:off x="4316" y="2537"/>
                <a:ext cx="78"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7258" name="Freeform 1196"/>
              <p:cNvSpPr>
                <a:spLocks/>
              </p:cNvSpPr>
              <p:nvPr/>
            </p:nvSpPr>
            <p:spPr bwMode="auto">
              <a:xfrm>
                <a:off x="4167" y="2789"/>
                <a:ext cx="78" cy="365"/>
              </a:xfrm>
              <a:custGeom>
                <a:avLst/>
                <a:gdLst>
                  <a:gd name="T0" fmla="*/ 48 w 78"/>
                  <a:gd name="T1" fmla="*/ 0 h 365"/>
                  <a:gd name="T2" fmla="*/ 36 w 78"/>
                  <a:gd name="T3" fmla="*/ 18 h 365"/>
                  <a:gd name="T4" fmla="*/ 36 w 78"/>
                  <a:gd name="T5" fmla="*/ 42 h 365"/>
                  <a:gd name="T6" fmla="*/ 36 w 78"/>
                  <a:gd name="T7" fmla="*/ 54 h 365"/>
                  <a:gd name="T8" fmla="*/ 42 w 78"/>
                  <a:gd name="T9" fmla="*/ 60 h 365"/>
                  <a:gd name="T10" fmla="*/ 18 w 78"/>
                  <a:gd name="T11" fmla="*/ 102 h 365"/>
                  <a:gd name="T12" fmla="*/ 6 w 78"/>
                  <a:gd name="T13" fmla="*/ 137 h 365"/>
                  <a:gd name="T14" fmla="*/ 0 w 78"/>
                  <a:gd name="T15" fmla="*/ 155 h 365"/>
                  <a:gd name="T16" fmla="*/ 12 w 78"/>
                  <a:gd name="T17" fmla="*/ 185 h 365"/>
                  <a:gd name="T18" fmla="*/ 18 w 78"/>
                  <a:gd name="T19" fmla="*/ 209 h 365"/>
                  <a:gd name="T20" fmla="*/ 30 w 78"/>
                  <a:gd name="T21" fmla="*/ 221 h 365"/>
                  <a:gd name="T22" fmla="*/ 60 w 78"/>
                  <a:gd name="T23" fmla="*/ 257 h 365"/>
                  <a:gd name="T24" fmla="*/ 72 w 78"/>
                  <a:gd name="T25" fmla="*/ 269 h 365"/>
                  <a:gd name="T26" fmla="*/ 78 w 78"/>
                  <a:gd name="T27" fmla="*/ 281 h 365"/>
                  <a:gd name="T28" fmla="*/ 78 w 78"/>
                  <a:gd name="T29" fmla="*/ 311 h 365"/>
                  <a:gd name="T30" fmla="*/ 78 w 78"/>
                  <a:gd name="T31" fmla="*/ 329 h 365"/>
                  <a:gd name="T32" fmla="*/ 78 w 78"/>
                  <a:gd name="T33" fmla="*/ 353 h 365"/>
                  <a:gd name="T34" fmla="*/ 78 w 78"/>
                  <a:gd name="T35" fmla="*/ 359 h 365"/>
                  <a:gd name="T36" fmla="*/ 78 w 78"/>
                  <a:gd name="T37" fmla="*/ 365 h 365"/>
                  <a:gd name="T38" fmla="*/ 48 w 78"/>
                  <a:gd name="T39" fmla="*/ 0 h 36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78" h="365">
                    <a:moveTo>
                      <a:pt x="48" y="0"/>
                    </a:moveTo>
                    <a:lnTo>
                      <a:pt x="36" y="18"/>
                    </a:lnTo>
                    <a:lnTo>
                      <a:pt x="36" y="42"/>
                    </a:lnTo>
                    <a:lnTo>
                      <a:pt x="36" y="54"/>
                    </a:lnTo>
                    <a:lnTo>
                      <a:pt x="42" y="60"/>
                    </a:lnTo>
                    <a:lnTo>
                      <a:pt x="18" y="102"/>
                    </a:lnTo>
                    <a:lnTo>
                      <a:pt x="6" y="137"/>
                    </a:lnTo>
                    <a:lnTo>
                      <a:pt x="0" y="155"/>
                    </a:lnTo>
                    <a:lnTo>
                      <a:pt x="12" y="185"/>
                    </a:lnTo>
                    <a:lnTo>
                      <a:pt x="18" y="209"/>
                    </a:lnTo>
                    <a:lnTo>
                      <a:pt x="30" y="221"/>
                    </a:lnTo>
                    <a:lnTo>
                      <a:pt x="60" y="257"/>
                    </a:lnTo>
                    <a:lnTo>
                      <a:pt x="72" y="269"/>
                    </a:lnTo>
                    <a:lnTo>
                      <a:pt x="78" y="281"/>
                    </a:lnTo>
                    <a:lnTo>
                      <a:pt x="78" y="311"/>
                    </a:lnTo>
                    <a:lnTo>
                      <a:pt x="78" y="329"/>
                    </a:lnTo>
                    <a:lnTo>
                      <a:pt x="78" y="353"/>
                    </a:lnTo>
                    <a:lnTo>
                      <a:pt x="78" y="359"/>
                    </a:lnTo>
                    <a:lnTo>
                      <a:pt x="78" y="365"/>
                    </a:lnTo>
                    <a:lnTo>
                      <a:pt x="48" y="0"/>
                    </a:lnTo>
                    <a:close/>
                  </a:path>
                </a:pathLst>
              </a:custGeom>
              <a:solidFill>
                <a:srgbClr val="FFCCFF"/>
              </a:solidFill>
              <a:ln w="9525">
                <a:solidFill>
                  <a:srgbClr val="000000"/>
                </a:solidFill>
                <a:round/>
                <a:headEnd/>
                <a:tailEnd/>
              </a:ln>
            </p:spPr>
            <p:txBody>
              <a:bodyPr/>
              <a:lstStyle/>
              <a:p>
                <a:endParaRPr lang="ja-JP" altLang="en-US"/>
              </a:p>
            </p:txBody>
          </p:sp>
          <p:sp>
            <p:nvSpPr>
              <p:cNvPr id="47259" name="Freeform 1197"/>
              <p:cNvSpPr>
                <a:spLocks/>
              </p:cNvSpPr>
              <p:nvPr/>
            </p:nvSpPr>
            <p:spPr bwMode="auto">
              <a:xfrm>
                <a:off x="4167" y="2789"/>
                <a:ext cx="78" cy="365"/>
              </a:xfrm>
              <a:custGeom>
                <a:avLst/>
                <a:gdLst>
                  <a:gd name="T0" fmla="*/ 48 w 78"/>
                  <a:gd name="T1" fmla="*/ 0 h 365"/>
                  <a:gd name="T2" fmla="*/ 36 w 78"/>
                  <a:gd name="T3" fmla="*/ 18 h 365"/>
                  <a:gd name="T4" fmla="*/ 36 w 78"/>
                  <a:gd name="T5" fmla="*/ 42 h 365"/>
                  <a:gd name="T6" fmla="*/ 36 w 78"/>
                  <a:gd name="T7" fmla="*/ 54 h 365"/>
                  <a:gd name="T8" fmla="*/ 42 w 78"/>
                  <a:gd name="T9" fmla="*/ 60 h 365"/>
                  <a:gd name="T10" fmla="*/ 18 w 78"/>
                  <a:gd name="T11" fmla="*/ 102 h 365"/>
                  <a:gd name="T12" fmla="*/ 6 w 78"/>
                  <a:gd name="T13" fmla="*/ 137 h 365"/>
                  <a:gd name="T14" fmla="*/ 0 w 78"/>
                  <a:gd name="T15" fmla="*/ 155 h 365"/>
                  <a:gd name="T16" fmla="*/ 12 w 78"/>
                  <a:gd name="T17" fmla="*/ 185 h 365"/>
                  <a:gd name="T18" fmla="*/ 18 w 78"/>
                  <a:gd name="T19" fmla="*/ 209 h 365"/>
                  <a:gd name="T20" fmla="*/ 30 w 78"/>
                  <a:gd name="T21" fmla="*/ 221 h 365"/>
                  <a:gd name="T22" fmla="*/ 60 w 78"/>
                  <a:gd name="T23" fmla="*/ 257 h 365"/>
                  <a:gd name="T24" fmla="*/ 72 w 78"/>
                  <a:gd name="T25" fmla="*/ 269 h 365"/>
                  <a:gd name="T26" fmla="*/ 78 w 78"/>
                  <a:gd name="T27" fmla="*/ 281 h 365"/>
                  <a:gd name="T28" fmla="*/ 78 w 78"/>
                  <a:gd name="T29" fmla="*/ 311 h 365"/>
                  <a:gd name="T30" fmla="*/ 78 w 78"/>
                  <a:gd name="T31" fmla="*/ 329 h 365"/>
                  <a:gd name="T32" fmla="*/ 78 w 78"/>
                  <a:gd name="T33" fmla="*/ 353 h 365"/>
                  <a:gd name="T34" fmla="*/ 78 w 78"/>
                  <a:gd name="T35" fmla="*/ 359 h 365"/>
                  <a:gd name="T36" fmla="*/ 78 w 78"/>
                  <a:gd name="T37" fmla="*/ 365 h 36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78" h="365">
                    <a:moveTo>
                      <a:pt x="48" y="0"/>
                    </a:moveTo>
                    <a:lnTo>
                      <a:pt x="36" y="18"/>
                    </a:lnTo>
                    <a:lnTo>
                      <a:pt x="36" y="42"/>
                    </a:lnTo>
                    <a:lnTo>
                      <a:pt x="36" y="54"/>
                    </a:lnTo>
                    <a:lnTo>
                      <a:pt x="42" y="60"/>
                    </a:lnTo>
                    <a:lnTo>
                      <a:pt x="18" y="102"/>
                    </a:lnTo>
                    <a:lnTo>
                      <a:pt x="6" y="137"/>
                    </a:lnTo>
                    <a:lnTo>
                      <a:pt x="0" y="155"/>
                    </a:lnTo>
                    <a:lnTo>
                      <a:pt x="12" y="185"/>
                    </a:lnTo>
                    <a:lnTo>
                      <a:pt x="18" y="209"/>
                    </a:lnTo>
                    <a:lnTo>
                      <a:pt x="30" y="221"/>
                    </a:lnTo>
                    <a:lnTo>
                      <a:pt x="60" y="257"/>
                    </a:lnTo>
                    <a:lnTo>
                      <a:pt x="72" y="269"/>
                    </a:lnTo>
                    <a:lnTo>
                      <a:pt x="78" y="281"/>
                    </a:lnTo>
                    <a:lnTo>
                      <a:pt x="78" y="311"/>
                    </a:lnTo>
                    <a:lnTo>
                      <a:pt x="78" y="329"/>
                    </a:lnTo>
                    <a:lnTo>
                      <a:pt x="78" y="353"/>
                    </a:lnTo>
                    <a:lnTo>
                      <a:pt x="78" y="359"/>
                    </a:lnTo>
                    <a:lnTo>
                      <a:pt x="78" y="365"/>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260" name="Freeform 1198"/>
              <p:cNvSpPr>
                <a:spLocks/>
              </p:cNvSpPr>
              <p:nvPr/>
            </p:nvSpPr>
            <p:spPr bwMode="auto">
              <a:xfrm>
                <a:off x="4412" y="2837"/>
                <a:ext cx="138" cy="359"/>
              </a:xfrm>
              <a:custGeom>
                <a:avLst/>
                <a:gdLst>
                  <a:gd name="T0" fmla="*/ 126 w 138"/>
                  <a:gd name="T1" fmla="*/ 48 h 359"/>
                  <a:gd name="T2" fmla="*/ 132 w 138"/>
                  <a:gd name="T3" fmla="*/ 66 h 359"/>
                  <a:gd name="T4" fmla="*/ 132 w 138"/>
                  <a:gd name="T5" fmla="*/ 101 h 359"/>
                  <a:gd name="T6" fmla="*/ 138 w 138"/>
                  <a:gd name="T7" fmla="*/ 143 h 359"/>
                  <a:gd name="T8" fmla="*/ 138 w 138"/>
                  <a:gd name="T9" fmla="*/ 191 h 359"/>
                  <a:gd name="T10" fmla="*/ 132 w 138"/>
                  <a:gd name="T11" fmla="*/ 233 h 359"/>
                  <a:gd name="T12" fmla="*/ 132 w 138"/>
                  <a:gd name="T13" fmla="*/ 275 h 359"/>
                  <a:gd name="T14" fmla="*/ 132 w 138"/>
                  <a:gd name="T15" fmla="*/ 305 h 359"/>
                  <a:gd name="T16" fmla="*/ 132 w 138"/>
                  <a:gd name="T17" fmla="*/ 311 h 359"/>
                  <a:gd name="T18" fmla="*/ 114 w 138"/>
                  <a:gd name="T19" fmla="*/ 323 h 359"/>
                  <a:gd name="T20" fmla="*/ 108 w 138"/>
                  <a:gd name="T21" fmla="*/ 335 h 359"/>
                  <a:gd name="T22" fmla="*/ 108 w 138"/>
                  <a:gd name="T23" fmla="*/ 335 h 359"/>
                  <a:gd name="T24" fmla="*/ 108 w 138"/>
                  <a:gd name="T25" fmla="*/ 347 h 359"/>
                  <a:gd name="T26" fmla="*/ 108 w 138"/>
                  <a:gd name="T27" fmla="*/ 359 h 359"/>
                  <a:gd name="T28" fmla="*/ 108 w 138"/>
                  <a:gd name="T29" fmla="*/ 359 h 359"/>
                  <a:gd name="T30" fmla="*/ 78 w 138"/>
                  <a:gd name="T31" fmla="*/ 359 h 359"/>
                  <a:gd name="T32" fmla="*/ 60 w 138"/>
                  <a:gd name="T33" fmla="*/ 359 h 359"/>
                  <a:gd name="T34" fmla="*/ 48 w 138"/>
                  <a:gd name="T35" fmla="*/ 359 h 359"/>
                  <a:gd name="T36" fmla="*/ 48 w 138"/>
                  <a:gd name="T37" fmla="*/ 359 h 359"/>
                  <a:gd name="T38" fmla="*/ 48 w 138"/>
                  <a:gd name="T39" fmla="*/ 341 h 359"/>
                  <a:gd name="T40" fmla="*/ 48 w 138"/>
                  <a:gd name="T41" fmla="*/ 335 h 359"/>
                  <a:gd name="T42" fmla="*/ 48 w 138"/>
                  <a:gd name="T43" fmla="*/ 335 h 359"/>
                  <a:gd name="T44" fmla="*/ 42 w 138"/>
                  <a:gd name="T45" fmla="*/ 329 h 359"/>
                  <a:gd name="T46" fmla="*/ 24 w 138"/>
                  <a:gd name="T47" fmla="*/ 323 h 359"/>
                  <a:gd name="T48" fmla="*/ 12 w 138"/>
                  <a:gd name="T49" fmla="*/ 311 h 359"/>
                  <a:gd name="T50" fmla="*/ 6 w 138"/>
                  <a:gd name="T51" fmla="*/ 299 h 359"/>
                  <a:gd name="T52" fmla="*/ 6 w 138"/>
                  <a:gd name="T53" fmla="*/ 287 h 359"/>
                  <a:gd name="T54" fmla="*/ 6 w 138"/>
                  <a:gd name="T55" fmla="*/ 263 h 359"/>
                  <a:gd name="T56" fmla="*/ 6 w 138"/>
                  <a:gd name="T57" fmla="*/ 227 h 359"/>
                  <a:gd name="T58" fmla="*/ 6 w 138"/>
                  <a:gd name="T59" fmla="*/ 191 h 359"/>
                  <a:gd name="T60" fmla="*/ 0 w 138"/>
                  <a:gd name="T61" fmla="*/ 119 h 359"/>
                  <a:gd name="T62" fmla="*/ 0 w 138"/>
                  <a:gd name="T63" fmla="*/ 95 h 359"/>
                  <a:gd name="T64" fmla="*/ 0 w 138"/>
                  <a:gd name="T65" fmla="*/ 78 h 359"/>
                  <a:gd name="T66" fmla="*/ 6 w 138"/>
                  <a:gd name="T67" fmla="*/ 48 h 359"/>
                  <a:gd name="T68" fmla="*/ 18 w 138"/>
                  <a:gd name="T69" fmla="*/ 24 h 359"/>
                  <a:gd name="T70" fmla="*/ 42 w 138"/>
                  <a:gd name="T71" fmla="*/ 6 h 359"/>
                  <a:gd name="T72" fmla="*/ 66 w 138"/>
                  <a:gd name="T73" fmla="*/ 0 h 359"/>
                  <a:gd name="T74" fmla="*/ 84 w 138"/>
                  <a:gd name="T75" fmla="*/ 6 h 359"/>
                  <a:gd name="T76" fmla="*/ 102 w 138"/>
                  <a:gd name="T77" fmla="*/ 12 h 359"/>
                  <a:gd name="T78" fmla="*/ 126 w 138"/>
                  <a:gd name="T79" fmla="*/ 48 h 359"/>
                  <a:gd name="T80" fmla="*/ 126 w 138"/>
                  <a:gd name="T81" fmla="*/ 48 h 35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38" h="359">
                    <a:moveTo>
                      <a:pt x="126" y="48"/>
                    </a:moveTo>
                    <a:lnTo>
                      <a:pt x="132" y="66"/>
                    </a:lnTo>
                    <a:lnTo>
                      <a:pt x="132" y="101"/>
                    </a:lnTo>
                    <a:lnTo>
                      <a:pt x="138" y="143"/>
                    </a:lnTo>
                    <a:lnTo>
                      <a:pt x="138" y="191"/>
                    </a:lnTo>
                    <a:lnTo>
                      <a:pt x="132" y="233"/>
                    </a:lnTo>
                    <a:lnTo>
                      <a:pt x="132" y="275"/>
                    </a:lnTo>
                    <a:lnTo>
                      <a:pt x="132" y="305"/>
                    </a:lnTo>
                    <a:lnTo>
                      <a:pt x="132" y="311"/>
                    </a:lnTo>
                    <a:lnTo>
                      <a:pt x="114" y="323"/>
                    </a:lnTo>
                    <a:lnTo>
                      <a:pt x="108" y="335"/>
                    </a:lnTo>
                    <a:lnTo>
                      <a:pt x="108" y="347"/>
                    </a:lnTo>
                    <a:lnTo>
                      <a:pt x="108" y="359"/>
                    </a:lnTo>
                    <a:lnTo>
                      <a:pt x="78" y="359"/>
                    </a:lnTo>
                    <a:lnTo>
                      <a:pt x="60" y="359"/>
                    </a:lnTo>
                    <a:lnTo>
                      <a:pt x="48" y="359"/>
                    </a:lnTo>
                    <a:lnTo>
                      <a:pt x="48" y="341"/>
                    </a:lnTo>
                    <a:lnTo>
                      <a:pt x="48" y="335"/>
                    </a:lnTo>
                    <a:lnTo>
                      <a:pt x="42" y="329"/>
                    </a:lnTo>
                    <a:lnTo>
                      <a:pt x="24" y="323"/>
                    </a:lnTo>
                    <a:lnTo>
                      <a:pt x="12" y="311"/>
                    </a:lnTo>
                    <a:lnTo>
                      <a:pt x="6" y="299"/>
                    </a:lnTo>
                    <a:lnTo>
                      <a:pt x="6" y="287"/>
                    </a:lnTo>
                    <a:lnTo>
                      <a:pt x="6" y="263"/>
                    </a:lnTo>
                    <a:lnTo>
                      <a:pt x="6" y="227"/>
                    </a:lnTo>
                    <a:lnTo>
                      <a:pt x="6" y="191"/>
                    </a:lnTo>
                    <a:lnTo>
                      <a:pt x="0" y="119"/>
                    </a:lnTo>
                    <a:lnTo>
                      <a:pt x="0" y="95"/>
                    </a:lnTo>
                    <a:lnTo>
                      <a:pt x="0" y="78"/>
                    </a:lnTo>
                    <a:lnTo>
                      <a:pt x="6" y="48"/>
                    </a:lnTo>
                    <a:lnTo>
                      <a:pt x="18" y="24"/>
                    </a:lnTo>
                    <a:lnTo>
                      <a:pt x="42" y="6"/>
                    </a:lnTo>
                    <a:lnTo>
                      <a:pt x="66" y="0"/>
                    </a:lnTo>
                    <a:lnTo>
                      <a:pt x="84" y="6"/>
                    </a:lnTo>
                    <a:lnTo>
                      <a:pt x="102" y="12"/>
                    </a:lnTo>
                    <a:lnTo>
                      <a:pt x="126" y="48"/>
                    </a:lnTo>
                    <a:close/>
                  </a:path>
                </a:pathLst>
              </a:custGeom>
              <a:solidFill>
                <a:srgbClr val="FFCCFF"/>
              </a:solidFill>
              <a:ln w="3175">
                <a:solidFill>
                  <a:srgbClr val="000000"/>
                </a:solidFill>
                <a:prstDash val="solid"/>
                <a:round/>
                <a:headEnd/>
                <a:tailEnd/>
              </a:ln>
            </p:spPr>
            <p:txBody>
              <a:bodyPr/>
              <a:lstStyle/>
              <a:p>
                <a:endParaRPr lang="ja-JP" altLang="en-US"/>
              </a:p>
            </p:txBody>
          </p:sp>
          <p:sp>
            <p:nvSpPr>
              <p:cNvPr id="47261" name="Line 1199"/>
              <p:cNvSpPr>
                <a:spLocks noChangeShapeType="1"/>
              </p:cNvSpPr>
              <p:nvPr/>
            </p:nvSpPr>
            <p:spPr bwMode="auto">
              <a:xfrm>
                <a:off x="4544" y="3178"/>
                <a:ext cx="1"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7262" name="Line 1200"/>
              <p:cNvSpPr>
                <a:spLocks noChangeShapeType="1"/>
              </p:cNvSpPr>
              <p:nvPr/>
            </p:nvSpPr>
            <p:spPr bwMode="auto">
              <a:xfrm>
                <a:off x="4544" y="3178"/>
                <a:ext cx="1"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7263" name="Freeform 1201"/>
              <p:cNvSpPr>
                <a:spLocks/>
              </p:cNvSpPr>
              <p:nvPr/>
            </p:nvSpPr>
            <p:spPr bwMode="auto">
              <a:xfrm>
                <a:off x="4460" y="2783"/>
                <a:ext cx="472" cy="485"/>
              </a:xfrm>
              <a:custGeom>
                <a:avLst/>
                <a:gdLst>
                  <a:gd name="T0" fmla="*/ 149 w 472"/>
                  <a:gd name="T1" fmla="*/ 18 h 485"/>
                  <a:gd name="T2" fmla="*/ 143 w 472"/>
                  <a:gd name="T3" fmla="*/ 18 h 485"/>
                  <a:gd name="T4" fmla="*/ 125 w 472"/>
                  <a:gd name="T5" fmla="*/ 24 h 485"/>
                  <a:gd name="T6" fmla="*/ 101 w 472"/>
                  <a:gd name="T7" fmla="*/ 30 h 485"/>
                  <a:gd name="T8" fmla="*/ 78 w 472"/>
                  <a:gd name="T9" fmla="*/ 54 h 485"/>
                  <a:gd name="T10" fmla="*/ 54 w 472"/>
                  <a:gd name="T11" fmla="*/ 96 h 485"/>
                  <a:gd name="T12" fmla="*/ 30 w 472"/>
                  <a:gd name="T13" fmla="*/ 143 h 485"/>
                  <a:gd name="T14" fmla="*/ 12 w 472"/>
                  <a:gd name="T15" fmla="*/ 179 h 485"/>
                  <a:gd name="T16" fmla="*/ 6 w 472"/>
                  <a:gd name="T17" fmla="*/ 191 h 485"/>
                  <a:gd name="T18" fmla="*/ 0 w 472"/>
                  <a:gd name="T19" fmla="*/ 197 h 485"/>
                  <a:gd name="T20" fmla="*/ 18 w 472"/>
                  <a:gd name="T21" fmla="*/ 257 h 485"/>
                  <a:gd name="T22" fmla="*/ 30 w 472"/>
                  <a:gd name="T23" fmla="*/ 299 h 485"/>
                  <a:gd name="T24" fmla="*/ 36 w 472"/>
                  <a:gd name="T25" fmla="*/ 329 h 485"/>
                  <a:gd name="T26" fmla="*/ 42 w 472"/>
                  <a:gd name="T27" fmla="*/ 353 h 485"/>
                  <a:gd name="T28" fmla="*/ 42 w 472"/>
                  <a:gd name="T29" fmla="*/ 365 h 485"/>
                  <a:gd name="T30" fmla="*/ 48 w 472"/>
                  <a:gd name="T31" fmla="*/ 377 h 485"/>
                  <a:gd name="T32" fmla="*/ 48 w 472"/>
                  <a:gd name="T33" fmla="*/ 377 h 485"/>
                  <a:gd name="T34" fmla="*/ 54 w 472"/>
                  <a:gd name="T35" fmla="*/ 401 h 485"/>
                  <a:gd name="T36" fmla="*/ 60 w 472"/>
                  <a:gd name="T37" fmla="*/ 419 h 485"/>
                  <a:gd name="T38" fmla="*/ 66 w 472"/>
                  <a:gd name="T39" fmla="*/ 443 h 485"/>
                  <a:gd name="T40" fmla="*/ 66 w 472"/>
                  <a:gd name="T41" fmla="*/ 449 h 485"/>
                  <a:gd name="T42" fmla="*/ 66 w 472"/>
                  <a:gd name="T43" fmla="*/ 455 h 485"/>
                  <a:gd name="T44" fmla="*/ 119 w 472"/>
                  <a:gd name="T45" fmla="*/ 467 h 485"/>
                  <a:gd name="T46" fmla="*/ 155 w 472"/>
                  <a:gd name="T47" fmla="*/ 473 h 485"/>
                  <a:gd name="T48" fmla="*/ 179 w 472"/>
                  <a:gd name="T49" fmla="*/ 479 h 485"/>
                  <a:gd name="T50" fmla="*/ 197 w 472"/>
                  <a:gd name="T51" fmla="*/ 485 h 485"/>
                  <a:gd name="T52" fmla="*/ 215 w 472"/>
                  <a:gd name="T53" fmla="*/ 485 h 485"/>
                  <a:gd name="T54" fmla="*/ 215 w 472"/>
                  <a:gd name="T55" fmla="*/ 485 h 485"/>
                  <a:gd name="T56" fmla="*/ 281 w 472"/>
                  <a:gd name="T57" fmla="*/ 485 h 485"/>
                  <a:gd name="T58" fmla="*/ 323 w 472"/>
                  <a:gd name="T59" fmla="*/ 485 h 485"/>
                  <a:gd name="T60" fmla="*/ 358 w 472"/>
                  <a:gd name="T61" fmla="*/ 485 h 485"/>
                  <a:gd name="T62" fmla="*/ 382 w 472"/>
                  <a:gd name="T63" fmla="*/ 485 h 485"/>
                  <a:gd name="T64" fmla="*/ 394 w 472"/>
                  <a:gd name="T65" fmla="*/ 485 h 485"/>
                  <a:gd name="T66" fmla="*/ 406 w 472"/>
                  <a:gd name="T67" fmla="*/ 485 h 485"/>
                  <a:gd name="T68" fmla="*/ 406 w 472"/>
                  <a:gd name="T69" fmla="*/ 485 h 485"/>
                  <a:gd name="T70" fmla="*/ 436 w 472"/>
                  <a:gd name="T71" fmla="*/ 479 h 485"/>
                  <a:gd name="T72" fmla="*/ 448 w 472"/>
                  <a:gd name="T73" fmla="*/ 473 h 485"/>
                  <a:gd name="T74" fmla="*/ 454 w 472"/>
                  <a:gd name="T75" fmla="*/ 473 h 485"/>
                  <a:gd name="T76" fmla="*/ 454 w 472"/>
                  <a:gd name="T77" fmla="*/ 473 h 485"/>
                  <a:gd name="T78" fmla="*/ 460 w 472"/>
                  <a:gd name="T79" fmla="*/ 461 h 485"/>
                  <a:gd name="T80" fmla="*/ 460 w 472"/>
                  <a:gd name="T81" fmla="*/ 431 h 485"/>
                  <a:gd name="T82" fmla="*/ 466 w 472"/>
                  <a:gd name="T83" fmla="*/ 395 h 485"/>
                  <a:gd name="T84" fmla="*/ 472 w 472"/>
                  <a:gd name="T85" fmla="*/ 359 h 485"/>
                  <a:gd name="T86" fmla="*/ 472 w 472"/>
                  <a:gd name="T87" fmla="*/ 335 h 485"/>
                  <a:gd name="T88" fmla="*/ 472 w 472"/>
                  <a:gd name="T89" fmla="*/ 305 h 485"/>
                  <a:gd name="T90" fmla="*/ 472 w 472"/>
                  <a:gd name="T91" fmla="*/ 239 h 485"/>
                  <a:gd name="T92" fmla="*/ 472 w 472"/>
                  <a:gd name="T93" fmla="*/ 209 h 485"/>
                  <a:gd name="T94" fmla="*/ 472 w 472"/>
                  <a:gd name="T95" fmla="*/ 179 h 485"/>
                  <a:gd name="T96" fmla="*/ 472 w 472"/>
                  <a:gd name="T97" fmla="*/ 161 h 485"/>
                  <a:gd name="T98" fmla="*/ 472 w 472"/>
                  <a:gd name="T99" fmla="*/ 155 h 485"/>
                  <a:gd name="T100" fmla="*/ 472 w 472"/>
                  <a:gd name="T101" fmla="*/ 143 h 485"/>
                  <a:gd name="T102" fmla="*/ 472 w 472"/>
                  <a:gd name="T103" fmla="*/ 138 h 485"/>
                  <a:gd name="T104" fmla="*/ 472 w 472"/>
                  <a:gd name="T105" fmla="*/ 132 h 485"/>
                  <a:gd name="T106" fmla="*/ 460 w 472"/>
                  <a:gd name="T107" fmla="*/ 108 h 485"/>
                  <a:gd name="T108" fmla="*/ 454 w 472"/>
                  <a:gd name="T109" fmla="*/ 90 h 485"/>
                  <a:gd name="T110" fmla="*/ 454 w 472"/>
                  <a:gd name="T111" fmla="*/ 84 h 485"/>
                  <a:gd name="T112" fmla="*/ 454 w 472"/>
                  <a:gd name="T113" fmla="*/ 84 h 485"/>
                  <a:gd name="T114" fmla="*/ 424 w 472"/>
                  <a:gd name="T115" fmla="*/ 54 h 485"/>
                  <a:gd name="T116" fmla="*/ 406 w 472"/>
                  <a:gd name="T117" fmla="*/ 36 h 485"/>
                  <a:gd name="T118" fmla="*/ 382 w 472"/>
                  <a:gd name="T119" fmla="*/ 12 h 485"/>
                  <a:gd name="T120" fmla="*/ 370 w 472"/>
                  <a:gd name="T121" fmla="*/ 6 h 485"/>
                  <a:gd name="T122" fmla="*/ 370 w 472"/>
                  <a:gd name="T123" fmla="*/ 0 h 485"/>
                  <a:gd name="T124" fmla="*/ 149 w 472"/>
                  <a:gd name="T125" fmla="*/ 18 h 485"/>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72" h="485">
                    <a:moveTo>
                      <a:pt x="149" y="18"/>
                    </a:moveTo>
                    <a:lnTo>
                      <a:pt x="143" y="18"/>
                    </a:lnTo>
                    <a:lnTo>
                      <a:pt x="125" y="24"/>
                    </a:lnTo>
                    <a:lnTo>
                      <a:pt x="101" y="30"/>
                    </a:lnTo>
                    <a:lnTo>
                      <a:pt x="78" y="54"/>
                    </a:lnTo>
                    <a:lnTo>
                      <a:pt x="54" y="96"/>
                    </a:lnTo>
                    <a:lnTo>
                      <a:pt x="30" y="143"/>
                    </a:lnTo>
                    <a:lnTo>
                      <a:pt x="12" y="179"/>
                    </a:lnTo>
                    <a:lnTo>
                      <a:pt x="6" y="191"/>
                    </a:lnTo>
                    <a:lnTo>
                      <a:pt x="0" y="197"/>
                    </a:lnTo>
                    <a:lnTo>
                      <a:pt x="18" y="257"/>
                    </a:lnTo>
                    <a:lnTo>
                      <a:pt x="30" y="299"/>
                    </a:lnTo>
                    <a:lnTo>
                      <a:pt x="36" y="329"/>
                    </a:lnTo>
                    <a:lnTo>
                      <a:pt x="42" y="353"/>
                    </a:lnTo>
                    <a:lnTo>
                      <a:pt x="42" y="365"/>
                    </a:lnTo>
                    <a:lnTo>
                      <a:pt x="48" y="377"/>
                    </a:lnTo>
                    <a:lnTo>
                      <a:pt x="54" y="401"/>
                    </a:lnTo>
                    <a:lnTo>
                      <a:pt x="60" y="419"/>
                    </a:lnTo>
                    <a:lnTo>
                      <a:pt x="66" y="443"/>
                    </a:lnTo>
                    <a:lnTo>
                      <a:pt x="66" y="449"/>
                    </a:lnTo>
                    <a:lnTo>
                      <a:pt x="66" y="455"/>
                    </a:lnTo>
                    <a:lnTo>
                      <a:pt x="119" y="467"/>
                    </a:lnTo>
                    <a:lnTo>
                      <a:pt x="155" y="473"/>
                    </a:lnTo>
                    <a:lnTo>
                      <a:pt x="179" y="479"/>
                    </a:lnTo>
                    <a:lnTo>
                      <a:pt x="197" y="485"/>
                    </a:lnTo>
                    <a:lnTo>
                      <a:pt x="215" y="485"/>
                    </a:lnTo>
                    <a:lnTo>
                      <a:pt x="281" y="485"/>
                    </a:lnTo>
                    <a:lnTo>
                      <a:pt x="323" y="485"/>
                    </a:lnTo>
                    <a:lnTo>
                      <a:pt x="358" y="485"/>
                    </a:lnTo>
                    <a:lnTo>
                      <a:pt x="382" y="485"/>
                    </a:lnTo>
                    <a:lnTo>
                      <a:pt x="394" y="485"/>
                    </a:lnTo>
                    <a:lnTo>
                      <a:pt x="406" y="485"/>
                    </a:lnTo>
                    <a:lnTo>
                      <a:pt x="436" y="479"/>
                    </a:lnTo>
                    <a:lnTo>
                      <a:pt x="448" y="473"/>
                    </a:lnTo>
                    <a:lnTo>
                      <a:pt x="454" y="473"/>
                    </a:lnTo>
                    <a:lnTo>
                      <a:pt x="460" y="461"/>
                    </a:lnTo>
                    <a:lnTo>
                      <a:pt x="460" y="431"/>
                    </a:lnTo>
                    <a:lnTo>
                      <a:pt x="466" y="395"/>
                    </a:lnTo>
                    <a:lnTo>
                      <a:pt x="472" y="359"/>
                    </a:lnTo>
                    <a:lnTo>
                      <a:pt x="472" y="335"/>
                    </a:lnTo>
                    <a:lnTo>
                      <a:pt x="472" y="305"/>
                    </a:lnTo>
                    <a:lnTo>
                      <a:pt x="472" y="239"/>
                    </a:lnTo>
                    <a:lnTo>
                      <a:pt x="472" y="209"/>
                    </a:lnTo>
                    <a:lnTo>
                      <a:pt x="472" y="179"/>
                    </a:lnTo>
                    <a:lnTo>
                      <a:pt x="472" y="161"/>
                    </a:lnTo>
                    <a:lnTo>
                      <a:pt x="472" y="155"/>
                    </a:lnTo>
                    <a:lnTo>
                      <a:pt x="472" y="143"/>
                    </a:lnTo>
                    <a:lnTo>
                      <a:pt x="472" y="138"/>
                    </a:lnTo>
                    <a:lnTo>
                      <a:pt x="472" y="132"/>
                    </a:lnTo>
                    <a:lnTo>
                      <a:pt x="460" y="108"/>
                    </a:lnTo>
                    <a:lnTo>
                      <a:pt x="454" y="90"/>
                    </a:lnTo>
                    <a:lnTo>
                      <a:pt x="454" y="84"/>
                    </a:lnTo>
                    <a:lnTo>
                      <a:pt x="424" y="54"/>
                    </a:lnTo>
                    <a:lnTo>
                      <a:pt x="406" y="36"/>
                    </a:lnTo>
                    <a:lnTo>
                      <a:pt x="382" y="12"/>
                    </a:lnTo>
                    <a:lnTo>
                      <a:pt x="370" y="6"/>
                    </a:lnTo>
                    <a:lnTo>
                      <a:pt x="370" y="0"/>
                    </a:lnTo>
                    <a:lnTo>
                      <a:pt x="149" y="18"/>
                    </a:lnTo>
                    <a:close/>
                  </a:path>
                </a:pathLst>
              </a:custGeom>
              <a:solidFill>
                <a:srgbClr val="FFCCFF"/>
              </a:solidFill>
              <a:ln w="3175">
                <a:solidFill>
                  <a:srgbClr val="000000"/>
                </a:solidFill>
                <a:prstDash val="solid"/>
                <a:round/>
                <a:headEnd/>
                <a:tailEnd/>
              </a:ln>
            </p:spPr>
            <p:txBody>
              <a:bodyPr/>
              <a:lstStyle/>
              <a:p>
                <a:endParaRPr lang="ja-JP" altLang="en-US"/>
              </a:p>
            </p:txBody>
          </p:sp>
          <p:sp>
            <p:nvSpPr>
              <p:cNvPr id="47264" name="Freeform 1202"/>
              <p:cNvSpPr>
                <a:spLocks/>
              </p:cNvSpPr>
              <p:nvPr/>
            </p:nvSpPr>
            <p:spPr bwMode="auto">
              <a:xfrm>
                <a:off x="4615" y="2795"/>
                <a:ext cx="114" cy="102"/>
              </a:xfrm>
              <a:custGeom>
                <a:avLst/>
                <a:gdLst>
                  <a:gd name="T0" fmla="*/ 114 w 114"/>
                  <a:gd name="T1" fmla="*/ 72 h 102"/>
                  <a:gd name="T2" fmla="*/ 90 w 114"/>
                  <a:gd name="T3" fmla="*/ 84 h 102"/>
                  <a:gd name="T4" fmla="*/ 60 w 114"/>
                  <a:gd name="T5" fmla="*/ 102 h 102"/>
                  <a:gd name="T6" fmla="*/ 48 w 114"/>
                  <a:gd name="T7" fmla="*/ 102 h 102"/>
                  <a:gd name="T8" fmla="*/ 30 w 114"/>
                  <a:gd name="T9" fmla="*/ 102 h 102"/>
                  <a:gd name="T10" fmla="*/ 18 w 114"/>
                  <a:gd name="T11" fmla="*/ 90 h 102"/>
                  <a:gd name="T12" fmla="*/ 6 w 114"/>
                  <a:gd name="T13" fmla="*/ 66 h 102"/>
                  <a:gd name="T14" fmla="*/ 0 w 114"/>
                  <a:gd name="T15" fmla="*/ 42 h 102"/>
                  <a:gd name="T16" fmla="*/ 0 w 114"/>
                  <a:gd name="T17" fmla="*/ 24 h 102"/>
                  <a:gd name="T18" fmla="*/ 24 w 114"/>
                  <a:gd name="T19" fmla="*/ 6 h 102"/>
                  <a:gd name="T20" fmla="*/ 48 w 114"/>
                  <a:gd name="T21" fmla="*/ 0 h 102"/>
                  <a:gd name="T22" fmla="*/ 60 w 114"/>
                  <a:gd name="T23" fmla="*/ 0 h 102"/>
                  <a:gd name="T24" fmla="*/ 66 w 114"/>
                  <a:gd name="T25" fmla="*/ 0 h 102"/>
                  <a:gd name="T26" fmla="*/ 114 w 114"/>
                  <a:gd name="T27" fmla="*/ 72 h 10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14" h="102">
                    <a:moveTo>
                      <a:pt x="114" y="72"/>
                    </a:moveTo>
                    <a:lnTo>
                      <a:pt x="90" y="84"/>
                    </a:lnTo>
                    <a:lnTo>
                      <a:pt x="60" y="102"/>
                    </a:lnTo>
                    <a:lnTo>
                      <a:pt x="48" y="102"/>
                    </a:lnTo>
                    <a:lnTo>
                      <a:pt x="30" y="102"/>
                    </a:lnTo>
                    <a:lnTo>
                      <a:pt x="18" y="90"/>
                    </a:lnTo>
                    <a:lnTo>
                      <a:pt x="6" y="66"/>
                    </a:lnTo>
                    <a:lnTo>
                      <a:pt x="0" y="42"/>
                    </a:lnTo>
                    <a:lnTo>
                      <a:pt x="0" y="24"/>
                    </a:lnTo>
                    <a:lnTo>
                      <a:pt x="24" y="6"/>
                    </a:lnTo>
                    <a:lnTo>
                      <a:pt x="48" y="0"/>
                    </a:lnTo>
                    <a:lnTo>
                      <a:pt x="60" y="0"/>
                    </a:lnTo>
                    <a:lnTo>
                      <a:pt x="66" y="0"/>
                    </a:lnTo>
                    <a:lnTo>
                      <a:pt x="114" y="72"/>
                    </a:lnTo>
                    <a:close/>
                  </a:path>
                </a:pathLst>
              </a:custGeom>
              <a:solidFill>
                <a:srgbClr val="FFFFFF"/>
              </a:solidFill>
              <a:ln w="3175">
                <a:solidFill>
                  <a:srgbClr val="000000"/>
                </a:solidFill>
                <a:prstDash val="solid"/>
                <a:round/>
                <a:headEnd/>
                <a:tailEnd/>
              </a:ln>
            </p:spPr>
            <p:txBody>
              <a:bodyPr/>
              <a:lstStyle/>
              <a:p>
                <a:endParaRPr lang="ja-JP" altLang="en-US"/>
              </a:p>
            </p:txBody>
          </p:sp>
          <p:sp>
            <p:nvSpPr>
              <p:cNvPr id="47265" name="Freeform 1203"/>
              <p:cNvSpPr>
                <a:spLocks/>
              </p:cNvSpPr>
              <p:nvPr/>
            </p:nvSpPr>
            <p:spPr bwMode="auto">
              <a:xfrm>
                <a:off x="4591" y="2789"/>
                <a:ext cx="90" cy="78"/>
              </a:xfrm>
              <a:custGeom>
                <a:avLst/>
                <a:gdLst>
                  <a:gd name="T0" fmla="*/ 36 w 90"/>
                  <a:gd name="T1" fmla="*/ 0 h 78"/>
                  <a:gd name="T2" fmla="*/ 0 w 90"/>
                  <a:gd name="T3" fmla="*/ 78 h 78"/>
                  <a:gd name="T4" fmla="*/ 90 w 90"/>
                  <a:gd name="T5" fmla="*/ 48 h 78"/>
                  <a:gd name="T6" fmla="*/ 36 w 90"/>
                  <a:gd name="T7" fmla="*/ 0 h 7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90" h="78">
                    <a:moveTo>
                      <a:pt x="36" y="0"/>
                    </a:moveTo>
                    <a:lnTo>
                      <a:pt x="0" y="78"/>
                    </a:lnTo>
                    <a:lnTo>
                      <a:pt x="90" y="48"/>
                    </a:lnTo>
                    <a:lnTo>
                      <a:pt x="36" y="0"/>
                    </a:lnTo>
                    <a:close/>
                  </a:path>
                </a:pathLst>
              </a:custGeom>
              <a:solidFill>
                <a:srgbClr val="FFFFFF"/>
              </a:solidFill>
              <a:ln w="3175">
                <a:solidFill>
                  <a:srgbClr val="000000"/>
                </a:solidFill>
                <a:prstDash val="solid"/>
                <a:round/>
                <a:headEnd/>
                <a:tailEnd/>
              </a:ln>
            </p:spPr>
            <p:txBody>
              <a:bodyPr/>
              <a:lstStyle/>
              <a:p>
                <a:endParaRPr lang="ja-JP" altLang="en-US"/>
              </a:p>
            </p:txBody>
          </p:sp>
          <p:sp>
            <p:nvSpPr>
              <p:cNvPr id="47266" name="Freeform 1204"/>
              <p:cNvSpPr>
                <a:spLocks/>
              </p:cNvSpPr>
              <p:nvPr/>
            </p:nvSpPr>
            <p:spPr bwMode="auto">
              <a:xfrm>
                <a:off x="4645" y="2705"/>
                <a:ext cx="149" cy="126"/>
              </a:xfrm>
              <a:custGeom>
                <a:avLst/>
                <a:gdLst>
                  <a:gd name="T0" fmla="*/ 0 w 149"/>
                  <a:gd name="T1" fmla="*/ 84 h 126"/>
                  <a:gd name="T2" fmla="*/ 0 w 149"/>
                  <a:gd name="T3" fmla="*/ 90 h 126"/>
                  <a:gd name="T4" fmla="*/ 6 w 149"/>
                  <a:gd name="T5" fmla="*/ 96 h 126"/>
                  <a:gd name="T6" fmla="*/ 24 w 149"/>
                  <a:gd name="T7" fmla="*/ 120 h 126"/>
                  <a:gd name="T8" fmla="*/ 36 w 149"/>
                  <a:gd name="T9" fmla="*/ 126 h 126"/>
                  <a:gd name="T10" fmla="*/ 60 w 149"/>
                  <a:gd name="T11" fmla="*/ 126 h 126"/>
                  <a:gd name="T12" fmla="*/ 90 w 149"/>
                  <a:gd name="T13" fmla="*/ 114 h 126"/>
                  <a:gd name="T14" fmla="*/ 126 w 149"/>
                  <a:gd name="T15" fmla="*/ 90 h 126"/>
                  <a:gd name="T16" fmla="*/ 144 w 149"/>
                  <a:gd name="T17" fmla="*/ 72 h 126"/>
                  <a:gd name="T18" fmla="*/ 149 w 149"/>
                  <a:gd name="T19" fmla="*/ 60 h 126"/>
                  <a:gd name="T20" fmla="*/ 149 w 149"/>
                  <a:gd name="T21" fmla="*/ 30 h 126"/>
                  <a:gd name="T22" fmla="*/ 138 w 149"/>
                  <a:gd name="T23" fmla="*/ 6 h 126"/>
                  <a:gd name="T24" fmla="*/ 132 w 149"/>
                  <a:gd name="T25" fmla="*/ 0 h 126"/>
                  <a:gd name="T26" fmla="*/ 0 w 149"/>
                  <a:gd name="T27" fmla="*/ 84 h 12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49" h="126">
                    <a:moveTo>
                      <a:pt x="0" y="84"/>
                    </a:moveTo>
                    <a:lnTo>
                      <a:pt x="0" y="90"/>
                    </a:lnTo>
                    <a:lnTo>
                      <a:pt x="6" y="96"/>
                    </a:lnTo>
                    <a:lnTo>
                      <a:pt x="24" y="120"/>
                    </a:lnTo>
                    <a:lnTo>
                      <a:pt x="36" y="126"/>
                    </a:lnTo>
                    <a:lnTo>
                      <a:pt x="60" y="126"/>
                    </a:lnTo>
                    <a:lnTo>
                      <a:pt x="90" y="114"/>
                    </a:lnTo>
                    <a:lnTo>
                      <a:pt x="126" y="90"/>
                    </a:lnTo>
                    <a:lnTo>
                      <a:pt x="144" y="72"/>
                    </a:lnTo>
                    <a:lnTo>
                      <a:pt x="149" y="60"/>
                    </a:lnTo>
                    <a:lnTo>
                      <a:pt x="149" y="30"/>
                    </a:lnTo>
                    <a:lnTo>
                      <a:pt x="138" y="6"/>
                    </a:lnTo>
                    <a:lnTo>
                      <a:pt x="132" y="0"/>
                    </a:lnTo>
                    <a:lnTo>
                      <a:pt x="0" y="84"/>
                    </a:lnTo>
                    <a:close/>
                  </a:path>
                </a:pathLst>
              </a:custGeom>
              <a:solidFill>
                <a:srgbClr val="FAD28D"/>
              </a:solidFill>
              <a:ln w="3175">
                <a:solidFill>
                  <a:srgbClr val="000000"/>
                </a:solidFill>
                <a:prstDash val="solid"/>
                <a:round/>
                <a:headEnd/>
                <a:tailEnd/>
              </a:ln>
            </p:spPr>
            <p:txBody>
              <a:bodyPr/>
              <a:lstStyle/>
              <a:p>
                <a:endParaRPr lang="ja-JP" altLang="en-US"/>
              </a:p>
            </p:txBody>
          </p:sp>
          <p:sp>
            <p:nvSpPr>
              <p:cNvPr id="47267" name="Freeform 1205"/>
              <p:cNvSpPr>
                <a:spLocks/>
              </p:cNvSpPr>
              <p:nvPr/>
            </p:nvSpPr>
            <p:spPr bwMode="auto">
              <a:xfrm>
                <a:off x="4687" y="2783"/>
                <a:ext cx="90" cy="84"/>
              </a:xfrm>
              <a:custGeom>
                <a:avLst/>
                <a:gdLst>
                  <a:gd name="T0" fmla="*/ 0 w 90"/>
                  <a:gd name="T1" fmla="*/ 54 h 84"/>
                  <a:gd name="T2" fmla="*/ 54 w 90"/>
                  <a:gd name="T3" fmla="*/ 84 h 84"/>
                  <a:gd name="T4" fmla="*/ 90 w 90"/>
                  <a:gd name="T5" fmla="*/ 0 h 84"/>
                  <a:gd name="T6" fmla="*/ 0 w 90"/>
                  <a:gd name="T7" fmla="*/ 54 h 8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90" h="84">
                    <a:moveTo>
                      <a:pt x="0" y="54"/>
                    </a:moveTo>
                    <a:lnTo>
                      <a:pt x="54" y="84"/>
                    </a:lnTo>
                    <a:lnTo>
                      <a:pt x="90" y="0"/>
                    </a:lnTo>
                    <a:lnTo>
                      <a:pt x="0" y="54"/>
                    </a:lnTo>
                    <a:close/>
                  </a:path>
                </a:pathLst>
              </a:custGeom>
              <a:solidFill>
                <a:srgbClr val="FFFFFF"/>
              </a:solidFill>
              <a:ln w="3175">
                <a:solidFill>
                  <a:srgbClr val="000000"/>
                </a:solidFill>
                <a:prstDash val="solid"/>
                <a:round/>
                <a:headEnd/>
                <a:tailEnd/>
              </a:ln>
            </p:spPr>
            <p:txBody>
              <a:bodyPr/>
              <a:lstStyle/>
              <a:p>
                <a:endParaRPr lang="ja-JP" altLang="en-US"/>
              </a:p>
            </p:txBody>
          </p:sp>
          <p:sp>
            <p:nvSpPr>
              <p:cNvPr id="47268" name="Freeform 1206"/>
              <p:cNvSpPr>
                <a:spLocks/>
              </p:cNvSpPr>
              <p:nvPr/>
            </p:nvSpPr>
            <p:spPr bwMode="auto">
              <a:xfrm>
                <a:off x="4478" y="2375"/>
                <a:ext cx="334" cy="414"/>
              </a:xfrm>
              <a:custGeom>
                <a:avLst/>
                <a:gdLst>
                  <a:gd name="T0" fmla="*/ 0 w 334"/>
                  <a:gd name="T1" fmla="*/ 180 h 414"/>
                  <a:gd name="T2" fmla="*/ 0 w 334"/>
                  <a:gd name="T3" fmla="*/ 186 h 414"/>
                  <a:gd name="T4" fmla="*/ 6 w 334"/>
                  <a:gd name="T5" fmla="*/ 204 h 414"/>
                  <a:gd name="T6" fmla="*/ 6 w 334"/>
                  <a:gd name="T7" fmla="*/ 246 h 414"/>
                  <a:gd name="T8" fmla="*/ 18 w 334"/>
                  <a:gd name="T9" fmla="*/ 300 h 414"/>
                  <a:gd name="T10" fmla="*/ 24 w 334"/>
                  <a:gd name="T11" fmla="*/ 318 h 414"/>
                  <a:gd name="T12" fmla="*/ 24 w 334"/>
                  <a:gd name="T13" fmla="*/ 336 h 414"/>
                  <a:gd name="T14" fmla="*/ 48 w 334"/>
                  <a:gd name="T15" fmla="*/ 360 h 414"/>
                  <a:gd name="T16" fmla="*/ 83 w 334"/>
                  <a:gd name="T17" fmla="*/ 396 h 414"/>
                  <a:gd name="T18" fmla="*/ 107 w 334"/>
                  <a:gd name="T19" fmla="*/ 408 h 414"/>
                  <a:gd name="T20" fmla="*/ 137 w 334"/>
                  <a:gd name="T21" fmla="*/ 414 h 414"/>
                  <a:gd name="T22" fmla="*/ 173 w 334"/>
                  <a:gd name="T23" fmla="*/ 408 h 414"/>
                  <a:gd name="T24" fmla="*/ 215 w 334"/>
                  <a:gd name="T25" fmla="*/ 396 h 414"/>
                  <a:gd name="T26" fmla="*/ 257 w 334"/>
                  <a:gd name="T27" fmla="*/ 372 h 414"/>
                  <a:gd name="T28" fmla="*/ 287 w 334"/>
                  <a:gd name="T29" fmla="*/ 348 h 414"/>
                  <a:gd name="T30" fmla="*/ 305 w 334"/>
                  <a:gd name="T31" fmla="*/ 330 h 414"/>
                  <a:gd name="T32" fmla="*/ 322 w 334"/>
                  <a:gd name="T33" fmla="*/ 306 h 414"/>
                  <a:gd name="T34" fmla="*/ 328 w 334"/>
                  <a:gd name="T35" fmla="*/ 270 h 414"/>
                  <a:gd name="T36" fmla="*/ 334 w 334"/>
                  <a:gd name="T37" fmla="*/ 264 h 414"/>
                  <a:gd name="T38" fmla="*/ 334 w 334"/>
                  <a:gd name="T39" fmla="*/ 258 h 414"/>
                  <a:gd name="T40" fmla="*/ 328 w 334"/>
                  <a:gd name="T41" fmla="*/ 192 h 414"/>
                  <a:gd name="T42" fmla="*/ 328 w 334"/>
                  <a:gd name="T43" fmla="*/ 144 h 414"/>
                  <a:gd name="T44" fmla="*/ 328 w 334"/>
                  <a:gd name="T45" fmla="*/ 108 h 414"/>
                  <a:gd name="T46" fmla="*/ 328 w 334"/>
                  <a:gd name="T47" fmla="*/ 84 h 414"/>
                  <a:gd name="T48" fmla="*/ 328 w 334"/>
                  <a:gd name="T49" fmla="*/ 72 h 414"/>
                  <a:gd name="T50" fmla="*/ 328 w 334"/>
                  <a:gd name="T51" fmla="*/ 60 h 414"/>
                  <a:gd name="T52" fmla="*/ 328 w 334"/>
                  <a:gd name="T53" fmla="*/ 60 h 414"/>
                  <a:gd name="T54" fmla="*/ 275 w 334"/>
                  <a:gd name="T55" fmla="*/ 48 h 414"/>
                  <a:gd name="T56" fmla="*/ 221 w 334"/>
                  <a:gd name="T57" fmla="*/ 42 h 414"/>
                  <a:gd name="T58" fmla="*/ 137 w 334"/>
                  <a:gd name="T59" fmla="*/ 24 h 414"/>
                  <a:gd name="T60" fmla="*/ 83 w 334"/>
                  <a:gd name="T61" fmla="*/ 12 h 414"/>
                  <a:gd name="T62" fmla="*/ 42 w 334"/>
                  <a:gd name="T63" fmla="*/ 6 h 414"/>
                  <a:gd name="T64" fmla="*/ 18 w 334"/>
                  <a:gd name="T65" fmla="*/ 0 h 414"/>
                  <a:gd name="T66" fmla="*/ 6 w 334"/>
                  <a:gd name="T67" fmla="*/ 0 h 414"/>
                  <a:gd name="T68" fmla="*/ 6 w 334"/>
                  <a:gd name="T69" fmla="*/ 0 h 414"/>
                  <a:gd name="T70" fmla="*/ 6 w 334"/>
                  <a:gd name="T71" fmla="*/ 0 h 414"/>
                  <a:gd name="T72" fmla="*/ 0 w 334"/>
                  <a:gd name="T73" fmla="*/ 180 h 41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334" h="414">
                    <a:moveTo>
                      <a:pt x="0" y="180"/>
                    </a:moveTo>
                    <a:lnTo>
                      <a:pt x="0" y="186"/>
                    </a:lnTo>
                    <a:lnTo>
                      <a:pt x="6" y="204"/>
                    </a:lnTo>
                    <a:lnTo>
                      <a:pt x="6" y="246"/>
                    </a:lnTo>
                    <a:lnTo>
                      <a:pt x="18" y="300"/>
                    </a:lnTo>
                    <a:lnTo>
                      <a:pt x="24" y="318"/>
                    </a:lnTo>
                    <a:lnTo>
                      <a:pt x="24" y="336"/>
                    </a:lnTo>
                    <a:lnTo>
                      <a:pt x="48" y="360"/>
                    </a:lnTo>
                    <a:lnTo>
                      <a:pt x="83" y="396"/>
                    </a:lnTo>
                    <a:lnTo>
                      <a:pt x="107" y="408"/>
                    </a:lnTo>
                    <a:lnTo>
                      <a:pt x="137" y="414"/>
                    </a:lnTo>
                    <a:lnTo>
                      <a:pt x="173" y="408"/>
                    </a:lnTo>
                    <a:lnTo>
                      <a:pt x="215" y="396"/>
                    </a:lnTo>
                    <a:lnTo>
                      <a:pt x="257" y="372"/>
                    </a:lnTo>
                    <a:lnTo>
                      <a:pt x="287" y="348"/>
                    </a:lnTo>
                    <a:lnTo>
                      <a:pt x="305" y="330"/>
                    </a:lnTo>
                    <a:lnTo>
                      <a:pt x="322" y="306"/>
                    </a:lnTo>
                    <a:lnTo>
                      <a:pt x="328" y="270"/>
                    </a:lnTo>
                    <a:lnTo>
                      <a:pt x="334" y="264"/>
                    </a:lnTo>
                    <a:lnTo>
                      <a:pt x="334" y="258"/>
                    </a:lnTo>
                    <a:lnTo>
                      <a:pt x="328" y="192"/>
                    </a:lnTo>
                    <a:lnTo>
                      <a:pt x="328" y="144"/>
                    </a:lnTo>
                    <a:lnTo>
                      <a:pt x="328" y="108"/>
                    </a:lnTo>
                    <a:lnTo>
                      <a:pt x="328" y="84"/>
                    </a:lnTo>
                    <a:lnTo>
                      <a:pt x="328" y="72"/>
                    </a:lnTo>
                    <a:lnTo>
                      <a:pt x="328" y="60"/>
                    </a:lnTo>
                    <a:lnTo>
                      <a:pt x="275" y="48"/>
                    </a:lnTo>
                    <a:lnTo>
                      <a:pt x="221" y="42"/>
                    </a:lnTo>
                    <a:lnTo>
                      <a:pt x="137" y="24"/>
                    </a:lnTo>
                    <a:lnTo>
                      <a:pt x="83" y="12"/>
                    </a:lnTo>
                    <a:lnTo>
                      <a:pt x="42" y="6"/>
                    </a:lnTo>
                    <a:lnTo>
                      <a:pt x="18" y="0"/>
                    </a:lnTo>
                    <a:lnTo>
                      <a:pt x="6" y="0"/>
                    </a:lnTo>
                    <a:lnTo>
                      <a:pt x="0" y="180"/>
                    </a:lnTo>
                    <a:close/>
                  </a:path>
                </a:pathLst>
              </a:custGeom>
              <a:solidFill>
                <a:srgbClr val="FAD28D"/>
              </a:solidFill>
              <a:ln w="3175">
                <a:solidFill>
                  <a:srgbClr val="000000"/>
                </a:solidFill>
                <a:prstDash val="solid"/>
                <a:round/>
                <a:headEnd/>
                <a:tailEnd/>
              </a:ln>
            </p:spPr>
            <p:txBody>
              <a:bodyPr/>
              <a:lstStyle/>
              <a:p>
                <a:endParaRPr lang="ja-JP" altLang="en-US"/>
              </a:p>
            </p:txBody>
          </p:sp>
          <p:sp>
            <p:nvSpPr>
              <p:cNvPr id="47269" name="Freeform 1207"/>
              <p:cNvSpPr>
                <a:spLocks/>
              </p:cNvSpPr>
              <p:nvPr/>
            </p:nvSpPr>
            <p:spPr bwMode="auto">
              <a:xfrm>
                <a:off x="4400" y="2243"/>
                <a:ext cx="562" cy="660"/>
              </a:xfrm>
              <a:custGeom>
                <a:avLst/>
                <a:gdLst>
                  <a:gd name="T0" fmla="*/ 78 w 562"/>
                  <a:gd name="T1" fmla="*/ 348 h 660"/>
                  <a:gd name="T2" fmla="*/ 84 w 562"/>
                  <a:gd name="T3" fmla="*/ 300 h 660"/>
                  <a:gd name="T4" fmla="*/ 108 w 562"/>
                  <a:gd name="T5" fmla="*/ 228 h 660"/>
                  <a:gd name="T6" fmla="*/ 155 w 562"/>
                  <a:gd name="T7" fmla="*/ 204 h 660"/>
                  <a:gd name="T8" fmla="*/ 191 w 562"/>
                  <a:gd name="T9" fmla="*/ 192 h 660"/>
                  <a:gd name="T10" fmla="*/ 173 w 562"/>
                  <a:gd name="T11" fmla="*/ 222 h 660"/>
                  <a:gd name="T12" fmla="*/ 155 w 562"/>
                  <a:gd name="T13" fmla="*/ 246 h 660"/>
                  <a:gd name="T14" fmla="*/ 161 w 562"/>
                  <a:gd name="T15" fmla="*/ 246 h 660"/>
                  <a:gd name="T16" fmla="*/ 203 w 562"/>
                  <a:gd name="T17" fmla="*/ 228 h 660"/>
                  <a:gd name="T18" fmla="*/ 293 w 562"/>
                  <a:gd name="T19" fmla="*/ 204 h 660"/>
                  <a:gd name="T20" fmla="*/ 347 w 562"/>
                  <a:gd name="T21" fmla="*/ 216 h 660"/>
                  <a:gd name="T22" fmla="*/ 359 w 562"/>
                  <a:gd name="T23" fmla="*/ 264 h 660"/>
                  <a:gd name="T24" fmla="*/ 359 w 562"/>
                  <a:gd name="T25" fmla="*/ 330 h 660"/>
                  <a:gd name="T26" fmla="*/ 353 w 562"/>
                  <a:gd name="T27" fmla="*/ 426 h 660"/>
                  <a:gd name="T28" fmla="*/ 335 w 562"/>
                  <a:gd name="T29" fmla="*/ 456 h 660"/>
                  <a:gd name="T30" fmla="*/ 353 w 562"/>
                  <a:gd name="T31" fmla="*/ 516 h 660"/>
                  <a:gd name="T32" fmla="*/ 371 w 562"/>
                  <a:gd name="T33" fmla="*/ 558 h 660"/>
                  <a:gd name="T34" fmla="*/ 418 w 562"/>
                  <a:gd name="T35" fmla="*/ 600 h 660"/>
                  <a:gd name="T36" fmla="*/ 472 w 562"/>
                  <a:gd name="T37" fmla="*/ 636 h 660"/>
                  <a:gd name="T38" fmla="*/ 502 w 562"/>
                  <a:gd name="T39" fmla="*/ 660 h 660"/>
                  <a:gd name="T40" fmla="*/ 508 w 562"/>
                  <a:gd name="T41" fmla="*/ 660 h 660"/>
                  <a:gd name="T42" fmla="*/ 514 w 562"/>
                  <a:gd name="T43" fmla="*/ 624 h 660"/>
                  <a:gd name="T44" fmla="*/ 526 w 562"/>
                  <a:gd name="T45" fmla="*/ 528 h 660"/>
                  <a:gd name="T46" fmla="*/ 550 w 562"/>
                  <a:gd name="T47" fmla="*/ 360 h 660"/>
                  <a:gd name="T48" fmla="*/ 562 w 562"/>
                  <a:gd name="T49" fmla="*/ 228 h 660"/>
                  <a:gd name="T50" fmla="*/ 556 w 562"/>
                  <a:gd name="T51" fmla="*/ 198 h 660"/>
                  <a:gd name="T52" fmla="*/ 526 w 562"/>
                  <a:gd name="T53" fmla="*/ 108 h 660"/>
                  <a:gd name="T54" fmla="*/ 448 w 562"/>
                  <a:gd name="T55" fmla="*/ 18 h 660"/>
                  <a:gd name="T56" fmla="*/ 365 w 562"/>
                  <a:gd name="T57" fmla="*/ 0 h 660"/>
                  <a:gd name="T58" fmla="*/ 150 w 562"/>
                  <a:gd name="T59" fmla="*/ 30 h 660"/>
                  <a:gd name="T60" fmla="*/ 72 w 562"/>
                  <a:gd name="T61" fmla="*/ 66 h 660"/>
                  <a:gd name="T62" fmla="*/ 24 w 562"/>
                  <a:gd name="T63" fmla="*/ 114 h 660"/>
                  <a:gd name="T64" fmla="*/ 0 w 562"/>
                  <a:gd name="T65" fmla="*/ 210 h 660"/>
                  <a:gd name="T66" fmla="*/ 30 w 562"/>
                  <a:gd name="T67" fmla="*/ 294 h 660"/>
                  <a:gd name="T68" fmla="*/ 72 w 562"/>
                  <a:gd name="T69" fmla="*/ 342 h 660"/>
                  <a:gd name="T70" fmla="*/ 78 w 562"/>
                  <a:gd name="T71" fmla="*/ 348 h 66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62" h="660">
                    <a:moveTo>
                      <a:pt x="78" y="348"/>
                    </a:moveTo>
                    <a:lnTo>
                      <a:pt x="78" y="348"/>
                    </a:lnTo>
                    <a:lnTo>
                      <a:pt x="78" y="336"/>
                    </a:lnTo>
                    <a:lnTo>
                      <a:pt x="84" y="300"/>
                    </a:lnTo>
                    <a:lnTo>
                      <a:pt x="90" y="264"/>
                    </a:lnTo>
                    <a:lnTo>
                      <a:pt x="108" y="228"/>
                    </a:lnTo>
                    <a:lnTo>
                      <a:pt x="126" y="222"/>
                    </a:lnTo>
                    <a:lnTo>
                      <a:pt x="155" y="204"/>
                    </a:lnTo>
                    <a:lnTo>
                      <a:pt x="185" y="192"/>
                    </a:lnTo>
                    <a:lnTo>
                      <a:pt x="191" y="192"/>
                    </a:lnTo>
                    <a:lnTo>
                      <a:pt x="173" y="222"/>
                    </a:lnTo>
                    <a:lnTo>
                      <a:pt x="161" y="240"/>
                    </a:lnTo>
                    <a:lnTo>
                      <a:pt x="155" y="246"/>
                    </a:lnTo>
                    <a:lnTo>
                      <a:pt x="161" y="246"/>
                    </a:lnTo>
                    <a:lnTo>
                      <a:pt x="179" y="234"/>
                    </a:lnTo>
                    <a:lnTo>
                      <a:pt x="203" y="228"/>
                    </a:lnTo>
                    <a:lnTo>
                      <a:pt x="227" y="216"/>
                    </a:lnTo>
                    <a:lnTo>
                      <a:pt x="293" y="204"/>
                    </a:lnTo>
                    <a:lnTo>
                      <a:pt x="317" y="210"/>
                    </a:lnTo>
                    <a:lnTo>
                      <a:pt x="347" y="216"/>
                    </a:lnTo>
                    <a:lnTo>
                      <a:pt x="359" y="234"/>
                    </a:lnTo>
                    <a:lnTo>
                      <a:pt x="359" y="264"/>
                    </a:lnTo>
                    <a:lnTo>
                      <a:pt x="359" y="294"/>
                    </a:lnTo>
                    <a:lnTo>
                      <a:pt x="359" y="330"/>
                    </a:lnTo>
                    <a:lnTo>
                      <a:pt x="359" y="402"/>
                    </a:lnTo>
                    <a:lnTo>
                      <a:pt x="353" y="426"/>
                    </a:lnTo>
                    <a:lnTo>
                      <a:pt x="341" y="450"/>
                    </a:lnTo>
                    <a:lnTo>
                      <a:pt x="335" y="456"/>
                    </a:lnTo>
                    <a:lnTo>
                      <a:pt x="341" y="474"/>
                    </a:lnTo>
                    <a:lnTo>
                      <a:pt x="353" y="516"/>
                    </a:lnTo>
                    <a:lnTo>
                      <a:pt x="365" y="546"/>
                    </a:lnTo>
                    <a:lnTo>
                      <a:pt x="371" y="558"/>
                    </a:lnTo>
                    <a:lnTo>
                      <a:pt x="371" y="564"/>
                    </a:lnTo>
                    <a:lnTo>
                      <a:pt x="418" y="600"/>
                    </a:lnTo>
                    <a:lnTo>
                      <a:pt x="448" y="624"/>
                    </a:lnTo>
                    <a:lnTo>
                      <a:pt x="472" y="636"/>
                    </a:lnTo>
                    <a:lnTo>
                      <a:pt x="490" y="648"/>
                    </a:lnTo>
                    <a:lnTo>
                      <a:pt x="502" y="660"/>
                    </a:lnTo>
                    <a:lnTo>
                      <a:pt x="508" y="660"/>
                    </a:lnTo>
                    <a:lnTo>
                      <a:pt x="508" y="642"/>
                    </a:lnTo>
                    <a:lnTo>
                      <a:pt x="514" y="624"/>
                    </a:lnTo>
                    <a:lnTo>
                      <a:pt x="514" y="594"/>
                    </a:lnTo>
                    <a:lnTo>
                      <a:pt x="526" y="528"/>
                    </a:lnTo>
                    <a:lnTo>
                      <a:pt x="538" y="444"/>
                    </a:lnTo>
                    <a:lnTo>
                      <a:pt x="550" y="360"/>
                    </a:lnTo>
                    <a:lnTo>
                      <a:pt x="556" y="288"/>
                    </a:lnTo>
                    <a:lnTo>
                      <a:pt x="562" y="228"/>
                    </a:lnTo>
                    <a:lnTo>
                      <a:pt x="562" y="210"/>
                    </a:lnTo>
                    <a:lnTo>
                      <a:pt x="556" y="198"/>
                    </a:lnTo>
                    <a:lnTo>
                      <a:pt x="544" y="162"/>
                    </a:lnTo>
                    <a:lnTo>
                      <a:pt x="526" y="108"/>
                    </a:lnTo>
                    <a:lnTo>
                      <a:pt x="496" y="54"/>
                    </a:lnTo>
                    <a:lnTo>
                      <a:pt x="448" y="18"/>
                    </a:lnTo>
                    <a:lnTo>
                      <a:pt x="406" y="12"/>
                    </a:lnTo>
                    <a:lnTo>
                      <a:pt x="365" y="0"/>
                    </a:lnTo>
                    <a:lnTo>
                      <a:pt x="257" y="6"/>
                    </a:lnTo>
                    <a:lnTo>
                      <a:pt x="150" y="30"/>
                    </a:lnTo>
                    <a:lnTo>
                      <a:pt x="102" y="48"/>
                    </a:lnTo>
                    <a:lnTo>
                      <a:pt x="72" y="66"/>
                    </a:lnTo>
                    <a:lnTo>
                      <a:pt x="42" y="90"/>
                    </a:lnTo>
                    <a:lnTo>
                      <a:pt x="24" y="114"/>
                    </a:lnTo>
                    <a:lnTo>
                      <a:pt x="0" y="162"/>
                    </a:lnTo>
                    <a:lnTo>
                      <a:pt x="0" y="210"/>
                    </a:lnTo>
                    <a:lnTo>
                      <a:pt x="12" y="252"/>
                    </a:lnTo>
                    <a:lnTo>
                      <a:pt x="30" y="294"/>
                    </a:lnTo>
                    <a:lnTo>
                      <a:pt x="54" y="324"/>
                    </a:lnTo>
                    <a:lnTo>
                      <a:pt x="72" y="342"/>
                    </a:lnTo>
                    <a:lnTo>
                      <a:pt x="78" y="348"/>
                    </a:lnTo>
                    <a:close/>
                  </a:path>
                </a:pathLst>
              </a:custGeom>
              <a:solidFill>
                <a:srgbClr val="000000"/>
              </a:solidFill>
              <a:ln w="3175">
                <a:solidFill>
                  <a:srgbClr val="000000"/>
                </a:solidFill>
                <a:prstDash val="solid"/>
                <a:round/>
                <a:headEnd/>
                <a:tailEnd/>
              </a:ln>
            </p:spPr>
            <p:txBody>
              <a:bodyPr/>
              <a:lstStyle/>
              <a:p>
                <a:endParaRPr lang="ja-JP" altLang="en-US"/>
              </a:p>
            </p:txBody>
          </p:sp>
          <p:sp>
            <p:nvSpPr>
              <p:cNvPr id="47270" name="Freeform 1208"/>
              <p:cNvSpPr>
                <a:spLocks/>
              </p:cNvSpPr>
              <p:nvPr/>
            </p:nvSpPr>
            <p:spPr bwMode="auto">
              <a:xfrm>
                <a:off x="4514" y="2813"/>
                <a:ext cx="95" cy="425"/>
              </a:xfrm>
              <a:custGeom>
                <a:avLst/>
                <a:gdLst>
                  <a:gd name="T0" fmla="*/ 53 w 95"/>
                  <a:gd name="T1" fmla="*/ 0 h 425"/>
                  <a:gd name="T2" fmla="*/ 41 w 95"/>
                  <a:gd name="T3" fmla="*/ 24 h 425"/>
                  <a:gd name="T4" fmla="*/ 41 w 95"/>
                  <a:gd name="T5" fmla="*/ 42 h 425"/>
                  <a:gd name="T6" fmla="*/ 47 w 95"/>
                  <a:gd name="T7" fmla="*/ 66 h 425"/>
                  <a:gd name="T8" fmla="*/ 47 w 95"/>
                  <a:gd name="T9" fmla="*/ 72 h 425"/>
                  <a:gd name="T10" fmla="*/ 24 w 95"/>
                  <a:gd name="T11" fmla="*/ 119 h 425"/>
                  <a:gd name="T12" fmla="*/ 12 w 95"/>
                  <a:gd name="T13" fmla="*/ 143 h 425"/>
                  <a:gd name="T14" fmla="*/ 0 w 95"/>
                  <a:gd name="T15" fmla="*/ 161 h 425"/>
                  <a:gd name="T16" fmla="*/ 0 w 95"/>
                  <a:gd name="T17" fmla="*/ 185 h 425"/>
                  <a:gd name="T18" fmla="*/ 6 w 95"/>
                  <a:gd name="T19" fmla="*/ 215 h 425"/>
                  <a:gd name="T20" fmla="*/ 18 w 95"/>
                  <a:gd name="T21" fmla="*/ 245 h 425"/>
                  <a:gd name="T22" fmla="*/ 36 w 95"/>
                  <a:gd name="T23" fmla="*/ 263 h 425"/>
                  <a:gd name="T24" fmla="*/ 47 w 95"/>
                  <a:gd name="T25" fmla="*/ 275 h 425"/>
                  <a:gd name="T26" fmla="*/ 71 w 95"/>
                  <a:gd name="T27" fmla="*/ 299 h 425"/>
                  <a:gd name="T28" fmla="*/ 89 w 95"/>
                  <a:gd name="T29" fmla="*/ 317 h 425"/>
                  <a:gd name="T30" fmla="*/ 95 w 95"/>
                  <a:gd name="T31" fmla="*/ 329 h 425"/>
                  <a:gd name="T32" fmla="*/ 89 w 95"/>
                  <a:gd name="T33" fmla="*/ 359 h 425"/>
                  <a:gd name="T34" fmla="*/ 89 w 95"/>
                  <a:gd name="T35" fmla="*/ 383 h 425"/>
                  <a:gd name="T36" fmla="*/ 89 w 95"/>
                  <a:gd name="T37" fmla="*/ 413 h 425"/>
                  <a:gd name="T38" fmla="*/ 89 w 95"/>
                  <a:gd name="T39" fmla="*/ 425 h 425"/>
                  <a:gd name="T40" fmla="*/ 89 w 95"/>
                  <a:gd name="T41" fmla="*/ 425 h 425"/>
                  <a:gd name="T42" fmla="*/ 53 w 95"/>
                  <a:gd name="T43" fmla="*/ 0 h 42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95" h="425">
                    <a:moveTo>
                      <a:pt x="53" y="0"/>
                    </a:moveTo>
                    <a:lnTo>
                      <a:pt x="41" y="24"/>
                    </a:lnTo>
                    <a:lnTo>
                      <a:pt x="41" y="42"/>
                    </a:lnTo>
                    <a:lnTo>
                      <a:pt x="47" y="66"/>
                    </a:lnTo>
                    <a:lnTo>
                      <a:pt x="47" y="72"/>
                    </a:lnTo>
                    <a:lnTo>
                      <a:pt x="24" y="119"/>
                    </a:lnTo>
                    <a:lnTo>
                      <a:pt x="12" y="143"/>
                    </a:lnTo>
                    <a:lnTo>
                      <a:pt x="0" y="161"/>
                    </a:lnTo>
                    <a:lnTo>
                      <a:pt x="0" y="185"/>
                    </a:lnTo>
                    <a:lnTo>
                      <a:pt x="6" y="215"/>
                    </a:lnTo>
                    <a:lnTo>
                      <a:pt x="18" y="245"/>
                    </a:lnTo>
                    <a:lnTo>
                      <a:pt x="36" y="263"/>
                    </a:lnTo>
                    <a:lnTo>
                      <a:pt x="47" y="275"/>
                    </a:lnTo>
                    <a:lnTo>
                      <a:pt x="71" y="299"/>
                    </a:lnTo>
                    <a:lnTo>
                      <a:pt x="89" y="317"/>
                    </a:lnTo>
                    <a:lnTo>
                      <a:pt x="95" y="329"/>
                    </a:lnTo>
                    <a:lnTo>
                      <a:pt x="89" y="359"/>
                    </a:lnTo>
                    <a:lnTo>
                      <a:pt x="89" y="383"/>
                    </a:lnTo>
                    <a:lnTo>
                      <a:pt x="89" y="413"/>
                    </a:lnTo>
                    <a:lnTo>
                      <a:pt x="89" y="425"/>
                    </a:lnTo>
                    <a:lnTo>
                      <a:pt x="53" y="0"/>
                    </a:lnTo>
                    <a:close/>
                  </a:path>
                </a:pathLst>
              </a:custGeom>
              <a:solidFill>
                <a:srgbClr val="FFCCFF"/>
              </a:solidFill>
              <a:ln w="9525">
                <a:solidFill>
                  <a:srgbClr val="000000"/>
                </a:solidFill>
                <a:round/>
                <a:headEnd/>
                <a:tailEnd/>
              </a:ln>
            </p:spPr>
            <p:txBody>
              <a:bodyPr/>
              <a:lstStyle/>
              <a:p>
                <a:endParaRPr lang="ja-JP" altLang="en-US"/>
              </a:p>
            </p:txBody>
          </p:sp>
          <p:sp>
            <p:nvSpPr>
              <p:cNvPr id="47271" name="Freeform 1209"/>
              <p:cNvSpPr>
                <a:spLocks/>
              </p:cNvSpPr>
              <p:nvPr/>
            </p:nvSpPr>
            <p:spPr bwMode="auto">
              <a:xfrm>
                <a:off x="4514" y="2813"/>
                <a:ext cx="95" cy="425"/>
              </a:xfrm>
              <a:custGeom>
                <a:avLst/>
                <a:gdLst>
                  <a:gd name="T0" fmla="*/ 53 w 95"/>
                  <a:gd name="T1" fmla="*/ 0 h 425"/>
                  <a:gd name="T2" fmla="*/ 41 w 95"/>
                  <a:gd name="T3" fmla="*/ 24 h 425"/>
                  <a:gd name="T4" fmla="*/ 41 w 95"/>
                  <a:gd name="T5" fmla="*/ 42 h 425"/>
                  <a:gd name="T6" fmla="*/ 47 w 95"/>
                  <a:gd name="T7" fmla="*/ 66 h 425"/>
                  <a:gd name="T8" fmla="*/ 47 w 95"/>
                  <a:gd name="T9" fmla="*/ 72 h 425"/>
                  <a:gd name="T10" fmla="*/ 24 w 95"/>
                  <a:gd name="T11" fmla="*/ 119 h 425"/>
                  <a:gd name="T12" fmla="*/ 12 w 95"/>
                  <a:gd name="T13" fmla="*/ 143 h 425"/>
                  <a:gd name="T14" fmla="*/ 0 w 95"/>
                  <a:gd name="T15" fmla="*/ 161 h 425"/>
                  <a:gd name="T16" fmla="*/ 0 w 95"/>
                  <a:gd name="T17" fmla="*/ 185 h 425"/>
                  <a:gd name="T18" fmla="*/ 6 w 95"/>
                  <a:gd name="T19" fmla="*/ 215 h 425"/>
                  <a:gd name="T20" fmla="*/ 18 w 95"/>
                  <a:gd name="T21" fmla="*/ 245 h 425"/>
                  <a:gd name="T22" fmla="*/ 36 w 95"/>
                  <a:gd name="T23" fmla="*/ 263 h 425"/>
                  <a:gd name="T24" fmla="*/ 47 w 95"/>
                  <a:gd name="T25" fmla="*/ 275 h 425"/>
                  <a:gd name="T26" fmla="*/ 71 w 95"/>
                  <a:gd name="T27" fmla="*/ 299 h 425"/>
                  <a:gd name="T28" fmla="*/ 89 w 95"/>
                  <a:gd name="T29" fmla="*/ 317 h 425"/>
                  <a:gd name="T30" fmla="*/ 95 w 95"/>
                  <a:gd name="T31" fmla="*/ 329 h 425"/>
                  <a:gd name="T32" fmla="*/ 89 w 95"/>
                  <a:gd name="T33" fmla="*/ 359 h 425"/>
                  <a:gd name="T34" fmla="*/ 89 w 95"/>
                  <a:gd name="T35" fmla="*/ 383 h 425"/>
                  <a:gd name="T36" fmla="*/ 89 w 95"/>
                  <a:gd name="T37" fmla="*/ 413 h 425"/>
                  <a:gd name="T38" fmla="*/ 89 w 95"/>
                  <a:gd name="T39" fmla="*/ 425 h 425"/>
                  <a:gd name="T40" fmla="*/ 89 w 95"/>
                  <a:gd name="T41" fmla="*/ 425 h 42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95" h="425">
                    <a:moveTo>
                      <a:pt x="53" y="0"/>
                    </a:moveTo>
                    <a:lnTo>
                      <a:pt x="41" y="24"/>
                    </a:lnTo>
                    <a:lnTo>
                      <a:pt x="41" y="42"/>
                    </a:lnTo>
                    <a:lnTo>
                      <a:pt x="47" y="66"/>
                    </a:lnTo>
                    <a:lnTo>
                      <a:pt x="47" y="72"/>
                    </a:lnTo>
                    <a:lnTo>
                      <a:pt x="24" y="119"/>
                    </a:lnTo>
                    <a:lnTo>
                      <a:pt x="12" y="143"/>
                    </a:lnTo>
                    <a:lnTo>
                      <a:pt x="0" y="161"/>
                    </a:lnTo>
                    <a:lnTo>
                      <a:pt x="0" y="185"/>
                    </a:lnTo>
                    <a:lnTo>
                      <a:pt x="6" y="215"/>
                    </a:lnTo>
                    <a:lnTo>
                      <a:pt x="18" y="245"/>
                    </a:lnTo>
                    <a:lnTo>
                      <a:pt x="36" y="263"/>
                    </a:lnTo>
                    <a:lnTo>
                      <a:pt x="47" y="275"/>
                    </a:lnTo>
                    <a:lnTo>
                      <a:pt x="71" y="299"/>
                    </a:lnTo>
                    <a:lnTo>
                      <a:pt x="89" y="317"/>
                    </a:lnTo>
                    <a:lnTo>
                      <a:pt x="95" y="329"/>
                    </a:lnTo>
                    <a:lnTo>
                      <a:pt x="89" y="359"/>
                    </a:lnTo>
                    <a:lnTo>
                      <a:pt x="89" y="383"/>
                    </a:lnTo>
                    <a:lnTo>
                      <a:pt x="89" y="413"/>
                    </a:lnTo>
                    <a:lnTo>
                      <a:pt x="89" y="425"/>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272" name="Line 1210"/>
              <p:cNvSpPr>
                <a:spLocks noChangeShapeType="1"/>
              </p:cNvSpPr>
              <p:nvPr/>
            </p:nvSpPr>
            <p:spPr bwMode="auto">
              <a:xfrm>
                <a:off x="4956" y="3268"/>
                <a:ext cx="1"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7273" name="Line 1211"/>
              <p:cNvSpPr>
                <a:spLocks noChangeShapeType="1"/>
              </p:cNvSpPr>
              <p:nvPr/>
            </p:nvSpPr>
            <p:spPr bwMode="auto">
              <a:xfrm>
                <a:off x="4956" y="3268"/>
                <a:ext cx="1"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7274" name="Freeform 1212"/>
              <p:cNvSpPr>
                <a:spLocks/>
              </p:cNvSpPr>
              <p:nvPr/>
            </p:nvSpPr>
            <p:spPr bwMode="auto">
              <a:xfrm>
                <a:off x="4783" y="2867"/>
                <a:ext cx="161" cy="425"/>
              </a:xfrm>
              <a:custGeom>
                <a:avLst/>
                <a:gdLst>
                  <a:gd name="T0" fmla="*/ 149 w 161"/>
                  <a:gd name="T1" fmla="*/ 59 h 425"/>
                  <a:gd name="T2" fmla="*/ 155 w 161"/>
                  <a:gd name="T3" fmla="*/ 77 h 425"/>
                  <a:gd name="T4" fmla="*/ 161 w 161"/>
                  <a:gd name="T5" fmla="*/ 119 h 425"/>
                  <a:gd name="T6" fmla="*/ 161 w 161"/>
                  <a:gd name="T7" fmla="*/ 167 h 425"/>
                  <a:gd name="T8" fmla="*/ 161 w 161"/>
                  <a:gd name="T9" fmla="*/ 221 h 425"/>
                  <a:gd name="T10" fmla="*/ 161 w 161"/>
                  <a:gd name="T11" fmla="*/ 275 h 425"/>
                  <a:gd name="T12" fmla="*/ 161 w 161"/>
                  <a:gd name="T13" fmla="*/ 323 h 425"/>
                  <a:gd name="T14" fmla="*/ 155 w 161"/>
                  <a:gd name="T15" fmla="*/ 359 h 425"/>
                  <a:gd name="T16" fmla="*/ 155 w 161"/>
                  <a:gd name="T17" fmla="*/ 371 h 425"/>
                  <a:gd name="T18" fmla="*/ 137 w 161"/>
                  <a:gd name="T19" fmla="*/ 383 h 425"/>
                  <a:gd name="T20" fmla="*/ 131 w 161"/>
                  <a:gd name="T21" fmla="*/ 389 h 425"/>
                  <a:gd name="T22" fmla="*/ 125 w 161"/>
                  <a:gd name="T23" fmla="*/ 395 h 425"/>
                  <a:gd name="T24" fmla="*/ 131 w 161"/>
                  <a:gd name="T25" fmla="*/ 413 h 425"/>
                  <a:gd name="T26" fmla="*/ 131 w 161"/>
                  <a:gd name="T27" fmla="*/ 419 h 425"/>
                  <a:gd name="T28" fmla="*/ 131 w 161"/>
                  <a:gd name="T29" fmla="*/ 425 h 425"/>
                  <a:gd name="T30" fmla="*/ 89 w 161"/>
                  <a:gd name="T31" fmla="*/ 425 h 425"/>
                  <a:gd name="T32" fmla="*/ 71 w 161"/>
                  <a:gd name="T33" fmla="*/ 425 h 425"/>
                  <a:gd name="T34" fmla="*/ 59 w 161"/>
                  <a:gd name="T35" fmla="*/ 425 h 425"/>
                  <a:gd name="T36" fmla="*/ 59 w 161"/>
                  <a:gd name="T37" fmla="*/ 425 h 425"/>
                  <a:gd name="T38" fmla="*/ 59 w 161"/>
                  <a:gd name="T39" fmla="*/ 401 h 425"/>
                  <a:gd name="T40" fmla="*/ 53 w 161"/>
                  <a:gd name="T41" fmla="*/ 395 h 425"/>
                  <a:gd name="T42" fmla="*/ 53 w 161"/>
                  <a:gd name="T43" fmla="*/ 389 h 425"/>
                  <a:gd name="T44" fmla="*/ 47 w 161"/>
                  <a:gd name="T45" fmla="*/ 389 h 425"/>
                  <a:gd name="T46" fmla="*/ 35 w 161"/>
                  <a:gd name="T47" fmla="*/ 383 h 425"/>
                  <a:gd name="T48" fmla="*/ 17 w 161"/>
                  <a:gd name="T49" fmla="*/ 371 h 425"/>
                  <a:gd name="T50" fmla="*/ 11 w 161"/>
                  <a:gd name="T51" fmla="*/ 353 h 425"/>
                  <a:gd name="T52" fmla="*/ 11 w 161"/>
                  <a:gd name="T53" fmla="*/ 335 h 425"/>
                  <a:gd name="T54" fmla="*/ 11 w 161"/>
                  <a:gd name="T55" fmla="*/ 305 h 425"/>
                  <a:gd name="T56" fmla="*/ 6 w 161"/>
                  <a:gd name="T57" fmla="*/ 269 h 425"/>
                  <a:gd name="T58" fmla="*/ 6 w 161"/>
                  <a:gd name="T59" fmla="*/ 227 h 425"/>
                  <a:gd name="T60" fmla="*/ 0 w 161"/>
                  <a:gd name="T61" fmla="*/ 143 h 425"/>
                  <a:gd name="T62" fmla="*/ 0 w 161"/>
                  <a:gd name="T63" fmla="*/ 113 h 425"/>
                  <a:gd name="T64" fmla="*/ 0 w 161"/>
                  <a:gd name="T65" fmla="*/ 89 h 425"/>
                  <a:gd name="T66" fmla="*/ 6 w 161"/>
                  <a:gd name="T67" fmla="*/ 59 h 425"/>
                  <a:gd name="T68" fmla="*/ 23 w 161"/>
                  <a:gd name="T69" fmla="*/ 30 h 425"/>
                  <a:gd name="T70" fmla="*/ 47 w 161"/>
                  <a:gd name="T71" fmla="*/ 6 h 425"/>
                  <a:gd name="T72" fmla="*/ 77 w 161"/>
                  <a:gd name="T73" fmla="*/ 0 h 425"/>
                  <a:gd name="T74" fmla="*/ 101 w 161"/>
                  <a:gd name="T75" fmla="*/ 6 h 425"/>
                  <a:gd name="T76" fmla="*/ 119 w 161"/>
                  <a:gd name="T77" fmla="*/ 18 h 425"/>
                  <a:gd name="T78" fmla="*/ 149 w 161"/>
                  <a:gd name="T79" fmla="*/ 59 h 425"/>
                  <a:gd name="T80" fmla="*/ 149 w 161"/>
                  <a:gd name="T81" fmla="*/ 59 h 425"/>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61" h="425">
                    <a:moveTo>
                      <a:pt x="149" y="59"/>
                    </a:moveTo>
                    <a:lnTo>
                      <a:pt x="155" y="77"/>
                    </a:lnTo>
                    <a:lnTo>
                      <a:pt x="161" y="119"/>
                    </a:lnTo>
                    <a:lnTo>
                      <a:pt x="161" y="167"/>
                    </a:lnTo>
                    <a:lnTo>
                      <a:pt x="161" y="221"/>
                    </a:lnTo>
                    <a:lnTo>
                      <a:pt x="161" y="275"/>
                    </a:lnTo>
                    <a:lnTo>
                      <a:pt x="161" y="323"/>
                    </a:lnTo>
                    <a:lnTo>
                      <a:pt x="155" y="359"/>
                    </a:lnTo>
                    <a:lnTo>
                      <a:pt x="155" y="371"/>
                    </a:lnTo>
                    <a:lnTo>
                      <a:pt x="137" y="383"/>
                    </a:lnTo>
                    <a:lnTo>
                      <a:pt x="131" y="389"/>
                    </a:lnTo>
                    <a:lnTo>
                      <a:pt x="125" y="395"/>
                    </a:lnTo>
                    <a:lnTo>
                      <a:pt x="131" y="413"/>
                    </a:lnTo>
                    <a:lnTo>
                      <a:pt x="131" y="419"/>
                    </a:lnTo>
                    <a:lnTo>
                      <a:pt x="131" y="425"/>
                    </a:lnTo>
                    <a:lnTo>
                      <a:pt x="89" y="425"/>
                    </a:lnTo>
                    <a:lnTo>
                      <a:pt x="71" y="425"/>
                    </a:lnTo>
                    <a:lnTo>
                      <a:pt x="59" y="425"/>
                    </a:lnTo>
                    <a:lnTo>
                      <a:pt x="59" y="401"/>
                    </a:lnTo>
                    <a:lnTo>
                      <a:pt x="53" y="395"/>
                    </a:lnTo>
                    <a:lnTo>
                      <a:pt x="53" y="389"/>
                    </a:lnTo>
                    <a:lnTo>
                      <a:pt x="47" y="389"/>
                    </a:lnTo>
                    <a:lnTo>
                      <a:pt x="35" y="383"/>
                    </a:lnTo>
                    <a:lnTo>
                      <a:pt x="17" y="371"/>
                    </a:lnTo>
                    <a:lnTo>
                      <a:pt x="11" y="353"/>
                    </a:lnTo>
                    <a:lnTo>
                      <a:pt x="11" y="335"/>
                    </a:lnTo>
                    <a:lnTo>
                      <a:pt x="11" y="305"/>
                    </a:lnTo>
                    <a:lnTo>
                      <a:pt x="6" y="269"/>
                    </a:lnTo>
                    <a:lnTo>
                      <a:pt x="6" y="227"/>
                    </a:lnTo>
                    <a:lnTo>
                      <a:pt x="0" y="143"/>
                    </a:lnTo>
                    <a:lnTo>
                      <a:pt x="0" y="113"/>
                    </a:lnTo>
                    <a:lnTo>
                      <a:pt x="0" y="89"/>
                    </a:lnTo>
                    <a:lnTo>
                      <a:pt x="6" y="59"/>
                    </a:lnTo>
                    <a:lnTo>
                      <a:pt x="23" y="30"/>
                    </a:lnTo>
                    <a:lnTo>
                      <a:pt x="47" y="6"/>
                    </a:lnTo>
                    <a:lnTo>
                      <a:pt x="77" y="0"/>
                    </a:lnTo>
                    <a:lnTo>
                      <a:pt x="101" y="6"/>
                    </a:lnTo>
                    <a:lnTo>
                      <a:pt x="119" y="18"/>
                    </a:lnTo>
                    <a:lnTo>
                      <a:pt x="149" y="59"/>
                    </a:lnTo>
                    <a:close/>
                  </a:path>
                </a:pathLst>
              </a:custGeom>
              <a:solidFill>
                <a:srgbClr val="FFCCFF"/>
              </a:solidFill>
              <a:ln w="3175">
                <a:solidFill>
                  <a:srgbClr val="000000"/>
                </a:solidFill>
                <a:prstDash val="solid"/>
                <a:round/>
                <a:headEnd/>
                <a:tailEnd/>
              </a:ln>
            </p:spPr>
            <p:txBody>
              <a:bodyPr/>
              <a:lstStyle/>
              <a:p>
                <a:endParaRPr lang="ja-JP" altLang="en-US"/>
              </a:p>
            </p:txBody>
          </p:sp>
          <p:sp>
            <p:nvSpPr>
              <p:cNvPr id="47275" name="Freeform 1213"/>
              <p:cNvSpPr>
                <a:spLocks/>
              </p:cNvSpPr>
              <p:nvPr/>
            </p:nvSpPr>
            <p:spPr bwMode="auto">
              <a:xfrm>
                <a:off x="4526" y="2591"/>
                <a:ext cx="29" cy="84"/>
              </a:xfrm>
              <a:custGeom>
                <a:avLst/>
                <a:gdLst>
                  <a:gd name="T0" fmla="*/ 18 w 29"/>
                  <a:gd name="T1" fmla="*/ 0 h 84"/>
                  <a:gd name="T2" fmla="*/ 12 w 29"/>
                  <a:gd name="T3" fmla="*/ 30 h 84"/>
                  <a:gd name="T4" fmla="*/ 0 w 29"/>
                  <a:gd name="T5" fmla="*/ 54 h 84"/>
                  <a:gd name="T6" fmla="*/ 0 w 29"/>
                  <a:gd name="T7" fmla="*/ 66 h 84"/>
                  <a:gd name="T8" fmla="*/ 12 w 29"/>
                  <a:gd name="T9" fmla="*/ 78 h 84"/>
                  <a:gd name="T10" fmla="*/ 24 w 29"/>
                  <a:gd name="T11" fmla="*/ 84 h 84"/>
                  <a:gd name="T12" fmla="*/ 29 w 29"/>
                  <a:gd name="T13" fmla="*/ 84 h 8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9" h="84">
                    <a:moveTo>
                      <a:pt x="18" y="0"/>
                    </a:moveTo>
                    <a:lnTo>
                      <a:pt x="12" y="30"/>
                    </a:lnTo>
                    <a:lnTo>
                      <a:pt x="0" y="54"/>
                    </a:lnTo>
                    <a:lnTo>
                      <a:pt x="0" y="66"/>
                    </a:lnTo>
                    <a:lnTo>
                      <a:pt x="12" y="78"/>
                    </a:lnTo>
                    <a:lnTo>
                      <a:pt x="24" y="84"/>
                    </a:lnTo>
                    <a:lnTo>
                      <a:pt x="29" y="84"/>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276" name="Freeform 1214"/>
              <p:cNvSpPr>
                <a:spLocks/>
              </p:cNvSpPr>
              <p:nvPr/>
            </p:nvSpPr>
            <p:spPr bwMode="auto">
              <a:xfrm>
                <a:off x="4615" y="2489"/>
                <a:ext cx="78" cy="12"/>
              </a:xfrm>
              <a:custGeom>
                <a:avLst/>
                <a:gdLst>
                  <a:gd name="T0" fmla="*/ 0 w 78"/>
                  <a:gd name="T1" fmla="*/ 12 h 12"/>
                  <a:gd name="T2" fmla="*/ 6 w 78"/>
                  <a:gd name="T3" fmla="*/ 12 h 12"/>
                  <a:gd name="T4" fmla="*/ 30 w 78"/>
                  <a:gd name="T5" fmla="*/ 6 h 12"/>
                  <a:gd name="T6" fmla="*/ 60 w 78"/>
                  <a:gd name="T7" fmla="*/ 0 h 12"/>
                  <a:gd name="T8" fmla="*/ 78 w 78"/>
                  <a:gd name="T9" fmla="*/ 0 h 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8" h="12">
                    <a:moveTo>
                      <a:pt x="0" y="12"/>
                    </a:moveTo>
                    <a:lnTo>
                      <a:pt x="6" y="12"/>
                    </a:lnTo>
                    <a:lnTo>
                      <a:pt x="30" y="6"/>
                    </a:lnTo>
                    <a:lnTo>
                      <a:pt x="60" y="0"/>
                    </a:lnTo>
                    <a:lnTo>
                      <a:pt x="78" y="0"/>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277" name="Line 1215"/>
              <p:cNvSpPr>
                <a:spLocks noChangeShapeType="1"/>
              </p:cNvSpPr>
              <p:nvPr/>
            </p:nvSpPr>
            <p:spPr bwMode="auto">
              <a:xfrm flipH="1" flipV="1">
                <a:off x="4484" y="2489"/>
                <a:ext cx="36" cy="12"/>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7278" name="Freeform 1216"/>
              <p:cNvSpPr>
                <a:spLocks/>
              </p:cNvSpPr>
              <p:nvPr/>
            </p:nvSpPr>
            <p:spPr bwMode="auto">
              <a:xfrm>
                <a:off x="4627" y="2543"/>
                <a:ext cx="60" cy="12"/>
              </a:xfrm>
              <a:custGeom>
                <a:avLst/>
                <a:gdLst>
                  <a:gd name="T0" fmla="*/ 0 w 60"/>
                  <a:gd name="T1" fmla="*/ 0 h 12"/>
                  <a:gd name="T2" fmla="*/ 6 w 60"/>
                  <a:gd name="T3" fmla="*/ 0 h 12"/>
                  <a:gd name="T4" fmla="*/ 24 w 60"/>
                  <a:gd name="T5" fmla="*/ 0 h 12"/>
                  <a:gd name="T6" fmla="*/ 42 w 60"/>
                  <a:gd name="T7" fmla="*/ 6 h 12"/>
                  <a:gd name="T8" fmla="*/ 60 w 60"/>
                  <a:gd name="T9" fmla="*/ 12 h 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0" h="12">
                    <a:moveTo>
                      <a:pt x="0" y="0"/>
                    </a:moveTo>
                    <a:lnTo>
                      <a:pt x="6" y="0"/>
                    </a:lnTo>
                    <a:lnTo>
                      <a:pt x="24" y="0"/>
                    </a:lnTo>
                    <a:lnTo>
                      <a:pt x="42" y="6"/>
                    </a:lnTo>
                    <a:lnTo>
                      <a:pt x="60" y="12"/>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279" name="Line 1217"/>
              <p:cNvSpPr>
                <a:spLocks noChangeShapeType="1"/>
              </p:cNvSpPr>
              <p:nvPr/>
            </p:nvSpPr>
            <p:spPr bwMode="auto">
              <a:xfrm flipH="1">
                <a:off x="4478" y="2543"/>
                <a:ext cx="48" cy="12"/>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7280" name="Freeform 1218"/>
              <p:cNvSpPr>
                <a:spLocks/>
              </p:cNvSpPr>
              <p:nvPr/>
            </p:nvSpPr>
            <p:spPr bwMode="auto">
              <a:xfrm>
                <a:off x="4651" y="2549"/>
                <a:ext cx="18" cy="30"/>
              </a:xfrm>
              <a:custGeom>
                <a:avLst/>
                <a:gdLst>
                  <a:gd name="T0" fmla="*/ 0 w 18"/>
                  <a:gd name="T1" fmla="*/ 0 h 30"/>
                  <a:gd name="T2" fmla="*/ 0 w 18"/>
                  <a:gd name="T3" fmla="*/ 30 h 30"/>
                  <a:gd name="T4" fmla="*/ 18 w 18"/>
                  <a:gd name="T5" fmla="*/ 6 h 30"/>
                  <a:gd name="T6" fmla="*/ 0 60000 65536"/>
                  <a:gd name="T7" fmla="*/ 0 60000 65536"/>
                  <a:gd name="T8" fmla="*/ 0 60000 65536"/>
                </a:gdLst>
                <a:ahLst/>
                <a:cxnLst>
                  <a:cxn ang="T6">
                    <a:pos x="T0" y="T1"/>
                  </a:cxn>
                  <a:cxn ang="T7">
                    <a:pos x="T2" y="T3"/>
                  </a:cxn>
                  <a:cxn ang="T8">
                    <a:pos x="T4" y="T5"/>
                  </a:cxn>
                </a:cxnLst>
                <a:rect l="0" t="0" r="r" b="b"/>
                <a:pathLst>
                  <a:path w="18" h="30">
                    <a:moveTo>
                      <a:pt x="0" y="0"/>
                    </a:moveTo>
                    <a:lnTo>
                      <a:pt x="0" y="30"/>
                    </a:lnTo>
                    <a:lnTo>
                      <a:pt x="18" y="6"/>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281" name="Freeform 1219"/>
              <p:cNvSpPr>
                <a:spLocks/>
              </p:cNvSpPr>
              <p:nvPr/>
            </p:nvSpPr>
            <p:spPr bwMode="auto">
              <a:xfrm>
                <a:off x="4502" y="2555"/>
                <a:ext cx="12" cy="18"/>
              </a:xfrm>
              <a:custGeom>
                <a:avLst/>
                <a:gdLst>
                  <a:gd name="T0" fmla="*/ 12 w 12"/>
                  <a:gd name="T1" fmla="*/ 0 h 18"/>
                  <a:gd name="T2" fmla="*/ 12 w 12"/>
                  <a:gd name="T3" fmla="*/ 18 h 18"/>
                  <a:gd name="T4" fmla="*/ 0 w 12"/>
                  <a:gd name="T5" fmla="*/ 0 h 18"/>
                  <a:gd name="T6" fmla="*/ 0 60000 65536"/>
                  <a:gd name="T7" fmla="*/ 0 60000 65536"/>
                  <a:gd name="T8" fmla="*/ 0 60000 65536"/>
                </a:gdLst>
                <a:ahLst/>
                <a:cxnLst>
                  <a:cxn ang="T6">
                    <a:pos x="T0" y="T1"/>
                  </a:cxn>
                  <a:cxn ang="T7">
                    <a:pos x="T2" y="T3"/>
                  </a:cxn>
                  <a:cxn ang="T8">
                    <a:pos x="T4" y="T5"/>
                  </a:cxn>
                </a:cxnLst>
                <a:rect l="0" t="0" r="r" b="b"/>
                <a:pathLst>
                  <a:path w="12" h="18">
                    <a:moveTo>
                      <a:pt x="12" y="0"/>
                    </a:moveTo>
                    <a:lnTo>
                      <a:pt x="12" y="18"/>
                    </a:lnTo>
                    <a:lnTo>
                      <a:pt x="0" y="0"/>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282" name="Line 1220"/>
              <p:cNvSpPr>
                <a:spLocks noChangeShapeType="1"/>
              </p:cNvSpPr>
              <p:nvPr/>
            </p:nvSpPr>
            <p:spPr bwMode="auto">
              <a:xfrm flipV="1">
                <a:off x="4555" y="2693"/>
                <a:ext cx="96" cy="24"/>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7283" name="Freeform 1221"/>
              <p:cNvSpPr>
                <a:spLocks/>
              </p:cNvSpPr>
              <p:nvPr/>
            </p:nvSpPr>
            <p:spPr bwMode="auto">
              <a:xfrm>
                <a:off x="881" y="1129"/>
                <a:ext cx="747" cy="401"/>
              </a:xfrm>
              <a:custGeom>
                <a:avLst/>
                <a:gdLst>
                  <a:gd name="T0" fmla="*/ 747 w 747"/>
                  <a:gd name="T1" fmla="*/ 281 h 401"/>
                  <a:gd name="T2" fmla="*/ 747 w 747"/>
                  <a:gd name="T3" fmla="*/ 287 h 401"/>
                  <a:gd name="T4" fmla="*/ 747 w 747"/>
                  <a:gd name="T5" fmla="*/ 281 h 401"/>
                  <a:gd name="T6" fmla="*/ 747 w 747"/>
                  <a:gd name="T7" fmla="*/ 269 h 401"/>
                  <a:gd name="T8" fmla="*/ 747 w 747"/>
                  <a:gd name="T9" fmla="*/ 246 h 401"/>
                  <a:gd name="T10" fmla="*/ 741 w 747"/>
                  <a:gd name="T11" fmla="*/ 192 h 401"/>
                  <a:gd name="T12" fmla="*/ 741 w 747"/>
                  <a:gd name="T13" fmla="*/ 132 h 401"/>
                  <a:gd name="T14" fmla="*/ 735 w 747"/>
                  <a:gd name="T15" fmla="*/ 114 h 401"/>
                  <a:gd name="T16" fmla="*/ 729 w 747"/>
                  <a:gd name="T17" fmla="*/ 102 h 401"/>
                  <a:gd name="T18" fmla="*/ 711 w 747"/>
                  <a:gd name="T19" fmla="*/ 78 h 401"/>
                  <a:gd name="T20" fmla="*/ 663 w 747"/>
                  <a:gd name="T21" fmla="*/ 42 h 401"/>
                  <a:gd name="T22" fmla="*/ 603 w 747"/>
                  <a:gd name="T23" fmla="*/ 12 h 401"/>
                  <a:gd name="T24" fmla="*/ 562 w 747"/>
                  <a:gd name="T25" fmla="*/ 0 h 401"/>
                  <a:gd name="T26" fmla="*/ 520 w 747"/>
                  <a:gd name="T27" fmla="*/ 0 h 401"/>
                  <a:gd name="T28" fmla="*/ 460 w 747"/>
                  <a:gd name="T29" fmla="*/ 12 h 401"/>
                  <a:gd name="T30" fmla="*/ 394 w 747"/>
                  <a:gd name="T31" fmla="*/ 18 h 401"/>
                  <a:gd name="T32" fmla="*/ 317 w 747"/>
                  <a:gd name="T33" fmla="*/ 30 h 401"/>
                  <a:gd name="T34" fmla="*/ 239 w 747"/>
                  <a:gd name="T35" fmla="*/ 48 h 401"/>
                  <a:gd name="T36" fmla="*/ 167 w 747"/>
                  <a:gd name="T37" fmla="*/ 66 h 401"/>
                  <a:gd name="T38" fmla="*/ 101 w 747"/>
                  <a:gd name="T39" fmla="*/ 78 h 401"/>
                  <a:gd name="T40" fmla="*/ 54 w 747"/>
                  <a:gd name="T41" fmla="*/ 96 h 401"/>
                  <a:gd name="T42" fmla="*/ 24 w 747"/>
                  <a:gd name="T43" fmla="*/ 114 h 401"/>
                  <a:gd name="T44" fmla="*/ 12 w 747"/>
                  <a:gd name="T45" fmla="*/ 138 h 401"/>
                  <a:gd name="T46" fmla="*/ 0 w 747"/>
                  <a:gd name="T47" fmla="*/ 174 h 401"/>
                  <a:gd name="T48" fmla="*/ 0 w 747"/>
                  <a:gd name="T49" fmla="*/ 222 h 401"/>
                  <a:gd name="T50" fmla="*/ 0 w 747"/>
                  <a:gd name="T51" fmla="*/ 269 h 401"/>
                  <a:gd name="T52" fmla="*/ 0 w 747"/>
                  <a:gd name="T53" fmla="*/ 323 h 401"/>
                  <a:gd name="T54" fmla="*/ 6 w 747"/>
                  <a:gd name="T55" fmla="*/ 359 h 401"/>
                  <a:gd name="T56" fmla="*/ 12 w 747"/>
                  <a:gd name="T57" fmla="*/ 389 h 401"/>
                  <a:gd name="T58" fmla="*/ 12 w 747"/>
                  <a:gd name="T59" fmla="*/ 401 h 401"/>
                  <a:gd name="T60" fmla="*/ 747 w 747"/>
                  <a:gd name="T61" fmla="*/ 281 h 401"/>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747" h="401">
                    <a:moveTo>
                      <a:pt x="747" y="281"/>
                    </a:moveTo>
                    <a:lnTo>
                      <a:pt x="747" y="287"/>
                    </a:lnTo>
                    <a:lnTo>
                      <a:pt x="747" y="281"/>
                    </a:lnTo>
                    <a:lnTo>
                      <a:pt x="747" y="269"/>
                    </a:lnTo>
                    <a:lnTo>
                      <a:pt x="747" y="246"/>
                    </a:lnTo>
                    <a:lnTo>
                      <a:pt x="741" y="192"/>
                    </a:lnTo>
                    <a:lnTo>
                      <a:pt x="741" y="132"/>
                    </a:lnTo>
                    <a:lnTo>
                      <a:pt x="735" y="114"/>
                    </a:lnTo>
                    <a:lnTo>
                      <a:pt x="729" y="102"/>
                    </a:lnTo>
                    <a:lnTo>
                      <a:pt x="711" y="78"/>
                    </a:lnTo>
                    <a:lnTo>
                      <a:pt x="663" y="42"/>
                    </a:lnTo>
                    <a:lnTo>
                      <a:pt x="603" y="12"/>
                    </a:lnTo>
                    <a:lnTo>
                      <a:pt x="562" y="0"/>
                    </a:lnTo>
                    <a:lnTo>
                      <a:pt x="520" y="0"/>
                    </a:lnTo>
                    <a:lnTo>
                      <a:pt x="460" y="12"/>
                    </a:lnTo>
                    <a:lnTo>
                      <a:pt x="394" y="18"/>
                    </a:lnTo>
                    <a:lnTo>
                      <a:pt x="317" y="30"/>
                    </a:lnTo>
                    <a:lnTo>
                      <a:pt x="239" y="48"/>
                    </a:lnTo>
                    <a:lnTo>
                      <a:pt x="167" y="66"/>
                    </a:lnTo>
                    <a:lnTo>
                      <a:pt x="101" y="78"/>
                    </a:lnTo>
                    <a:lnTo>
                      <a:pt x="54" y="96"/>
                    </a:lnTo>
                    <a:lnTo>
                      <a:pt x="24" y="114"/>
                    </a:lnTo>
                    <a:lnTo>
                      <a:pt x="12" y="138"/>
                    </a:lnTo>
                    <a:lnTo>
                      <a:pt x="0" y="174"/>
                    </a:lnTo>
                    <a:lnTo>
                      <a:pt x="0" y="222"/>
                    </a:lnTo>
                    <a:lnTo>
                      <a:pt x="0" y="269"/>
                    </a:lnTo>
                    <a:lnTo>
                      <a:pt x="0" y="323"/>
                    </a:lnTo>
                    <a:lnTo>
                      <a:pt x="6" y="359"/>
                    </a:lnTo>
                    <a:lnTo>
                      <a:pt x="12" y="389"/>
                    </a:lnTo>
                    <a:lnTo>
                      <a:pt x="12" y="401"/>
                    </a:lnTo>
                    <a:lnTo>
                      <a:pt x="747" y="281"/>
                    </a:lnTo>
                    <a:close/>
                  </a:path>
                </a:pathLst>
              </a:custGeom>
              <a:solidFill>
                <a:srgbClr val="CC9966"/>
              </a:solidFill>
              <a:ln w="3175">
                <a:solidFill>
                  <a:srgbClr val="000000"/>
                </a:solidFill>
                <a:prstDash val="solid"/>
                <a:round/>
                <a:headEnd/>
                <a:tailEnd/>
              </a:ln>
            </p:spPr>
            <p:txBody>
              <a:bodyPr/>
              <a:lstStyle/>
              <a:p>
                <a:endParaRPr lang="ja-JP" altLang="en-US"/>
              </a:p>
            </p:txBody>
          </p:sp>
          <p:sp>
            <p:nvSpPr>
              <p:cNvPr id="47284" name="Freeform 1222"/>
              <p:cNvSpPr>
                <a:spLocks/>
              </p:cNvSpPr>
              <p:nvPr/>
            </p:nvSpPr>
            <p:spPr bwMode="auto">
              <a:xfrm>
                <a:off x="1353" y="1387"/>
                <a:ext cx="376" cy="77"/>
              </a:xfrm>
              <a:custGeom>
                <a:avLst/>
                <a:gdLst>
                  <a:gd name="T0" fmla="*/ 0 w 376"/>
                  <a:gd name="T1" fmla="*/ 65 h 77"/>
                  <a:gd name="T2" fmla="*/ 66 w 376"/>
                  <a:gd name="T3" fmla="*/ 71 h 77"/>
                  <a:gd name="T4" fmla="*/ 125 w 376"/>
                  <a:gd name="T5" fmla="*/ 71 h 77"/>
                  <a:gd name="T6" fmla="*/ 173 w 376"/>
                  <a:gd name="T7" fmla="*/ 71 h 77"/>
                  <a:gd name="T8" fmla="*/ 215 w 376"/>
                  <a:gd name="T9" fmla="*/ 71 h 77"/>
                  <a:gd name="T10" fmla="*/ 281 w 376"/>
                  <a:gd name="T11" fmla="*/ 71 h 77"/>
                  <a:gd name="T12" fmla="*/ 323 w 376"/>
                  <a:gd name="T13" fmla="*/ 77 h 77"/>
                  <a:gd name="T14" fmla="*/ 352 w 376"/>
                  <a:gd name="T15" fmla="*/ 77 h 77"/>
                  <a:gd name="T16" fmla="*/ 364 w 376"/>
                  <a:gd name="T17" fmla="*/ 77 h 77"/>
                  <a:gd name="T18" fmla="*/ 370 w 376"/>
                  <a:gd name="T19" fmla="*/ 77 h 77"/>
                  <a:gd name="T20" fmla="*/ 370 w 376"/>
                  <a:gd name="T21" fmla="*/ 77 h 77"/>
                  <a:gd name="T22" fmla="*/ 370 w 376"/>
                  <a:gd name="T23" fmla="*/ 71 h 77"/>
                  <a:gd name="T24" fmla="*/ 376 w 376"/>
                  <a:gd name="T25" fmla="*/ 59 h 77"/>
                  <a:gd name="T26" fmla="*/ 376 w 376"/>
                  <a:gd name="T27" fmla="*/ 47 h 77"/>
                  <a:gd name="T28" fmla="*/ 370 w 376"/>
                  <a:gd name="T29" fmla="*/ 41 h 77"/>
                  <a:gd name="T30" fmla="*/ 358 w 376"/>
                  <a:gd name="T31" fmla="*/ 41 h 77"/>
                  <a:gd name="T32" fmla="*/ 340 w 376"/>
                  <a:gd name="T33" fmla="*/ 29 h 77"/>
                  <a:gd name="T34" fmla="*/ 293 w 376"/>
                  <a:gd name="T35" fmla="*/ 17 h 77"/>
                  <a:gd name="T36" fmla="*/ 239 w 376"/>
                  <a:gd name="T37" fmla="*/ 6 h 77"/>
                  <a:gd name="T38" fmla="*/ 185 w 376"/>
                  <a:gd name="T39" fmla="*/ 0 h 77"/>
                  <a:gd name="T40" fmla="*/ 131 w 376"/>
                  <a:gd name="T41" fmla="*/ 11 h 77"/>
                  <a:gd name="T42" fmla="*/ 72 w 376"/>
                  <a:gd name="T43" fmla="*/ 35 h 77"/>
                  <a:gd name="T44" fmla="*/ 48 w 376"/>
                  <a:gd name="T45" fmla="*/ 47 h 77"/>
                  <a:gd name="T46" fmla="*/ 24 w 376"/>
                  <a:gd name="T47" fmla="*/ 59 h 77"/>
                  <a:gd name="T48" fmla="*/ 6 w 376"/>
                  <a:gd name="T49" fmla="*/ 65 h 77"/>
                  <a:gd name="T50" fmla="*/ 0 w 376"/>
                  <a:gd name="T51" fmla="*/ 65 h 77"/>
                  <a:gd name="T52" fmla="*/ 0 w 376"/>
                  <a:gd name="T53" fmla="*/ 65 h 77"/>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376" h="77">
                    <a:moveTo>
                      <a:pt x="0" y="65"/>
                    </a:moveTo>
                    <a:lnTo>
                      <a:pt x="66" y="71"/>
                    </a:lnTo>
                    <a:lnTo>
                      <a:pt x="125" y="71"/>
                    </a:lnTo>
                    <a:lnTo>
                      <a:pt x="173" y="71"/>
                    </a:lnTo>
                    <a:lnTo>
                      <a:pt x="215" y="71"/>
                    </a:lnTo>
                    <a:lnTo>
                      <a:pt x="281" y="71"/>
                    </a:lnTo>
                    <a:lnTo>
                      <a:pt x="323" y="77"/>
                    </a:lnTo>
                    <a:lnTo>
                      <a:pt x="352" y="77"/>
                    </a:lnTo>
                    <a:lnTo>
                      <a:pt x="364" y="77"/>
                    </a:lnTo>
                    <a:lnTo>
                      <a:pt x="370" y="77"/>
                    </a:lnTo>
                    <a:lnTo>
                      <a:pt x="370" y="71"/>
                    </a:lnTo>
                    <a:lnTo>
                      <a:pt x="376" y="59"/>
                    </a:lnTo>
                    <a:lnTo>
                      <a:pt x="376" y="47"/>
                    </a:lnTo>
                    <a:lnTo>
                      <a:pt x="370" y="41"/>
                    </a:lnTo>
                    <a:lnTo>
                      <a:pt x="358" y="41"/>
                    </a:lnTo>
                    <a:lnTo>
                      <a:pt x="340" y="29"/>
                    </a:lnTo>
                    <a:lnTo>
                      <a:pt x="293" y="17"/>
                    </a:lnTo>
                    <a:lnTo>
                      <a:pt x="239" y="6"/>
                    </a:lnTo>
                    <a:lnTo>
                      <a:pt x="185" y="0"/>
                    </a:lnTo>
                    <a:lnTo>
                      <a:pt x="131" y="11"/>
                    </a:lnTo>
                    <a:lnTo>
                      <a:pt x="72" y="35"/>
                    </a:lnTo>
                    <a:lnTo>
                      <a:pt x="48" y="47"/>
                    </a:lnTo>
                    <a:lnTo>
                      <a:pt x="24" y="59"/>
                    </a:lnTo>
                    <a:lnTo>
                      <a:pt x="6" y="65"/>
                    </a:lnTo>
                    <a:lnTo>
                      <a:pt x="0" y="65"/>
                    </a:lnTo>
                    <a:close/>
                  </a:path>
                </a:pathLst>
              </a:custGeom>
              <a:solidFill>
                <a:srgbClr val="CC9966"/>
              </a:solidFill>
              <a:ln w="3175">
                <a:solidFill>
                  <a:srgbClr val="000000"/>
                </a:solidFill>
                <a:prstDash val="solid"/>
                <a:round/>
                <a:headEnd/>
                <a:tailEnd/>
              </a:ln>
            </p:spPr>
            <p:txBody>
              <a:bodyPr/>
              <a:lstStyle/>
              <a:p>
                <a:endParaRPr lang="ja-JP" altLang="en-US"/>
              </a:p>
            </p:txBody>
          </p:sp>
          <p:sp>
            <p:nvSpPr>
              <p:cNvPr id="47285" name="Freeform 1223"/>
              <p:cNvSpPr>
                <a:spLocks/>
              </p:cNvSpPr>
              <p:nvPr/>
            </p:nvSpPr>
            <p:spPr bwMode="auto">
              <a:xfrm>
                <a:off x="1239" y="1518"/>
                <a:ext cx="90" cy="18"/>
              </a:xfrm>
              <a:custGeom>
                <a:avLst/>
                <a:gdLst>
                  <a:gd name="T0" fmla="*/ 90 w 90"/>
                  <a:gd name="T1" fmla="*/ 12 h 18"/>
                  <a:gd name="T2" fmla="*/ 84 w 90"/>
                  <a:gd name="T3" fmla="*/ 12 h 18"/>
                  <a:gd name="T4" fmla="*/ 60 w 90"/>
                  <a:gd name="T5" fmla="*/ 0 h 18"/>
                  <a:gd name="T6" fmla="*/ 36 w 90"/>
                  <a:gd name="T7" fmla="*/ 0 h 18"/>
                  <a:gd name="T8" fmla="*/ 18 w 90"/>
                  <a:gd name="T9" fmla="*/ 6 h 18"/>
                  <a:gd name="T10" fmla="*/ 0 w 90"/>
                  <a:gd name="T11" fmla="*/ 18 h 1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0" h="18">
                    <a:moveTo>
                      <a:pt x="90" y="12"/>
                    </a:moveTo>
                    <a:lnTo>
                      <a:pt x="84" y="12"/>
                    </a:lnTo>
                    <a:lnTo>
                      <a:pt x="60" y="0"/>
                    </a:lnTo>
                    <a:lnTo>
                      <a:pt x="36" y="0"/>
                    </a:lnTo>
                    <a:lnTo>
                      <a:pt x="18" y="6"/>
                    </a:lnTo>
                    <a:lnTo>
                      <a:pt x="0" y="18"/>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286" name="Freeform 1224"/>
              <p:cNvSpPr>
                <a:spLocks/>
              </p:cNvSpPr>
              <p:nvPr/>
            </p:nvSpPr>
            <p:spPr bwMode="auto">
              <a:xfrm>
                <a:off x="1472" y="1494"/>
                <a:ext cx="90" cy="30"/>
              </a:xfrm>
              <a:custGeom>
                <a:avLst/>
                <a:gdLst>
                  <a:gd name="T0" fmla="*/ 0 w 90"/>
                  <a:gd name="T1" fmla="*/ 30 h 30"/>
                  <a:gd name="T2" fmla="*/ 18 w 90"/>
                  <a:gd name="T3" fmla="*/ 12 h 30"/>
                  <a:gd name="T4" fmla="*/ 42 w 90"/>
                  <a:gd name="T5" fmla="*/ 0 h 30"/>
                  <a:gd name="T6" fmla="*/ 66 w 90"/>
                  <a:gd name="T7" fmla="*/ 0 h 30"/>
                  <a:gd name="T8" fmla="*/ 90 w 90"/>
                  <a:gd name="T9" fmla="*/ 6 h 3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0" h="30">
                    <a:moveTo>
                      <a:pt x="0" y="30"/>
                    </a:moveTo>
                    <a:lnTo>
                      <a:pt x="18" y="12"/>
                    </a:lnTo>
                    <a:lnTo>
                      <a:pt x="42" y="0"/>
                    </a:lnTo>
                    <a:lnTo>
                      <a:pt x="66" y="0"/>
                    </a:lnTo>
                    <a:lnTo>
                      <a:pt x="90" y="6"/>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287" name="Freeform 1225"/>
              <p:cNvSpPr>
                <a:spLocks/>
              </p:cNvSpPr>
              <p:nvPr/>
            </p:nvSpPr>
            <p:spPr bwMode="auto">
              <a:xfrm>
                <a:off x="1114" y="1578"/>
                <a:ext cx="514" cy="192"/>
              </a:xfrm>
              <a:custGeom>
                <a:avLst/>
                <a:gdLst>
                  <a:gd name="T0" fmla="*/ 514 w 514"/>
                  <a:gd name="T1" fmla="*/ 30 h 192"/>
                  <a:gd name="T2" fmla="*/ 490 w 514"/>
                  <a:gd name="T3" fmla="*/ 24 h 192"/>
                  <a:gd name="T4" fmla="*/ 448 w 514"/>
                  <a:gd name="T5" fmla="*/ 12 h 192"/>
                  <a:gd name="T6" fmla="*/ 388 w 514"/>
                  <a:gd name="T7" fmla="*/ 6 h 192"/>
                  <a:gd name="T8" fmla="*/ 323 w 514"/>
                  <a:gd name="T9" fmla="*/ 0 h 192"/>
                  <a:gd name="T10" fmla="*/ 245 w 514"/>
                  <a:gd name="T11" fmla="*/ 0 h 192"/>
                  <a:gd name="T12" fmla="*/ 167 w 514"/>
                  <a:gd name="T13" fmla="*/ 6 h 192"/>
                  <a:gd name="T14" fmla="*/ 95 w 514"/>
                  <a:gd name="T15" fmla="*/ 24 h 192"/>
                  <a:gd name="T16" fmla="*/ 24 w 514"/>
                  <a:gd name="T17" fmla="*/ 48 h 192"/>
                  <a:gd name="T18" fmla="*/ 6 w 514"/>
                  <a:gd name="T19" fmla="*/ 72 h 192"/>
                  <a:gd name="T20" fmla="*/ 0 w 514"/>
                  <a:gd name="T21" fmla="*/ 114 h 192"/>
                  <a:gd name="T22" fmla="*/ 12 w 514"/>
                  <a:gd name="T23" fmla="*/ 150 h 192"/>
                  <a:gd name="T24" fmla="*/ 36 w 514"/>
                  <a:gd name="T25" fmla="*/ 174 h 192"/>
                  <a:gd name="T26" fmla="*/ 54 w 514"/>
                  <a:gd name="T27" fmla="*/ 180 h 192"/>
                  <a:gd name="T28" fmla="*/ 78 w 514"/>
                  <a:gd name="T29" fmla="*/ 186 h 192"/>
                  <a:gd name="T30" fmla="*/ 137 w 514"/>
                  <a:gd name="T31" fmla="*/ 192 h 192"/>
                  <a:gd name="T32" fmla="*/ 191 w 514"/>
                  <a:gd name="T33" fmla="*/ 192 h 192"/>
                  <a:gd name="T34" fmla="*/ 215 w 514"/>
                  <a:gd name="T35" fmla="*/ 192 h 192"/>
                  <a:gd name="T36" fmla="*/ 233 w 514"/>
                  <a:gd name="T37" fmla="*/ 186 h 192"/>
                  <a:gd name="T38" fmla="*/ 251 w 514"/>
                  <a:gd name="T39" fmla="*/ 174 h 192"/>
                  <a:gd name="T40" fmla="*/ 263 w 514"/>
                  <a:gd name="T41" fmla="*/ 150 h 192"/>
                  <a:gd name="T42" fmla="*/ 287 w 514"/>
                  <a:gd name="T43" fmla="*/ 90 h 192"/>
                  <a:gd name="T44" fmla="*/ 299 w 514"/>
                  <a:gd name="T45" fmla="*/ 66 h 192"/>
                  <a:gd name="T46" fmla="*/ 305 w 514"/>
                  <a:gd name="T47" fmla="*/ 42 h 192"/>
                  <a:gd name="T48" fmla="*/ 311 w 514"/>
                  <a:gd name="T49" fmla="*/ 24 h 192"/>
                  <a:gd name="T50" fmla="*/ 311 w 514"/>
                  <a:gd name="T51" fmla="*/ 18 h 192"/>
                  <a:gd name="T52" fmla="*/ 311 w 514"/>
                  <a:gd name="T53" fmla="*/ 24 h 192"/>
                  <a:gd name="T54" fmla="*/ 317 w 514"/>
                  <a:gd name="T55" fmla="*/ 36 h 192"/>
                  <a:gd name="T56" fmla="*/ 329 w 514"/>
                  <a:gd name="T57" fmla="*/ 72 h 192"/>
                  <a:gd name="T58" fmla="*/ 346 w 514"/>
                  <a:gd name="T59" fmla="*/ 114 h 192"/>
                  <a:gd name="T60" fmla="*/ 352 w 514"/>
                  <a:gd name="T61" fmla="*/ 132 h 192"/>
                  <a:gd name="T62" fmla="*/ 364 w 514"/>
                  <a:gd name="T63" fmla="*/ 144 h 192"/>
                  <a:gd name="T64" fmla="*/ 388 w 514"/>
                  <a:gd name="T65" fmla="*/ 162 h 192"/>
                  <a:gd name="T66" fmla="*/ 424 w 514"/>
                  <a:gd name="T67" fmla="*/ 174 h 192"/>
                  <a:gd name="T68" fmla="*/ 466 w 514"/>
                  <a:gd name="T69" fmla="*/ 174 h 192"/>
                  <a:gd name="T70" fmla="*/ 484 w 514"/>
                  <a:gd name="T71" fmla="*/ 162 h 192"/>
                  <a:gd name="T72" fmla="*/ 496 w 514"/>
                  <a:gd name="T73" fmla="*/ 144 h 192"/>
                  <a:gd name="T74" fmla="*/ 514 w 514"/>
                  <a:gd name="T75" fmla="*/ 102 h 192"/>
                  <a:gd name="T76" fmla="*/ 514 w 514"/>
                  <a:gd name="T77" fmla="*/ 66 h 192"/>
                  <a:gd name="T78" fmla="*/ 514 w 514"/>
                  <a:gd name="T79" fmla="*/ 42 h 192"/>
                  <a:gd name="T80" fmla="*/ 514 w 514"/>
                  <a:gd name="T81" fmla="*/ 30 h 192"/>
                  <a:gd name="T82" fmla="*/ 514 w 514"/>
                  <a:gd name="T83" fmla="*/ 30 h 192"/>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514" h="192">
                    <a:moveTo>
                      <a:pt x="514" y="30"/>
                    </a:moveTo>
                    <a:lnTo>
                      <a:pt x="490" y="24"/>
                    </a:lnTo>
                    <a:lnTo>
                      <a:pt x="448" y="12"/>
                    </a:lnTo>
                    <a:lnTo>
                      <a:pt x="388" y="6"/>
                    </a:lnTo>
                    <a:lnTo>
                      <a:pt x="323" y="0"/>
                    </a:lnTo>
                    <a:lnTo>
                      <a:pt x="245" y="0"/>
                    </a:lnTo>
                    <a:lnTo>
                      <a:pt x="167" y="6"/>
                    </a:lnTo>
                    <a:lnTo>
                      <a:pt x="95" y="24"/>
                    </a:lnTo>
                    <a:lnTo>
                      <a:pt x="24" y="48"/>
                    </a:lnTo>
                    <a:lnTo>
                      <a:pt x="6" y="72"/>
                    </a:lnTo>
                    <a:lnTo>
                      <a:pt x="0" y="114"/>
                    </a:lnTo>
                    <a:lnTo>
                      <a:pt x="12" y="150"/>
                    </a:lnTo>
                    <a:lnTo>
                      <a:pt x="36" y="174"/>
                    </a:lnTo>
                    <a:lnTo>
                      <a:pt x="54" y="180"/>
                    </a:lnTo>
                    <a:lnTo>
                      <a:pt x="78" y="186"/>
                    </a:lnTo>
                    <a:lnTo>
                      <a:pt x="137" y="192"/>
                    </a:lnTo>
                    <a:lnTo>
                      <a:pt x="191" y="192"/>
                    </a:lnTo>
                    <a:lnTo>
                      <a:pt x="215" y="192"/>
                    </a:lnTo>
                    <a:lnTo>
                      <a:pt x="233" y="186"/>
                    </a:lnTo>
                    <a:lnTo>
                      <a:pt x="251" y="174"/>
                    </a:lnTo>
                    <a:lnTo>
                      <a:pt x="263" y="150"/>
                    </a:lnTo>
                    <a:lnTo>
                      <a:pt x="287" y="90"/>
                    </a:lnTo>
                    <a:lnTo>
                      <a:pt x="299" y="66"/>
                    </a:lnTo>
                    <a:lnTo>
                      <a:pt x="305" y="42"/>
                    </a:lnTo>
                    <a:lnTo>
                      <a:pt x="311" y="24"/>
                    </a:lnTo>
                    <a:lnTo>
                      <a:pt x="311" y="18"/>
                    </a:lnTo>
                    <a:lnTo>
                      <a:pt x="311" y="24"/>
                    </a:lnTo>
                    <a:lnTo>
                      <a:pt x="317" y="36"/>
                    </a:lnTo>
                    <a:lnTo>
                      <a:pt x="329" y="72"/>
                    </a:lnTo>
                    <a:lnTo>
                      <a:pt x="346" y="114"/>
                    </a:lnTo>
                    <a:lnTo>
                      <a:pt x="352" y="132"/>
                    </a:lnTo>
                    <a:lnTo>
                      <a:pt x="364" y="144"/>
                    </a:lnTo>
                    <a:lnTo>
                      <a:pt x="388" y="162"/>
                    </a:lnTo>
                    <a:lnTo>
                      <a:pt x="424" y="174"/>
                    </a:lnTo>
                    <a:lnTo>
                      <a:pt x="466" y="174"/>
                    </a:lnTo>
                    <a:lnTo>
                      <a:pt x="484" y="162"/>
                    </a:lnTo>
                    <a:lnTo>
                      <a:pt x="496" y="144"/>
                    </a:lnTo>
                    <a:lnTo>
                      <a:pt x="514" y="102"/>
                    </a:lnTo>
                    <a:lnTo>
                      <a:pt x="514" y="66"/>
                    </a:lnTo>
                    <a:lnTo>
                      <a:pt x="514" y="42"/>
                    </a:lnTo>
                    <a:lnTo>
                      <a:pt x="514" y="30"/>
                    </a:lnTo>
                    <a:close/>
                  </a:path>
                </a:pathLst>
              </a:custGeom>
              <a:solidFill>
                <a:srgbClr val="FFFFFF"/>
              </a:solidFill>
              <a:ln w="3175">
                <a:solidFill>
                  <a:srgbClr val="000000"/>
                </a:solidFill>
                <a:prstDash val="solid"/>
                <a:round/>
                <a:headEnd/>
                <a:tailEnd/>
              </a:ln>
            </p:spPr>
            <p:txBody>
              <a:bodyPr/>
              <a:lstStyle/>
              <a:p>
                <a:endParaRPr lang="ja-JP" altLang="en-US"/>
              </a:p>
            </p:txBody>
          </p:sp>
          <p:sp>
            <p:nvSpPr>
              <p:cNvPr id="47288" name="Freeform 1226"/>
              <p:cNvSpPr>
                <a:spLocks/>
              </p:cNvSpPr>
              <p:nvPr/>
            </p:nvSpPr>
            <p:spPr bwMode="auto">
              <a:xfrm>
                <a:off x="1275" y="1650"/>
                <a:ext cx="102" cy="18"/>
              </a:xfrm>
              <a:custGeom>
                <a:avLst/>
                <a:gdLst>
                  <a:gd name="T0" fmla="*/ 102 w 102"/>
                  <a:gd name="T1" fmla="*/ 6 h 18"/>
                  <a:gd name="T2" fmla="*/ 78 w 102"/>
                  <a:gd name="T3" fmla="*/ 0 h 18"/>
                  <a:gd name="T4" fmla="*/ 54 w 102"/>
                  <a:gd name="T5" fmla="*/ 0 h 18"/>
                  <a:gd name="T6" fmla="*/ 24 w 102"/>
                  <a:gd name="T7" fmla="*/ 6 h 18"/>
                  <a:gd name="T8" fmla="*/ 0 w 102"/>
                  <a:gd name="T9" fmla="*/ 18 h 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18">
                    <a:moveTo>
                      <a:pt x="102" y="6"/>
                    </a:moveTo>
                    <a:lnTo>
                      <a:pt x="78" y="0"/>
                    </a:lnTo>
                    <a:lnTo>
                      <a:pt x="54" y="0"/>
                    </a:lnTo>
                    <a:lnTo>
                      <a:pt x="24" y="6"/>
                    </a:lnTo>
                    <a:lnTo>
                      <a:pt x="0" y="18"/>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289" name="Line 1227"/>
              <p:cNvSpPr>
                <a:spLocks noChangeShapeType="1"/>
              </p:cNvSpPr>
              <p:nvPr/>
            </p:nvSpPr>
            <p:spPr bwMode="auto">
              <a:xfrm>
                <a:off x="1580" y="1668"/>
                <a:ext cx="1"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7290" name="Line 1228"/>
              <p:cNvSpPr>
                <a:spLocks noChangeShapeType="1"/>
              </p:cNvSpPr>
              <p:nvPr/>
            </p:nvSpPr>
            <p:spPr bwMode="auto">
              <a:xfrm>
                <a:off x="1508" y="1620"/>
                <a:ext cx="1"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7291" name="Freeform 1229"/>
              <p:cNvSpPr>
                <a:spLocks/>
              </p:cNvSpPr>
              <p:nvPr/>
            </p:nvSpPr>
            <p:spPr bwMode="auto">
              <a:xfrm>
                <a:off x="1496" y="1644"/>
                <a:ext cx="84" cy="24"/>
              </a:xfrm>
              <a:custGeom>
                <a:avLst/>
                <a:gdLst>
                  <a:gd name="T0" fmla="*/ 0 w 84"/>
                  <a:gd name="T1" fmla="*/ 0 h 24"/>
                  <a:gd name="T2" fmla="*/ 12 w 84"/>
                  <a:gd name="T3" fmla="*/ 6 h 24"/>
                  <a:gd name="T4" fmla="*/ 36 w 84"/>
                  <a:gd name="T5" fmla="*/ 6 h 24"/>
                  <a:gd name="T6" fmla="*/ 60 w 84"/>
                  <a:gd name="T7" fmla="*/ 12 h 24"/>
                  <a:gd name="T8" fmla="*/ 84 w 84"/>
                  <a:gd name="T9" fmla="*/ 24 h 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4" h="24">
                    <a:moveTo>
                      <a:pt x="0" y="0"/>
                    </a:moveTo>
                    <a:lnTo>
                      <a:pt x="12" y="6"/>
                    </a:lnTo>
                    <a:lnTo>
                      <a:pt x="36" y="6"/>
                    </a:lnTo>
                    <a:lnTo>
                      <a:pt x="60" y="12"/>
                    </a:lnTo>
                    <a:lnTo>
                      <a:pt x="84" y="24"/>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292" name="Freeform 1230"/>
              <p:cNvSpPr>
                <a:spLocks/>
              </p:cNvSpPr>
              <p:nvPr/>
            </p:nvSpPr>
            <p:spPr bwMode="auto">
              <a:xfrm>
                <a:off x="1419" y="1650"/>
                <a:ext cx="71" cy="168"/>
              </a:xfrm>
              <a:custGeom>
                <a:avLst/>
                <a:gdLst>
                  <a:gd name="T0" fmla="*/ 18 w 71"/>
                  <a:gd name="T1" fmla="*/ 0 h 168"/>
                  <a:gd name="T2" fmla="*/ 71 w 71"/>
                  <a:gd name="T3" fmla="*/ 168 h 168"/>
                  <a:gd name="T4" fmla="*/ 0 w 71"/>
                  <a:gd name="T5" fmla="*/ 168 h 168"/>
                  <a:gd name="T6" fmla="*/ 0 60000 65536"/>
                  <a:gd name="T7" fmla="*/ 0 60000 65536"/>
                  <a:gd name="T8" fmla="*/ 0 60000 65536"/>
                </a:gdLst>
                <a:ahLst/>
                <a:cxnLst>
                  <a:cxn ang="T6">
                    <a:pos x="T0" y="T1"/>
                  </a:cxn>
                  <a:cxn ang="T7">
                    <a:pos x="T2" y="T3"/>
                  </a:cxn>
                  <a:cxn ang="T8">
                    <a:pos x="T4" y="T5"/>
                  </a:cxn>
                </a:cxnLst>
                <a:rect l="0" t="0" r="r" b="b"/>
                <a:pathLst>
                  <a:path w="71" h="168">
                    <a:moveTo>
                      <a:pt x="18" y="0"/>
                    </a:moveTo>
                    <a:lnTo>
                      <a:pt x="71" y="168"/>
                    </a:lnTo>
                    <a:lnTo>
                      <a:pt x="0" y="168"/>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293" name="Freeform 1231"/>
              <p:cNvSpPr>
                <a:spLocks/>
              </p:cNvSpPr>
              <p:nvPr/>
            </p:nvSpPr>
            <p:spPr bwMode="auto">
              <a:xfrm>
                <a:off x="1377" y="2717"/>
                <a:ext cx="36" cy="162"/>
              </a:xfrm>
              <a:custGeom>
                <a:avLst/>
                <a:gdLst>
                  <a:gd name="T0" fmla="*/ 36 w 36"/>
                  <a:gd name="T1" fmla="*/ 0 h 162"/>
                  <a:gd name="T2" fmla="*/ 36 w 36"/>
                  <a:gd name="T3" fmla="*/ 6 h 162"/>
                  <a:gd name="T4" fmla="*/ 36 w 36"/>
                  <a:gd name="T5" fmla="*/ 24 h 162"/>
                  <a:gd name="T6" fmla="*/ 30 w 36"/>
                  <a:gd name="T7" fmla="*/ 48 h 162"/>
                  <a:gd name="T8" fmla="*/ 24 w 36"/>
                  <a:gd name="T9" fmla="*/ 78 h 162"/>
                  <a:gd name="T10" fmla="*/ 12 w 36"/>
                  <a:gd name="T11" fmla="*/ 132 h 162"/>
                  <a:gd name="T12" fmla="*/ 0 w 36"/>
                  <a:gd name="T13" fmla="*/ 150 h 162"/>
                  <a:gd name="T14" fmla="*/ 0 w 36"/>
                  <a:gd name="T15" fmla="*/ 162 h 162"/>
                  <a:gd name="T16" fmla="*/ 36 w 36"/>
                  <a:gd name="T17" fmla="*/ 0 h 16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6" h="162">
                    <a:moveTo>
                      <a:pt x="36" y="0"/>
                    </a:moveTo>
                    <a:lnTo>
                      <a:pt x="36" y="6"/>
                    </a:lnTo>
                    <a:lnTo>
                      <a:pt x="36" y="24"/>
                    </a:lnTo>
                    <a:lnTo>
                      <a:pt x="30" y="48"/>
                    </a:lnTo>
                    <a:lnTo>
                      <a:pt x="24" y="78"/>
                    </a:lnTo>
                    <a:lnTo>
                      <a:pt x="12" y="132"/>
                    </a:lnTo>
                    <a:lnTo>
                      <a:pt x="0" y="150"/>
                    </a:lnTo>
                    <a:lnTo>
                      <a:pt x="0" y="162"/>
                    </a:lnTo>
                    <a:lnTo>
                      <a:pt x="36" y="0"/>
                    </a:lnTo>
                    <a:close/>
                  </a:path>
                </a:pathLst>
              </a:custGeom>
              <a:solidFill>
                <a:srgbClr val="FAD28D"/>
              </a:solidFill>
              <a:ln w="9525">
                <a:solidFill>
                  <a:srgbClr val="000000"/>
                </a:solidFill>
                <a:round/>
                <a:headEnd/>
                <a:tailEnd/>
              </a:ln>
            </p:spPr>
            <p:txBody>
              <a:bodyPr/>
              <a:lstStyle/>
              <a:p>
                <a:endParaRPr lang="ja-JP" altLang="en-US"/>
              </a:p>
            </p:txBody>
          </p:sp>
          <p:sp>
            <p:nvSpPr>
              <p:cNvPr id="47294" name="Freeform 1232"/>
              <p:cNvSpPr>
                <a:spLocks/>
              </p:cNvSpPr>
              <p:nvPr/>
            </p:nvSpPr>
            <p:spPr bwMode="auto">
              <a:xfrm>
                <a:off x="1377" y="2717"/>
                <a:ext cx="36" cy="162"/>
              </a:xfrm>
              <a:custGeom>
                <a:avLst/>
                <a:gdLst>
                  <a:gd name="T0" fmla="*/ 36 w 36"/>
                  <a:gd name="T1" fmla="*/ 0 h 162"/>
                  <a:gd name="T2" fmla="*/ 36 w 36"/>
                  <a:gd name="T3" fmla="*/ 6 h 162"/>
                  <a:gd name="T4" fmla="*/ 36 w 36"/>
                  <a:gd name="T5" fmla="*/ 24 h 162"/>
                  <a:gd name="T6" fmla="*/ 30 w 36"/>
                  <a:gd name="T7" fmla="*/ 48 h 162"/>
                  <a:gd name="T8" fmla="*/ 24 w 36"/>
                  <a:gd name="T9" fmla="*/ 78 h 162"/>
                  <a:gd name="T10" fmla="*/ 12 w 36"/>
                  <a:gd name="T11" fmla="*/ 132 h 162"/>
                  <a:gd name="T12" fmla="*/ 0 w 36"/>
                  <a:gd name="T13" fmla="*/ 150 h 162"/>
                  <a:gd name="T14" fmla="*/ 0 w 36"/>
                  <a:gd name="T15" fmla="*/ 162 h 16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6" h="162">
                    <a:moveTo>
                      <a:pt x="36" y="0"/>
                    </a:moveTo>
                    <a:lnTo>
                      <a:pt x="36" y="6"/>
                    </a:lnTo>
                    <a:lnTo>
                      <a:pt x="36" y="24"/>
                    </a:lnTo>
                    <a:lnTo>
                      <a:pt x="30" y="48"/>
                    </a:lnTo>
                    <a:lnTo>
                      <a:pt x="24" y="78"/>
                    </a:lnTo>
                    <a:lnTo>
                      <a:pt x="12" y="132"/>
                    </a:lnTo>
                    <a:lnTo>
                      <a:pt x="0" y="150"/>
                    </a:lnTo>
                    <a:lnTo>
                      <a:pt x="0" y="162"/>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295" name="Freeform 1233"/>
              <p:cNvSpPr>
                <a:spLocks/>
              </p:cNvSpPr>
              <p:nvPr/>
            </p:nvSpPr>
            <p:spPr bwMode="auto">
              <a:xfrm>
                <a:off x="976" y="2543"/>
                <a:ext cx="132" cy="48"/>
              </a:xfrm>
              <a:custGeom>
                <a:avLst/>
                <a:gdLst>
                  <a:gd name="T0" fmla="*/ 132 w 132"/>
                  <a:gd name="T1" fmla="*/ 0 h 48"/>
                  <a:gd name="T2" fmla="*/ 0 w 132"/>
                  <a:gd name="T3" fmla="*/ 6 h 48"/>
                  <a:gd name="T4" fmla="*/ 0 w 132"/>
                  <a:gd name="T5" fmla="*/ 48 h 48"/>
                  <a:gd name="T6" fmla="*/ 126 w 132"/>
                  <a:gd name="T7" fmla="*/ 48 h 4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32" h="48">
                    <a:moveTo>
                      <a:pt x="132" y="0"/>
                    </a:moveTo>
                    <a:lnTo>
                      <a:pt x="0" y="6"/>
                    </a:lnTo>
                    <a:lnTo>
                      <a:pt x="0" y="48"/>
                    </a:lnTo>
                    <a:lnTo>
                      <a:pt x="126" y="48"/>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296" name="Freeform 1234"/>
              <p:cNvSpPr>
                <a:spLocks/>
              </p:cNvSpPr>
              <p:nvPr/>
            </p:nvSpPr>
            <p:spPr bwMode="auto">
              <a:xfrm>
                <a:off x="1042" y="1992"/>
                <a:ext cx="490" cy="275"/>
              </a:xfrm>
              <a:custGeom>
                <a:avLst/>
                <a:gdLst>
                  <a:gd name="T0" fmla="*/ 0 w 490"/>
                  <a:gd name="T1" fmla="*/ 0 h 275"/>
                  <a:gd name="T2" fmla="*/ 30 w 490"/>
                  <a:gd name="T3" fmla="*/ 150 h 275"/>
                  <a:gd name="T4" fmla="*/ 126 w 490"/>
                  <a:gd name="T5" fmla="*/ 132 h 275"/>
                  <a:gd name="T6" fmla="*/ 132 w 490"/>
                  <a:gd name="T7" fmla="*/ 173 h 275"/>
                  <a:gd name="T8" fmla="*/ 359 w 490"/>
                  <a:gd name="T9" fmla="*/ 275 h 275"/>
                  <a:gd name="T10" fmla="*/ 490 w 490"/>
                  <a:gd name="T11" fmla="*/ 245 h 27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90" h="275">
                    <a:moveTo>
                      <a:pt x="0" y="0"/>
                    </a:moveTo>
                    <a:lnTo>
                      <a:pt x="30" y="150"/>
                    </a:lnTo>
                    <a:lnTo>
                      <a:pt x="126" y="132"/>
                    </a:lnTo>
                    <a:lnTo>
                      <a:pt x="132" y="173"/>
                    </a:lnTo>
                    <a:lnTo>
                      <a:pt x="359" y="275"/>
                    </a:lnTo>
                    <a:lnTo>
                      <a:pt x="490" y="245"/>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297" name="Freeform 1235"/>
              <p:cNvSpPr>
                <a:spLocks/>
              </p:cNvSpPr>
              <p:nvPr/>
            </p:nvSpPr>
            <p:spPr bwMode="auto">
              <a:xfrm>
                <a:off x="666" y="2225"/>
                <a:ext cx="340" cy="354"/>
              </a:xfrm>
              <a:custGeom>
                <a:avLst/>
                <a:gdLst>
                  <a:gd name="T0" fmla="*/ 0 w 340"/>
                  <a:gd name="T1" fmla="*/ 78 h 354"/>
                  <a:gd name="T2" fmla="*/ 18 w 340"/>
                  <a:gd name="T3" fmla="*/ 60 h 354"/>
                  <a:gd name="T4" fmla="*/ 54 w 340"/>
                  <a:gd name="T5" fmla="*/ 36 h 354"/>
                  <a:gd name="T6" fmla="*/ 89 w 340"/>
                  <a:gd name="T7" fmla="*/ 12 h 354"/>
                  <a:gd name="T8" fmla="*/ 125 w 340"/>
                  <a:gd name="T9" fmla="*/ 0 h 354"/>
                  <a:gd name="T10" fmla="*/ 125 w 340"/>
                  <a:gd name="T11" fmla="*/ 6 h 354"/>
                  <a:gd name="T12" fmla="*/ 137 w 340"/>
                  <a:gd name="T13" fmla="*/ 18 h 354"/>
                  <a:gd name="T14" fmla="*/ 149 w 340"/>
                  <a:gd name="T15" fmla="*/ 42 h 354"/>
                  <a:gd name="T16" fmla="*/ 173 w 340"/>
                  <a:gd name="T17" fmla="*/ 66 h 354"/>
                  <a:gd name="T18" fmla="*/ 203 w 340"/>
                  <a:gd name="T19" fmla="*/ 84 h 354"/>
                  <a:gd name="T20" fmla="*/ 239 w 340"/>
                  <a:gd name="T21" fmla="*/ 102 h 354"/>
                  <a:gd name="T22" fmla="*/ 287 w 340"/>
                  <a:gd name="T23" fmla="*/ 114 h 354"/>
                  <a:gd name="T24" fmla="*/ 340 w 340"/>
                  <a:gd name="T25" fmla="*/ 114 h 354"/>
                  <a:gd name="T26" fmla="*/ 340 w 340"/>
                  <a:gd name="T27" fmla="*/ 120 h 354"/>
                  <a:gd name="T28" fmla="*/ 340 w 340"/>
                  <a:gd name="T29" fmla="*/ 150 h 354"/>
                  <a:gd name="T30" fmla="*/ 334 w 340"/>
                  <a:gd name="T31" fmla="*/ 186 h 354"/>
                  <a:gd name="T32" fmla="*/ 328 w 340"/>
                  <a:gd name="T33" fmla="*/ 228 h 354"/>
                  <a:gd name="T34" fmla="*/ 310 w 340"/>
                  <a:gd name="T35" fmla="*/ 270 h 354"/>
                  <a:gd name="T36" fmla="*/ 287 w 340"/>
                  <a:gd name="T37" fmla="*/ 306 h 354"/>
                  <a:gd name="T38" fmla="*/ 251 w 340"/>
                  <a:gd name="T39" fmla="*/ 336 h 354"/>
                  <a:gd name="T40" fmla="*/ 203 w 340"/>
                  <a:gd name="T41" fmla="*/ 354 h 35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340" h="354">
                    <a:moveTo>
                      <a:pt x="0" y="78"/>
                    </a:moveTo>
                    <a:lnTo>
                      <a:pt x="18" y="60"/>
                    </a:lnTo>
                    <a:lnTo>
                      <a:pt x="54" y="36"/>
                    </a:lnTo>
                    <a:lnTo>
                      <a:pt x="89" y="12"/>
                    </a:lnTo>
                    <a:lnTo>
                      <a:pt x="125" y="0"/>
                    </a:lnTo>
                    <a:lnTo>
                      <a:pt x="125" y="6"/>
                    </a:lnTo>
                    <a:lnTo>
                      <a:pt x="137" y="18"/>
                    </a:lnTo>
                    <a:lnTo>
                      <a:pt x="149" y="42"/>
                    </a:lnTo>
                    <a:lnTo>
                      <a:pt x="173" y="66"/>
                    </a:lnTo>
                    <a:lnTo>
                      <a:pt x="203" y="84"/>
                    </a:lnTo>
                    <a:lnTo>
                      <a:pt x="239" y="102"/>
                    </a:lnTo>
                    <a:lnTo>
                      <a:pt x="287" y="114"/>
                    </a:lnTo>
                    <a:lnTo>
                      <a:pt x="340" y="114"/>
                    </a:lnTo>
                    <a:lnTo>
                      <a:pt x="340" y="120"/>
                    </a:lnTo>
                    <a:lnTo>
                      <a:pt x="340" y="150"/>
                    </a:lnTo>
                    <a:lnTo>
                      <a:pt x="334" y="186"/>
                    </a:lnTo>
                    <a:lnTo>
                      <a:pt x="328" y="228"/>
                    </a:lnTo>
                    <a:lnTo>
                      <a:pt x="310" y="270"/>
                    </a:lnTo>
                    <a:lnTo>
                      <a:pt x="287" y="306"/>
                    </a:lnTo>
                    <a:lnTo>
                      <a:pt x="251" y="336"/>
                    </a:lnTo>
                    <a:lnTo>
                      <a:pt x="203" y="354"/>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298" name="Freeform 1236"/>
              <p:cNvSpPr>
                <a:spLocks/>
              </p:cNvSpPr>
              <p:nvPr/>
            </p:nvSpPr>
            <p:spPr bwMode="auto">
              <a:xfrm>
                <a:off x="1401" y="2267"/>
                <a:ext cx="53" cy="426"/>
              </a:xfrm>
              <a:custGeom>
                <a:avLst/>
                <a:gdLst>
                  <a:gd name="T0" fmla="*/ 0 w 53"/>
                  <a:gd name="T1" fmla="*/ 0 h 426"/>
                  <a:gd name="T2" fmla="*/ 18 w 53"/>
                  <a:gd name="T3" fmla="*/ 36 h 426"/>
                  <a:gd name="T4" fmla="*/ 36 w 53"/>
                  <a:gd name="T5" fmla="*/ 90 h 426"/>
                  <a:gd name="T6" fmla="*/ 42 w 53"/>
                  <a:gd name="T7" fmla="*/ 144 h 426"/>
                  <a:gd name="T8" fmla="*/ 47 w 53"/>
                  <a:gd name="T9" fmla="*/ 210 h 426"/>
                  <a:gd name="T10" fmla="*/ 53 w 53"/>
                  <a:gd name="T11" fmla="*/ 276 h 426"/>
                  <a:gd name="T12" fmla="*/ 53 w 53"/>
                  <a:gd name="T13" fmla="*/ 336 h 426"/>
                  <a:gd name="T14" fmla="*/ 42 w 53"/>
                  <a:gd name="T15" fmla="*/ 384 h 426"/>
                  <a:gd name="T16" fmla="*/ 30 w 53"/>
                  <a:gd name="T17" fmla="*/ 426 h 42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3" h="426">
                    <a:moveTo>
                      <a:pt x="0" y="0"/>
                    </a:moveTo>
                    <a:lnTo>
                      <a:pt x="18" y="36"/>
                    </a:lnTo>
                    <a:lnTo>
                      <a:pt x="36" y="90"/>
                    </a:lnTo>
                    <a:lnTo>
                      <a:pt x="42" y="144"/>
                    </a:lnTo>
                    <a:lnTo>
                      <a:pt x="47" y="210"/>
                    </a:lnTo>
                    <a:lnTo>
                      <a:pt x="53" y="276"/>
                    </a:lnTo>
                    <a:lnTo>
                      <a:pt x="53" y="336"/>
                    </a:lnTo>
                    <a:lnTo>
                      <a:pt x="42" y="384"/>
                    </a:lnTo>
                    <a:lnTo>
                      <a:pt x="30" y="426"/>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299" name="Freeform 1237"/>
              <p:cNvSpPr>
                <a:spLocks/>
              </p:cNvSpPr>
              <p:nvPr/>
            </p:nvSpPr>
            <p:spPr bwMode="auto">
              <a:xfrm>
                <a:off x="1472" y="2142"/>
                <a:ext cx="48" cy="53"/>
              </a:xfrm>
              <a:custGeom>
                <a:avLst/>
                <a:gdLst>
                  <a:gd name="T0" fmla="*/ 30 w 48"/>
                  <a:gd name="T1" fmla="*/ 0 h 53"/>
                  <a:gd name="T2" fmla="*/ 0 w 48"/>
                  <a:gd name="T3" fmla="*/ 29 h 53"/>
                  <a:gd name="T4" fmla="*/ 48 w 48"/>
                  <a:gd name="T5" fmla="*/ 53 h 53"/>
                  <a:gd name="T6" fmla="*/ 0 60000 65536"/>
                  <a:gd name="T7" fmla="*/ 0 60000 65536"/>
                  <a:gd name="T8" fmla="*/ 0 60000 65536"/>
                </a:gdLst>
                <a:ahLst/>
                <a:cxnLst>
                  <a:cxn ang="T6">
                    <a:pos x="T0" y="T1"/>
                  </a:cxn>
                  <a:cxn ang="T7">
                    <a:pos x="T2" y="T3"/>
                  </a:cxn>
                  <a:cxn ang="T8">
                    <a:pos x="T4" y="T5"/>
                  </a:cxn>
                </a:cxnLst>
                <a:rect l="0" t="0" r="r" b="b"/>
                <a:pathLst>
                  <a:path w="48" h="53">
                    <a:moveTo>
                      <a:pt x="30" y="0"/>
                    </a:moveTo>
                    <a:lnTo>
                      <a:pt x="0" y="29"/>
                    </a:lnTo>
                    <a:lnTo>
                      <a:pt x="48" y="53"/>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300" name="Freeform 1238"/>
              <p:cNvSpPr>
                <a:spLocks/>
              </p:cNvSpPr>
              <p:nvPr/>
            </p:nvSpPr>
            <p:spPr bwMode="auto">
              <a:xfrm>
                <a:off x="791" y="2076"/>
                <a:ext cx="317" cy="263"/>
              </a:xfrm>
              <a:custGeom>
                <a:avLst/>
                <a:gdLst>
                  <a:gd name="T0" fmla="*/ 0 w 317"/>
                  <a:gd name="T1" fmla="*/ 149 h 263"/>
                  <a:gd name="T2" fmla="*/ 0 w 317"/>
                  <a:gd name="T3" fmla="*/ 113 h 263"/>
                  <a:gd name="T4" fmla="*/ 30 w 317"/>
                  <a:gd name="T5" fmla="*/ 72 h 263"/>
                  <a:gd name="T6" fmla="*/ 72 w 317"/>
                  <a:gd name="T7" fmla="*/ 30 h 263"/>
                  <a:gd name="T8" fmla="*/ 96 w 317"/>
                  <a:gd name="T9" fmla="*/ 12 h 263"/>
                  <a:gd name="T10" fmla="*/ 120 w 317"/>
                  <a:gd name="T11" fmla="*/ 0 h 263"/>
                  <a:gd name="T12" fmla="*/ 168 w 317"/>
                  <a:gd name="T13" fmla="*/ 0 h 263"/>
                  <a:gd name="T14" fmla="*/ 221 w 317"/>
                  <a:gd name="T15" fmla="*/ 18 h 263"/>
                  <a:gd name="T16" fmla="*/ 263 w 317"/>
                  <a:gd name="T17" fmla="*/ 36 h 263"/>
                  <a:gd name="T18" fmla="*/ 287 w 317"/>
                  <a:gd name="T19" fmla="*/ 54 h 263"/>
                  <a:gd name="T20" fmla="*/ 305 w 317"/>
                  <a:gd name="T21" fmla="*/ 84 h 263"/>
                  <a:gd name="T22" fmla="*/ 317 w 317"/>
                  <a:gd name="T23" fmla="*/ 101 h 263"/>
                  <a:gd name="T24" fmla="*/ 317 w 317"/>
                  <a:gd name="T25" fmla="*/ 125 h 263"/>
                  <a:gd name="T26" fmla="*/ 311 w 317"/>
                  <a:gd name="T27" fmla="*/ 155 h 263"/>
                  <a:gd name="T28" fmla="*/ 287 w 317"/>
                  <a:gd name="T29" fmla="*/ 191 h 263"/>
                  <a:gd name="T30" fmla="*/ 269 w 317"/>
                  <a:gd name="T31" fmla="*/ 203 h 263"/>
                  <a:gd name="T32" fmla="*/ 251 w 317"/>
                  <a:gd name="T33" fmla="*/ 209 h 263"/>
                  <a:gd name="T34" fmla="*/ 251 w 317"/>
                  <a:gd name="T35" fmla="*/ 215 h 263"/>
                  <a:gd name="T36" fmla="*/ 239 w 317"/>
                  <a:gd name="T37" fmla="*/ 233 h 263"/>
                  <a:gd name="T38" fmla="*/ 233 w 317"/>
                  <a:gd name="T39" fmla="*/ 251 h 263"/>
                  <a:gd name="T40" fmla="*/ 215 w 317"/>
                  <a:gd name="T41" fmla="*/ 263 h 263"/>
                  <a:gd name="T42" fmla="*/ 191 w 317"/>
                  <a:gd name="T43" fmla="*/ 263 h 263"/>
                  <a:gd name="T44" fmla="*/ 162 w 317"/>
                  <a:gd name="T45" fmla="*/ 263 h 263"/>
                  <a:gd name="T46" fmla="*/ 96 w 317"/>
                  <a:gd name="T47" fmla="*/ 245 h 263"/>
                  <a:gd name="T48" fmla="*/ 36 w 317"/>
                  <a:gd name="T49" fmla="*/ 203 h 263"/>
                  <a:gd name="T50" fmla="*/ 12 w 317"/>
                  <a:gd name="T51" fmla="*/ 179 h 263"/>
                  <a:gd name="T52" fmla="*/ 0 w 317"/>
                  <a:gd name="T53" fmla="*/ 149 h 263"/>
                  <a:gd name="T54" fmla="*/ 0 w 317"/>
                  <a:gd name="T55" fmla="*/ 149 h 26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7" h="263">
                    <a:moveTo>
                      <a:pt x="0" y="149"/>
                    </a:moveTo>
                    <a:lnTo>
                      <a:pt x="0" y="113"/>
                    </a:lnTo>
                    <a:lnTo>
                      <a:pt x="30" y="72"/>
                    </a:lnTo>
                    <a:lnTo>
                      <a:pt x="72" y="30"/>
                    </a:lnTo>
                    <a:lnTo>
                      <a:pt x="96" y="12"/>
                    </a:lnTo>
                    <a:lnTo>
                      <a:pt x="120" y="0"/>
                    </a:lnTo>
                    <a:lnTo>
                      <a:pt x="168" y="0"/>
                    </a:lnTo>
                    <a:lnTo>
                      <a:pt x="221" y="18"/>
                    </a:lnTo>
                    <a:lnTo>
                      <a:pt x="263" y="36"/>
                    </a:lnTo>
                    <a:lnTo>
                      <a:pt x="287" y="54"/>
                    </a:lnTo>
                    <a:lnTo>
                      <a:pt x="305" y="84"/>
                    </a:lnTo>
                    <a:lnTo>
                      <a:pt x="317" y="101"/>
                    </a:lnTo>
                    <a:lnTo>
                      <a:pt x="317" y="125"/>
                    </a:lnTo>
                    <a:lnTo>
                      <a:pt x="311" y="155"/>
                    </a:lnTo>
                    <a:lnTo>
                      <a:pt x="287" y="191"/>
                    </a:lnTo>
                    <a:lnTo>
                      <a:pt x="269" y="203"/>
                    </a:lnTo>
                    <a:lnTo>
                      <a:pt x="251" y="209"/>
                    </a:lnTo>
                    <a:lnTo>
                      <a:pt x="251" y="215"/>
                    </a:lnTo>
                    <a:lnTo>
                      <a:pt x="239" y="233"/>
                    </a:lnTo>
                    <a:lnTo>
                      <a:pt x="233" y="251"/>
                    </a:lnTo>
                    <a:lnTo>
                      <a:pt x="215" y="263"/>
                    </a:lnTo>
                    <a:lnTo>
                      <a:pt x="191" y="263"/>
                    </a:lnTo>
                    <a:lnTo>
                      <a:pt x="162" y="263"/>
                    </a:lnTo>
                    <a:lnTo>
                      <a:pt x="96" y="245"/>
                    </a:lnTo>
                    <a:lnTo>
                      <a:pt x="36" y="203"/>
                    </a:lnTo>
                    <a:lnTo>
                      <a:pt x="12" y="179"/>
                    </a:lnTo>
                    <a:lnTo>
                      <a:pt x="0" y="149"/>
                    </a:lnTo>
                    <a:close/>
                  </a:path>
                </a:pathLst>
              </a:custGeom>
              <a:solidFill>
                <a:srgbClr val="FAD28D"/>
              </a:solidFill>
              <a:ln w="3175">
                <a:solidFill>
                  <a:srgbClr val="000000"/>
                </a:solidFill>
                <a:prstDash val="solid"/>
                <a:round/>
                <a:headEnd/>
                <a:tailEnd/>
              </a:ln>
            </p:spPr>
            <p:txBody>
              <a:bodyPr/>
              <a:lstStyle/>
              <a:p>
                <a:endParaRPr lang="ja-JP" altLang="en-US"/>
              </a:p>
            </p:txBody>
          </p:sp>
          <p:sp>
            <p:nvSpPr>
              <p:cNvPr id="47301" name="Freeform 1239"/>
              <p:cNvSpPr>
                <a:spLocks/>
              </p:cNvSpPr>
              <p:nvPr/>
            </p:nvSpPr>
            <p:spPr bwMode="auto">
              <a:xfrm>
                <a:off x="1030" y="2207"/>
                <a:ext cx="42" cy="66"/>
              </a:xfrm>
              <a:custGeom>
                <a:avLst/>
                <a:gdLst>
                  <a:gd name="T0" fmla="*/ 42 w 42"/>
                  <a:gd name="T1" fmla="*/ 18 h 66"/>
                  <a:gd name="T2" fmla="*/ 42 w 42"/>
                  <a:gd name="T3" fmla="*/ 12 h 66"/>
                  <a:gd name="T4" fmla="*/ 36 w 42"/>
                  <a:gd name="T5" fmla="*/ 6 h 66"/>
                  <a:gd name="T6" fmla="*/ 18 w 42"/>
                  <a:gd name="T7" fmla="*/ 0 h 66"/>
                  <a:gd name="T8" fmla="*/ 6 w 42"/>
                  <a:gd name="T9" fmla="*/ 6 h 66"/>
                  <a:gd name="T10" fmla="*/ 0 w 42"/>
                  <a:gd name="T11" fmla="*/ 12 h 66"/>
                  <a:gd name="T12" fmla="*/ 0 w 42"/>
                  <a:gd name="T13" fmla="*/ 36 h 66"/>
                  <a:gd name="T14" fmla="*/ 12 w 42"/>
                  <a:gd name="T15" fmla="*/ 66 h 6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42" h="66">
                    <a:moveTo>
                      <a:pt x="42" y="18"/>
                    </a:moveTo>
                    <a:lnTo>
                      <a:pt x="42" y="12"/>
                    </a:lnTo>
                    <a:lnTo>
                      <a:pt x="36" y="6"/>
                    </a:lnTo>
                    <a:lnTo>
                      <a:pt x="18" y="0"/>
                    </a:lnTo>
                    <a:lnTo>
                      <a:pt x="6" y="6"/>
                    </a:lnTo>
                    <a:lnTo>
                      <a:pt x="0" y="12"/>
                    </a:lnTo>
                    <a:lnTo>
                      <a:pt x="0" y="36"/>
                    </a:lnTo>
                    <a:lnTo>
                      <a:pt x="12" y="66"/>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302" name="Freeform 1240"/>
              <p:cNvSpPr>
                <a:spLocks/>
              </p:cNvSpPr>
              <p:nvPr/>
            </p:nvSpPr>
            <p:spPr bwMode="auto">
              <a:xfrm>
                <a:off x="1658" y="2130"/>
                <a:ext cx="18" cy="167"/>
              </a:xfrm>
              <a:custGeom>
                <a:avLst/>
                <a:gdLst>
                  <a:gd name="T0" fmla="*/ 6 w 18"/>
                  <a:gd name="T1" fmla="*/ 167 h 167"/>
                  <a:gd name="T2" fmla="*/ 0 w 18"/>
                  <a:gd name="T3" fmla="*/ 155 h 167"/>
                  <a:gd name="T4" fmla="*/ 0 w 18"/>
                  <a:gd name="T5" fmla="*/ 137 h 167"/>
                  <a:gd name="T6" fmla="*/ 0 w 18"/>
                  <a:gd name="T7" fmla="*/ 83 h 167"/>
                  <a:gd name="T8" fmla="*/ 6 w 18"/>
                  <a:gd name="T9" fmla="*/ 30 h 167"/>
                  <a:gd name="T10" fmla="*/ 12 w 18"/>
                  <a:gd name="T11" fmla="*/ 12 h 167"/>
                  <a:gd name="T12" fmla="*/ 18 w 18"/>
                  <a:gd name="T13" fmla="*/ 0 h 167"/>
                  <a:gd name="T14" fmla="*/ 6 w 18"/>
                  <a:gd name="T15" fmla="*/ 167 h 167"/>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167">
                    <a:moveTo>
                      <a:pt x="6" y="167"/>
                    </a:moveTo>
                    <a:lnTo>
                      <a:pt x="0" y="155"/>
                    </a:lnTo>
                    <a:lnTo>
                      <a:pt x="0" y="137"/>
                    </a:lnTo>
                    <a:lnTo>
                      <a:pt x="0" y="83"/>
                    </a:lnTo>
                    <a:lnTo>
                      <a:pt x="6" y="30"/>
                    </a:lnTo>
                    <a:lnTo>
                      <a:pt x="12" y="12"/>
                    </a:lnTo>
                    <a:lnTo>
                      <a:pt x="18" y="0"/>
                    </a:lnTo>
                    <a:lnTo>
                      <a:pt x="6" y="167"/>
                    </a:lnTo>
                    <a:close/>
                  </a:path>
                </a:pathLst>
              </a:custGeom>
              <a:solidFill>
                <a:srgbClr val="CC9966"/>
              </a:solidFill>
              <a:ln w="9525">
                <a:solidFill>
                  <a:srgbClr val="000000"/>
                </a:solidFill>
                <a:round/>
                <a:headEnd/>
                <a:tailEnd/>
              </a:ln>
            </p:spPr>
            <p:txBody>
              <a:bodyPr/>
              <a:lstStyle/>
              <a:p>
                <a:endParaRPr lang="ja-JP" altLang="en-US"/>
              </a:p>
            </p:txBody>
          </p:sp>
          <p:sp>
            <p:nvSpPr>
              <p:cNvPr id="47303" name="Freeform 1241"/>
              <p:cNvSpPr>
                <a:spLocks/>
              </p:cNvSpPr>
              <p:nvPr/>
            </p:nvSpPr>
            <p:spPr bwMode="auto">
              <a:xfrm>
                <a:off x="1658" y="2130"/>
                <a:ext cx="18" cy="167"/>
              </a:xfrm>
              <a:custGeom>
                <a:avLst/>
                <a:gdLst>
                  <a:gd name="T0" fmla="*/ 6 w 18"/>
                  <a:gd name="T1" fmla="*/ 167 h 167"/>
                  <a:gd name="T2" fmla="*/ 0 w 18"/>
                  <a:gd name="T3" fmla="*/ 155 h 167"/>
                  <a:gd name="T4" fmla="*/ 0 w 18"/>
                  <a:gd name="T5" fmla="*/ 137 h 167"/>
                  <a:gd name="T6" fmla="*/ 0 w 18"/>
                  <a:gd name="T7" fmla="*/ 83 h 167"/>
                  <a:gd name="T8" fmla="*/ 6 w 18"/>
                  <a:gd name="T9" fmla="*/ 30 h 167"/>
                  <a:gd name="T10" fmla="*/ 12 w 18"/>
                  <a:gd name="T11" fmla="*/ 12 h 167"/>
                  <a:gd name="T12" fmla="*/ 18 w 18"/>
                  <a:gd name="T13" fmla="*/ 0 h 16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8" h="167">
                    <a:moveTo>
                      <a:pt x="6" y="167"/>
                    </a:moveTo>
                    <a:lnTo>
                      <a:pt x="0" y="155"/>
                    </a:lnTo>
                    <a:lnTo>
                      <a:pt x="0" y="137"/>
                    </a:lnTo>
                    <a:lnTo>
                      <a:pt x="0" y="83"/>
                    </a:lnTo>
                    <a:lnTo>
                      <a:pt x="6" y="30"/>
                    </a:lnTo>
                    <a:lnTo>
                      <a:pt x="12" y="12"/>
                    </a:lnTo>
                    <a:lnTo>
                      <a:pt x="18" y="0"/>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304" name="Freeform 1242"/>
              <p:cNvSpPr>
                <a:spLocks/>
              </p:cNvSpPr>
              <p:nvPr/>
            </p:nvSpPr>
            <p:spPr bwMode="auto">
              <a:xfrm>
                <a:off x="1771" y="1848"/>
                <a:ext cx="251" cy="365"/>
              </a:xfrm>
              <a:custGeom>
                <a:avLst/>
                <a:gdLst>
                  <a:gd name="T0" fmla="*/ 0 w 251"/>
                  <a:gd name="T1" fmla="*/ 168 h 365"/>
                  <a:gd name="T2" fmla="*/ 0 w 251"/>
                  <a:gd name="T3" fmla="*/ 198 h 365"/>
                  <a:gd name="T4" fmla="*/ 12 w 251"/>
                  <a:gd name="T5" fmla="*/ 240 h 365"/>
                  <a:gd name="T6" fmla="*/ 24 w 251"/>
                  <a:gd name="T7" fmla="*/ 282 h 365"/>
                  <a:gd name="T8" fmla="*/ 48 w 251"/>
                  <a:gd name="T9" fmla="*/ 312 h 365"/>
                  <a:gd name="T10" fmla="*/ 78 w 251"/>
                  <a:gd name="T11" fmla="*/ 335 h 365"/>
                  <a:gd name="T12" fmla="*/ 120 w 251"/>
                  <a:gd name="T13" fmla="*/ 353 h 365"/>
                  <a:gd name="T14" fmla="*/ 161 w 251"/>
                  <a:gd name="T15" fmla="*/ 365 h 365"/>
                  <a:gd name="T16" fmla="*/ 191 w 251"/>
                  <a:gd name="T17" fmla="*/ 359 h 365"/>
                  <a:gd name="T18" fmla="*/ 203 w 251"/>
                  <a:gd name="T19" fmla="*/ 347 h 365"/>
                  <a:gd name="T20" fmla="*/ 215 w 251"/>
                  <a:gd name="T21" fmla="*/ 329 h 365"/>
                  <a:gd name="T22" fmla="*/ 233 w 251"/>
                  <a:gd name="T23" fmla="*/ 276 h 365"/>
                  <a:gd name="T24" fmla="*/ 245 w 251"/>
                  <a:gd name="T25" fmla="*/ 222 h 365"/>
                  <a:gd name="T26" fmla="*/ 245 w 251"/>
                  <a:gd name="T27" fmla="*/ 204 h 365"/>
                  <a:gd name="T28" fmla="*/ 251 w 251"/>
                  <a:gd name="T29" fmla="*/ 192 h 365"/>
                  <a:gd name="T30" fmla="*/ 251 w 251"/>
                  <a:gd name="T31" fmla="*/ 174 h 365"/>
                  <a:gd name="T32" fmla="*/ 245 w 251"/>
                  <a:gd name="T33" fmla="*/ 156 h 365"/>
                  <a:gd name="T34" fmla="*/ 239 w 251"/>
                  <a:gd name="T35" fmla="*/ 102 h 365"/>
                  <a:gd name="T36" fmla="*/ 227 w 251"/>
                  <a:gd name="T37" fmla="*/ 48 h 365"/>
                  <a:gd name="T38" fmla="*/ 221 w 251"/>
                  <a:gd name="T39" fmla="*/ 30 h 365"/>
                  <a:gd name="T40" fmla="*/ 209 w 251"/>
                  <a:gd name="T41" fmla="*/ 12 h 365"/>
                  <a:gd name="T42" fmla="*/ 179 w 251"/>
                  <a:gd name="T43" fmla="*/ 0 h 365"/>
                  <a:gd name="T44" fmla="*/ 144 w 251"/>
                  <a:gd name="T45" fmla="*/ 6 h 365"/>
                  <a:gd name="T46" fmla="*/ 108 w 251"/>
                  <a:gd name="T47" fmla="*/ 24 h 365"/>
                  <a:gd name="T48" fmla="*/ 102 w 251"/>
                  <a:gd name="T49" fmla="*/ 36 h 365"/>
                  <a:gd name="T50" fmla="*/ 96 w 251"/>
                  <a:gd name="T51" fmla="*/ 48 h 365"/>
                  <a:gd name="T52" fmla="*/ 90 w 251"/>
                  <a:gd name="T53" fmla="*/ 54 h 365"/>
                  <a:gd name="T54" fmla="*/ 78 w 251"/>
                  <a:gd name="T55" fmla="*/ 60 h 365"/>
                  <a:gd name="T56" fmla="*/ 48 w 251"/>
                  <a:gd name="T57" fmla="*/ 90 h 365"/>
                  <a:gd name="T58" fmla="*/ 12 w 251"/>
                  <a:gd name="T59" fmla="*/ 132 h 365"/>
                  <a:gd name="T60" fmla="*/ 6 w 251"/>
                  <a:gd name="T61" fmla="*/ 150 h 365"/>
                  <a:gd name="T62" fmla="*/ 0 w 251"/>
                  <a:gd name="T63" fmla="*/ 168 h 365"/>
                  <a:gd name="T64" fmla="*/ 0 w 251"/>
                  <a:gd name="T65" fmla="*/ 168 h 3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251" h="365">
                    <a:moveTo>
                      <a:pt x="0" y="168"/>
                    </a:moveTo>
                    <a:lnTo>
                      <a:pt x="0" y="198"/>
                    </a:lnTo>
                    <a:lnTo>
                      <a:pt x="12" y="240"/>
                    </a:lnTo>
                    <a:lnTo>
                      <a:pt x="24" y="282"/>
                    </a:lnTo>
                    <a:lnTo>
                      <a:pt x="48" y="312"/>
                    </a:lnTo>
                    <a:lnTo>
                      <a:pt x="78" y="335"/>
                    </a:lnTo>
                    <a:lnTo>
                      <a:pt x="120" y="353"/>
                    </a:lnTo>
                    <a:lnTo>
                      <a:pt x="161" y="365"/>
                    </a:lnTo>
                    <a:lnTo>
                      <a:pt x="191" y="359"/>
                    </a:lnTo>
                    <a:lnTo>
                      <a:pt x="203" y="347"/>
                    </a:lnTo>
                    <a:lnTo>
                      <a:pt x="215" y="329"/>
                    </a:lnTo>
                    <a:lnTo>
                      <a:pt x="233" y="276"/>
                    </a:lnTo>
                    <a:lnTo>
                      <a:pt x="245" y="222"/>
                    </a:lnTo>
                    <a:lnTo>
                      <a:pt x="245" y="204"/>
                    </a:lnTo>
                    <a:lnTo>
                      <a:pt x="251" y="192"/>
                    </a:lnTo>
                    <a:lnTo>
                      <a:pt x="251" y="174"/>
                    </a:lnTo>
                    <a:lnTo>
                      <a:pt x="245" y="156"/>
                    </a:lnTo>
                    <a:lnTo>
                      <a:pt x="239" y="102"/>
                    </a:lnTo>
                    <a:lnTo>
                      <a:pt x="227" y="48"/>
                    </a:lnTo>
                    <a:lnTo>
                      <a:pt x="221" y="30"/>
                    </a:lnTo>
                    <a:lnTo>
                      <a:pt x="209" y="12"/>
                    </a:lnTo>
                    <a:lnTo>
                      <a:pt x="179" y="0"/>
                    </a:lnTo>
                    <a:lnTo>
                      <a:pt x="144" y="6"/>
                    </a:lnTo>
                    <a:lnTo>
                      <a:pt x="108" y="24"/>
                    </a:lnTo>
                    <a:lnTo>
                      <a:pt x="102" y="36"/>
                    </a:lnTo>
                    <a:lnTo>
                      <a:pt x="96" y="48"/>
                    </a:lnTo>
                    <a:lnTo>
                      <a:pt x="90" y="54"/>
                    </a:lnTo>
                    <a:lnTo>
                      <a:pt x="78" y="60"/>
                    </a:lnTo>
                    <a:lnTo>
                      <a:pt x="48" y="90"/>
                    </a:lnTo>
                    <a:lnTo>
                      <a:pt x="12" y="132"/>
                    </a:lnTo>
                    <a:lnTo>
                      <a:pt x="6" y="150"/>
                    </a:lnTo>
                    <a:lnTo>
                      <a:pt x="0" y="168"/>
                    </a:lnTo>
                    <a:close/>
                  </a:path>
                </a:pathLst>
              </a:custGeom>
              <a:solidFill>
                <a:srgbClr val="FAD28D"/>
              </a:solidFill>
              <a:ln w="3175">
                <a:solidFill>
                  <a:srgbClr val="000000"/>
                </a:solidFill>
                <a:prstDash val="solid"/>
                <a:round/>
                <a:headEnd/>
                <a:tailEnd/>
              </a:ln>
            </p:spPr>
            <p:txBody>
              <a:bodyPr/>
              <a:lstStyle/>
              <a:p>
                <a:endParaRPr lang="ja-JP" altLang="en-US"/>
              </a:p>
            </p:txBody>
          </p:sp>
          <p:sp>
            <p:nvSpPr>
              <p:cNvPr id="47305" name="Freeform 1243"/>
              <p:cNvSpPr>
                <a:spLocks/>
              </p:cNvSpPr>
              <p:nvPr/>
            </p:nvSpPr>
            <p:spPr bwMode="auto">
              <a:xfrm>
                <a:off x="1873" y="2034"/>
                <a:ext cx="143" cy="114"/>
              </a:xfrm>
              <a:custGeom>
                <a:avLst/>
                <a:gdLst>
                  <a:gd name="T0" fmla="*/ 77 w 143"/>
                  <a:gd name="T1" fmla="*/ 60 h 114"/>
                  <a:gd name="T2" fmla="*/ 65 w 143"/>
                  <a:gd name="T3" fmla="*/ 96 h 114"/>
                  <a:gd name="T4" fmla="*/ 53 w 143"/>
                  <a:gd name="T5" fmla="*/ 108 h 114"/>
                  <a:gd name="T6" fmla="*/ 42 w 143"/>
                  <a:gd name="T7" fmla="*/ 114 h 114"/>
                  <a:gd name="T8" fmla="*/ 30 w 143"/>
                  <a:gd name="T9" fmla="*/ 108 h 114"/>
                  <a:gd name="T10" fmla="*/ 18 w 143"/>
                  <a:gd name="T11" fmla="*/ 102 h 114"/>
                  <a:gd name="T12" fmla="*/ 12 w 143"/>
                  <a:gd name="T13" fmla="*/ 78 h 114"/>
                  <a:gd name="T14" fmla="*/ 0 w 143"/>
                  <a:gd name="T15" fmla="*/ 54 h 114"/>
                  <a:gd name="T16" fmla="*/ 6 w 143"/>
                  <a:gd name="T17" fmla="*/ 24 h 114"/>
                  <a:gd name="T18" fmla="*/ 24 w 143"/>
                  <a:gd name="T19" fmla="*/ 6 h 114"/>
                  <a:gd name="T20" fmla="*/ 59 w 143"/>
                  <a:gd name="T21" fmla="*/ 0 h 114"/>
                  <a:gd name="T22" fmla="*/ 89 w 143"/>
                  <a:gd name="T23" fmla="*/ 0 h 114"/>
                  <a:gd name="T24" fmla="*/ 125 w 143"/>
                  <a:gd name="T25" fmla="*/ 12 h 114"/>
                  <a:gd name="T26" fmla="*/ 143 w 143"/>
                  <a:gd name="T27" fmla="*/ 24 h 11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43" h="114">
                    <a:moveTo>
                      <a:pt x="77" y="60"/>
                    </a:moveTo>
                    <a:lnTo>
                      <a:pt x="65" y="96"/>
                    </a:lnTo>
                    <a:lnTo>
                      <a:pt x="53" y="108"/>
                    </a:lnTo>
                    <a:lnTo>
                      <a:pt x="42" y="114"/>
                    </a:lnTo>
                    <a:lnTo>
                      <a:pt x="30" y="108"/>
                    </a:lnTo>
                    <a:lnTo>
                      <a:pt x="18" y="102"/>
                    </a:lnTo>
                    <a:lnTo>
                      <a:pt x="12" y="78"/>
                    </a:lnTo>
                    <a:lnTo>
                      <a:pt x="0" y="54"/>
                    </a:lnTo>
                    <a:lnTo>
                      <a:pt x="6" y="24"/>
                    </a:lnTo>
                    <a:lnTo>
                      <a:pt x="24" y="6"/>
                    </a:lnTo>
                    <a:lnTo>
                      <a:pt x="59" y="0"/>
                    </a:lnTo>
                    <a:lnTo>
                      <a:pt x="89" y="0"/>
                    </a:lnTo>
                    <a:lnTo>
                      <a:pt x="125" y="12"/>
                    </a:lnTo>
                    <a:lnTo>
                      <a:pt x="143" y="24"/>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306" name="Freeform 1244"/>
              <p:cNvSpPr>
                <a:spLocks/>
              </p:cNvSpPr>
              <p:nvPr/>
            </p:nvSpPr>
            <p:spPr bwMode="auto">
              <a:xfrm>
                <a:off x="1789" y="1908"/>
                <a:ext cx="96" cy="126"/>
              </a:xfrm>
              <a:custGeom>
                <a:avLst/>
                <a:gdLst>
                  <a:gd name="T0" fmla="*/ 84 w 96"/>
                  <a:gd name="T1" fmla="*/ 12 h 126"/>
                  <a:gd name="T2" fmla="*/ 66 w 96"/>
                  <a:gd name="T3" fmla="*/ 0 h 126"/>
                  <a:gd name="T4" fmla="*/ 36 w 96"/>
                  <a:gd name="T5" fmla="*/ 0 h 126"/>
                  <a:gd name="T6" fmla="*/ 12 w 96"/>
                  <a:gd name="T7" fmla="*/ 18 h 126"/>
                  <a:gd name="T8" fmla="*/ 0 w 96"/>
                  <a:gd name="T9" fmla="*/ 48 h 126"/>
                  <a:gd name="T10" fmla="*/ 6 w 96"/>
                  <a:gd name="T11" fmla="*/ 78 h 126"/>
                  <a:gd name="T12" fmla="*/ 18 w 96"/>
                  <a:gd name="T13" fmla="*/ 102 h 126"/>
                  <a:gd name="T14" fmla="*/ 42 w 96"/>
                  <a:gd name="T15" fmla="*/ 120 h 126"/>
                  <a:gd name="T16" fmla="*/ 66 w 96"/>
                  <a:gd name="T17" fmla="*/ 126 h 126"/>
                  <a:gd name="T18" fmla="*/ 72 w 96"/>
                  <a:gd name="T19" fmla="*/ 120 h 126"/>
                  <a:gd name="T20" fmla="*/ 84 w 96"/>
                  <a:gd name="T21" fmla="*/ 108 h 126"/>
                  <a:gd name="T22" fmla="*/ 96 w 96"/>
                  <a:gd name="T23" fmla="*/ 78 h 126"/>
                  <a:gd name="T24" fmla="*/ 96 w 96"/>
                  <a:gd name="T25" fmla="*/ 36 h 126"/>
                  <a:gd name="T26" fmla="*/ 84 w 96"/>
                  <a:gd name="T27" fmla="*/ 12 h 126"/>
                  <a:gd name="T28" fmla="*/ 84 w 96"/>
                  <a:gd name="T29" fmla="*/ 12 h 12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96" h="126">
                    <a:moveTo>
                      <a:pt x="84" y="12"/>
                    </a:moveTo>
                    <a:lnTo>
                      <a:pt x="66" y="0"/>
                    </a:lnTo>
                    <a:lnTo>
                      <a:pt x="36" y="0"/>
                    </a:lnTo>
                    <a:lnTo>
                      <a:pt x="12" y="18"/>
                    </a:lnTo>
                    <a:lnTo>
                      <a:pt x="0" y="48"/>
                    </a:lnTo>
                    <a:lnTo>
                      <a:pt x="6" y="78"/>
                    </a:lnTo>
                    <a:lnTo>
                      <a:pt x="18" y="102"/>
                    </a:lnTo>
                    <a:lnTo>
                      <a:pt x="42" y="120"/>
                    </a:lnTo>
                    <a:lnTo>
                      <a:pt x="66" y="126"/>
                    </a:lnTo>
                    <a:lnTo>
                      <a:pt x="72" y="120"/>
                    </a:lnTo>
                    <a:lnTo>
                      <a:pt x="84" y="108"/>
                    </a:lnTo>
                    <a:lnTo>
                      <a:pt x="96" y="78"/>
                    </a:lnTo>
                    <a:lnTo>
                      <a:pt x="96" y="36"/>
                    </a:lnTo>
                    <a:lnTo>
                      <a:pt x="84" y="12"/>
                    </a:lnTo>
                    <a:close/>
                  </a:path>
                </a:pathLst>
              </a:custGeom>
              <a:solidFill>
                <a:srgbClr val="FAD28D"/>
              </a:solidFill>
              <a:ln w="3175">
                <a:solidFill>
                  <a:srgbClr val="000000"/>
                </a:solidFill>
                <a:prstDash val="solid"/>
                <a:round/>
                <a:headEnd/>
                <a:tailEnd/>
              </a:ln>
            </p:spPr>
            <p:txBody>
              <a:bodyPr/>
              <a:lstStyle/>
              <a:p>
                <a:endParaRPr lang="ja-JP" altLang="en-US"/>
              </a:p>
            </p:txBody>
          </p:sp>
          <p:sp>
            <p:nvSpPr>
              <p:cNvPr id="47307" name="Freeform 1245"/>
              <p:cNvSpPr>
                <a:spLocks/>
              </p:cNvSpPr>
              <p:nvPr/>
            </p:nvSpPr>
            <p:spPr bwMode="auto">
              <a:xfrm>
                <a:off x="1879" y="1902"/>
                <a:ext cx="119" cy="30"/>
              </a:xfrm>
              <a:custGeom>
                <a:avLst/>
                <a:gdLst>
                  <a:gd name="T0" fmla="*/ 119 w 119"/>
                  <a:gd name="T1" fmla="*/ 6 h 30"/>
                  <a:gd name="T2" fmla="*/ 113 w 119"/>
                  <a:gd name="T3" fmla="*/ 6 h 30"/>
                  <a:gd name="T4" fmla="*/ 101 w 119"/>
                  <a:gd name="T5" fmla="*/ 6 h 30"/>
                  <a:gd name="T6" fmla="*/ 65 w 119"/>
                  <a:gd name="T7" fmla="*/ 0 h 30"/>
                  <a:gd name="T8" fmla="*/ 30 w 119"/>
                  <a:gd name="T9" fmla="*/ 6 h 30"/>
                  <a:gd name="T10" fmla="*/ 12 w 119"/>
                  <a:gd name="T11" fmla="*/ 12 h 30"/>
                  <a:gd name="T12" fmla="*/ 0 w 119"/>
                  <a:gd name="T13" fmla="*/ 30 h 30"/>
                  <a:gd name="T14" fmla="*/ 119 w 119"/>
                  <a:gd name="T15" fmla="*/ 6 h 3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19" h="30">
                    <a:moveTo>
                      <a:pt x="119" y="6"/>
                    </a:moveTo>
                    <a:lnTo>
                      <a:pt x="113" y="6"/>
                    </a:lnTo>
                    <a:lnTo>
                      <a:pt x="101" y="6"/>
                    </a:lnTo>
                    <a:lnTo>
                      <a:pt x="65" y="0"/>
                    </a:lnTo>
                    <a:lnTo>
                      <a:pt x="30" y="6"/>
                    </a:lnTo>
                    <a:lnTo>
                      <a:pt x="12" y="12"/>
                    </a:lnTo>
                    <a:lnTo>
                      <a:pt x="0" y="30"/>
                    </a:lnTo>
                    <a:lnTo>
                      <a:pt x="119" y="6"/>
                    </a:lnTo>
                    <a:close/>
                  </a:path>
                </a:pathLst>
              </a:custGeom>
              <a:solidFill>
                <a:srgbClr val="FAD28D"/>
              </a:solidFill>
              <a:ln w="9525">
                <a:solidFill>
                  <a:srgbClr val="000000"/>
                </a:solidFill>
                <a:round/>
                <a:headEnd/>
                <a:tailEnd/>
              </a:ln>
            </p:spPr>
            <p:txBody>
              <a:bodyPr/>
              <a:lstStyle/>
              <a:p>
                <a:endParaRPr lang="ja-JP" altLang="en-US"/>
              </a:p>
            </p:txBody>
          </p:sp>
          <p:sp>
            <p:nvSpPr>
              <p:cNvPr id="47308" name="Freeform 1246"/>
              <p:cNvSpPr>
                <a:spLocks/>
              </p:cNvSpPr>
              <p:nvPr/>
            </p:nvSpPr>
            <p:spPr bwMode="auto">
              <a:xfrm>
                <a:off x="1879" y="1902"/>
                <a:ext cx="119" cy="30"/>
              </a:xfrm>
              <a:custGeom>
                <a:avLst/>
                <a:gdLst>
                  <a:gd name="T0" fmla="*/ 119 w 119"/>
                  <a:gd name="T1" fmla="*/ 6 h 30"/>
                  <a:gd name="T2" fmla="*/ 113 w 119"/>
                  <a:gd name="T3" fmla="*/ 6 h 30"/>
                  <a:gd name="T4" fmla="*/ 101 w 119"/>
                  <a:gd name="T5" fmla="*/ 6 h 30"/>
                  <a:gd name="T6" fmla="*/ 65 w 119"/>
                  <a:gd name="T7" fmla="*/ 0 h 30"/>
                  <a:gd name="T8" fmla="*/ 30 w 119"/>
                  <a:gd name="T9" fmla="*/ 6 h 30"/>
                  <a:gd name="T10" fmla="*/ 12 w 119"/>
                  <a:gd name="T11" fmla="*/ 12 h 30"/>
                  <a:gd name="T12" fmla="*/ 0 w 119"/>
                  <a:gd name="T13" fmla="*/ 30 h 3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19" h="30">
                    <a:moveTo>
                      <a:pt x="119" y="6"/>
                    </a:moveTo>
                    <a:lnTo>
                      <a:pt x="113" y="6"/>
                    </a:lnTo>
                    <a:lnTo>
                      <a:pt x="101" y="6"/>
                    </a:lnTo>
                    <a:lnTo>
                      <a:pt x="65" y="0"/>
                    </a:lnTo>
                    <a:lnTo>
                      <a:pt x="30" y="6"/>
                    </a:lnTo>
                    <a:lnTo>
                      <a:pt x="12" y="12"/>
                    </a:lnTo>
                    <a:lnTo>
                      <a:pt x="0" y="30"/>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309" name="Freeform 1247"/>
              <p:cNvSpPr>
                <a:spLocks/>
              </p:cNvSpPr>
              <p:nvPr/>
            </p:nvSpPr>
            <p:spPr bwMode="auto">
              <a:xfrm>
                <a:off x="1885" y="1944"/>
                <a:ext cx="119" cy="24"/>
              </a:xfrm>
              <a:custGeom>
                <a:avLst/>
                <a:gdLst>
                  <a:gd name="T0" fmla="*/ 119 w 119"/>
                  <a:gd name="T1" fmla="*/ 12 h 24"/>
                  <a:gd name="T2" fmla="*/ 119 w 119"/>
                  <a:gd name="T3" fmla="*/ 12 h 24"/>
                  <a:gd name="T4" fmla="*/ 107 w 119"/>
                  <a:gd name="T5" fmla="*/ 6 h 24"/>
                  <a:gd name="T6" fmla="*/ 77 w 119"/>
                  <a:gd name="T7" fmla="*/ 0 h 24"/>
                  <a:gd name="T8" fmla="*/ 36 w 119"/>
                  <a:gd name="T9" fmla="*/ 6 h 24"/>
                  <a:gd name="T10" fmla="*/ 0 w 119"/>
                  <a:gd name="T11" fmla="*/ 24 h 24"/>
                  <a:gd name="T12" fmla="*/ 119 w 119"/>
                  <a:gd name="T13" fmla="*/ 12 h 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19" h="24">
                    <a:moveTo>
                      <a:pt x="119" y="12"/>
                    </a:moveTo>
                    <a:lnTo>
                      <a:pt x="119" y="12"/>
                    </a:lnTo>
                    <a:lnTo>
                      <a:pt x="107" y="6"/>
                    </a:lnTo>
                    <a:lnTo>
                      <a:pt x="77" y="0"/>
                    </a:lnTo>
                    <a:lnTo>
                      <a:pt x="36" y="6"/>
                    </a:lnTo>
                    <a:lnTo>
                      <a:pt x="0" y="24"/>
                    </a:lnTo>
                    <a:lnTo>
                      <a:pt x="119" y="12"/>
                    </a:lnTo>
                    <a:close/>
                  </a:path>
                </a:pathLst>
              </a:custGeom>
              <a:solidFill>
                <a:srgbClr val="FAD28D"/>
              </a:solidFill>
              <a:ln w="9525">
                <a:solidFill>
                  <a:srgbClr val="000000"/>
                </a:solidFill>
                <a:round/>
                <a:headEnd/>
                <a:tailEnd/>
              </a:ln>
            </p:spPr>
            <p:txBody>
              <a:bodyPr/>
              <a:lstStyle/>
              <a:p>
                <a:endParaRPr lang="ja-JP" altLang="en-US"/>
              </a:p>
            </p:txBody>
          </p:sp>
          <p:sp>
            <p:nvSpPr>
              <p:cNvPr id="47310" name="Freeform 1248"/>
              <p:cNvSpPr>
                <a:spLocks/>
              </p:cNvSpPr>
              <p:nvPr/>
            </p:nvSpPr>
            <p:spPr bwMode="auto">
              <a:xfrm>
                <a:off x="1885" y="1944"/>
                <a:ext cx="119" cy="24"/>
              </a:xfrm>
              <a:custGeom>
                <a:avLst/>
                <a:gdLst>
                  <a:gd name="T0" fmla="*/ 119 w 119"/>
                  <a:gd name="T1" fmla="*/ 12 h 24"/>
                  <a:gd name="T2" fmla="*/ 119 w 119"/>
                  <a:gd name="T3" fmla="*/ 12 h 24"/>
                  <a:gd name="T4" fmla="*/ 107 w 119"/>
                  <a:gd name="T5" fmla="*/ 6 h 24"/>
                  <a:gd name="T6" fmla="*/ 77 w 119"/>
                  <a:gd name="T7" fmla="*/ 0 h 24"/>
                  <a:gd name="T8" fmla="*/ 36 w 119"/>
                  <a:gd name="T9" fmla="*/ 6 h 24"/>
                  <a:gd name="T10" fmla="*/ 0 w 119"/>
                  <a:gd name="T11" fmla="*/ 24 h 2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19" h="24">
                    <a:moveTo>
                      <a:pt x="119" y="12"/>
                    </a:moveTo>
                    <a:lnTo>
                      <a:pt x="119" y="12"/>
                    </a:lnTo>
                    <a:lnTo>
                      <a:pt x="107" y="6"/>
                    </a:lnTo>
                    <a:lnTo>
                      <a:pt x="77" y="0"/>
                    </a:lnTo>
                    <a:lnTo>
                      <a:pt x="36" y="6"/>
                    </a:lnTo>
                    <a:lnTo>
                      <a:pt x="0" y="24"/>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311" name="Freeform 1249"/>
              <p:cNvSpPr>
                <a:spLocks/>
              </p:cNvSpPr>
              <p:nvPr/>
            </p:nvSpPr>
            <p:spPr bwMode="auto">
              <a:xfrm>
                <a:off x="1873" y="1992"/>
                <a:ext cx="143" cy="24"/>
              </a:xfrm>
              <a:custGeom>
                <a:avLst/>
                <a:gdLst>
                  <a:gd name="T0" fmla="*/ 143 w 143"/>
                  <a:gd name="T1" fmla="*/ 6 h 24"/>
                  <a:gd name="T2" fmla="*/ 143 w 143"/>
                  <a:gd name="T3" fmla="*/ 6 h 24"/>
                  <a:gd name="T4" fmla="*/ 131 w 143"/>
                  <a:gd name="T5" fmla="*/ 6 h 24"/>
                  <a:gd name="T6" fmla="*/ 89 w 143"/>
                  <a:gd name="T7" fmla="*/ 0 h 24"/>
                  <a:gd name="T8" fmla="*/ 42 w 143"/>
                  <a:gd name="T9" fmla="*/ 0 h 24"/>
                  <a:gd name="T10" fmla="*/ 18 w 143"/>
                  <a:gd name="T11" fmla="*/ 6 h 24"/>
                  <a:gd name="T12" fmla="*/ 0 w 143"/>
                  <a:gd name="T13" fmla="*/ 24 h 24"/>
                  <a:gd name="T14" fmla="*/ 143 w 143"/>
                  <a:gd name="T15" fmla="*/ 6 h 2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43" h="24">
                    <a:moveTo>
                      <a:pt x="143" y="6"/>
                    </a:moveTo>
                    <a:lnTo>
                      <a:pt x="143" y="6"/>
                    </a:lnTo>
                    <a:lnTo>
                      <a:pt x="131" y="6"/>
                    </a:lnTo>
                    <a:lnTo>
                      <a:pt x="89" y="0"/>
                    </a:lnTo>
                    <a:lnTo>
                      <a:pt x="42" y="0"/>
                    </a:lnTo>
                    <a:lnTo>
                      <a:pt x="18" y="6"/>
                    </a:lnTo>
                    <a:lnTo>
                      <a:pt x="0" y="24"/>
                    </a:lnTo>
                    <a:lnTo>
                      <a:pt x="143" y="6"/>
                    </a:lnTo>
                    <a:close/>
                  </a:path>
                </a:pathLst>
              </a:custGeom>
              <a:solidFill>
                <a:srgbClr val="FAD28D"/>
              </a:solidFill>
              <a:ln w="9525">
                <a:solidFill>
                  <a:srgbClr val="000000"/>
                </a:solidFill>
                <a:round/>
                <a:headEnd/>
                <a:tailEnd/>
              </a:ln>
            </p:spPr>
            <p:txBody>
              <a:bodyPr/>
              <a:lstStyle/>
              <a:p>
                <a:endParaRPr lang="ja-JP" altLang="en-US"/>
              </a:p>
            </p:txBody>
          </p:sp>
          <p:sp>
            <p:nvSpPr>
              <p:cNvPr id="47312" name="Freeform 1250"/>
              <p:cNvSpPr>
                <a:spLocks/>
              </p:cNvSpPr>
              <p:nvPr/>
            </p:nvSpPr>
            <p:spPr bwMode="auto">
              <a:xfrm>
                <a:off x="1873" y="1992"/>
                <a:ext cx="143" cy="24"/>
              </a:xfrm>
              <a:custGeom>
                <a:avLst/>
                <a:gdLst>
                  <a:gd name="T0" fmla="*/ 143 w 143"/>
                  <a:gd name="T1" fmla="*/ 6 h 24"/>
                  <a:gd name="T2" fmla="*/ 143 w 143"/>
                  <a:gd name="T3" fmla="*/ 6 h 24"/>
                  <a:gd name="T4" fmla="*/ 131 w 143"/>
                  <a:gd name="T5" fmla="*/ 6 h 24"/>
                  <a:gd name="T6" fmla="*/ 89 w 143"/>
                  <a:gd name="T7" fmla="*/ 0 h 24"/>
                  <a:gd name="T8" fmla="*/ 42 w 143"/>
                  <a:gd name="T9" fmla="*/ 0 h 24"/>
                  <a:gd name="T10" fmla="*/ 18 w 143"/>
                  <a:gd name="T11" fmla="*/ 6 h 24"/>
                  <a:gd name="T12" fmla="*/ 0 w 143"/>
                  <a:gd name="T13" fmla="*/ 24 h 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43" h="24">
                    <a:moveTo>
                      <a:pt x="143" y="6"/>
                    </a:moveTo>
                    <a:lnTo>
                      <a:pt x="143" y="6"/>
                    </a:lnTo>
                    <a:lnTo>
                      <a:pt x="131" y="6"/>
                    </a:lnTo>
                    <a:lnTo>
                      <a:pt x="89" y="0"/>
                    </a:lnTo>
                    <a:lnTo>
                      <a:pt x="42" y="0"/>
                    </a:lnTo>
                    <a:lnTo>
                      <a:pt x="18" y="6"/>
                    </a:lnTo>
                    <a:lnTo>
                      <a:pt x="0" y="24"/>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313" name="Freeform 1251"/>
              <p:cNvSpPr>
                <a:spLocks/>
              </p:cNvSpPr>
              <p:nvPr/>
            </p:nvSpPr>
            <p:spPr bwMode="auto">
              <a:xfrm>
                <a:off x="1293" y="1842"/>
                <a:ext cx="167" cy="90"/>
              </a:xfrm>
              <a:custGeom>
                <a:avLst/>
                <a:gdLst>
                  <a:gd name="T0" fmla="*/ 167 w 167"/>
                  <a:gd name="T1" fmla="*/ 0 h 90"/>
                  <a:gd name="T2" fmla="*/ 161 w 167"/>
                  <a:gd name="T3" fmla="*/ 0 h 90"/>
                  <a:gd name="T4" fmla="*/ 150 w 167"/>
                  <a:gd name="T5" fmla="*/ 0 h 90"/>
                  <a:gd name="T6" fmla="*/ 96 w 167"/>
                  <a:gd name="T7" fmla="*/ 0 h 90"/>
                  <a:gd name="T8" fmla="*/ 42 w 167"/>
                  <a:gd name="T9" fmla="*/ 6 h 90"/>
                  <a:gd name="T10" fmla="*/ 18 w 167"/>
                  <a:gd name="T11" fmla="*/ 0 h 90"/>
                  <a:gd name="T12" fmla="*/ 0 w 167"/>
                  <a:gd name="T13" fmla="*/ 0 h 90"/>
                  <a:gd name="T14" fmla="*/ 6 w 167"/>
                  <a:gd name="T15" fmla="*/ 6 h 90"/>
                  <a:gd name="T16" fmla="*/ 12 w 167"/>
                  <a:gd name="T17" fmla="*/ 12 h 90"/>
                  <a:gd name="T18" fmla="*/ 42 w 167"/>
                  <a:gd name="T19" fmla="*/ 48 h 90"/>
                  <a:gd name="T20" fmla="*/ 84 w 167"/>
                  <a:gd name="T21" fmla="*/ 72 h 90"/>
                  <a:gd name="T22" fmla="*/ 114 w 167"/>
                  <a:gd name="T23" fmla="*/ 84 h 90"/>
                  <a:gd name="T24" fmla="*/ 144 w 167"/>
                  <a:gd name="T25" fmla="*/ 90 h 90"/>
                  <a:gd name="T26" fmla="*/ 150 w 167"/>
                  <a:gd name="T27" fmla="*/ 84 h 90"/>
                  <a:gd name="T28" fmla="*/ 155 w 167"/>
                  <a:gd name="T29" fmla="*/ 72 h 90"/>
                  <a:gd name="T30" fmla="*/ 161 w 167"/>
                  <a:gd name="T31" fmla="*/ 48 h 90"/>
                  <a:gd name="T32" fmla="*/ 167 w 167"/>
                  <a:gd name="T33" fmla="*/ 12 h 90"/>
                  <a:gd name="T34" fmla="*/ 167 w 167"/>
                  <a:gd name="T35" fmla="*/ 6 h 90"/>
                  <a:gd name="T36" fmla="*/ 167 w 167"/>
                  <a:gd name="T37" fmla="*/ 0 h 90"/>
                  <a:gd name="T38" fmla="*/ 167 w 167"/>
                  <a:gd name="T39" fmla="*/ 0 h 9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67" h="90">
                    <a:moveTo>
                      <a:pt x="167" y="0"/>
                    </a:moveTo>
                    <a:lnTo>
                      <a:pt x="161" y="0"/>
                    </a:lnTo>
                    <a:lnTo>
                      <a:pt x="150" y="0"/>
                    </a:lnTo>
                    <a:lnTo>
                      <a:pt x="96" y="0"/>
                    </a:lnTo>
                    <a:lnTo>
                      <a:pt x="42" y="6"/>
                    </a:lnTo>
                    <a:lnTo>
                      <a:pt x="18" y="0"/>
                    </a:lnTo>
                    <a:lnTo>
                      <a:pt x="0" y="0"/>
                    </a:lnTo>
                    <a:lnTo>
                      <a:pt x="6" y="6"/>
                    </a:lnTo>
                    <a:lnTo>
                      <a:pt x="12" y="12"/>
                    </a:lnTo>
                    <a:lnTo>
                      <a:pt x="42" y="48"/>
                    </a:lnTo>
                    <a:lnTo>
                      <a:pt x="84" y="72"/>
                    </a:lnTo>
                    <a:lnTo>
                      <a:pt x="114" y="84"/>
                    </a:lnTo>
                    <a:lnTo>
                      <a:pt x="144" y="90"/>
                    </a:lnTo>
                    <a:lnTo>
                      <a:pt x="150" y="84"/>
                    </a:lnTo>
                    <a:lnTo>
                      <a:pt x="155" y="72"/>
                    </a:lnTo>
                    <a:lnTo>
                      <a:pt x="161" y="48"/>
                    </a:lnTo>
                    <a:lnTo>
                      <a:pt x="167" y="12"/>
                    </a:lnTo>
                    <a:lnTo>
                      <a:pt x="167" y="6"/>
                    </a:lnTo>
                    <a:lnTo>
                      <a:pt x="167" y="0"/>
                    </a:lnTo>
                    <a:close/>
                  </a:path>
                </a:pathLst>
              </a:custGeom>
              <a:solidFill>
                <a:srgbClr val="FFCCCC"/>
              </a:solidFill>
              <a:ln w="3175">
                <a:solidFill>
                  <a:srgbClr val="000000"/>
                </a:solidFill>
                <a:prstDash val="solid"/>
                <a:round/>
                <a:headEnd/>
                <a:tailEnd/>
              </a:ln>
            </p:spPr>
            <p:txBody>
              <a:bodyPr/>
              <a:lstStyle/>
              <a:p>
                <a:endParaRPr lang="ja-JP" altLang="en-US"/>
              </a:p>
            </p:txBody>
          </p:sp>
        </p:grpSp>
        <p:sp>
          <p:nvSpPr>
            <p:cNvPr id="47133" name="AutoShape 1252"/>
            <p:cNvSpPr>
              <a:spLocks noChangeArrowheads="1"/>
            </p:cNvSpPr>
            <p:nvPr/>
          </p:nvSpPr>
          <p:spPr bwMode="auto">
            <a:xfrm>
              <a:off x="718" y="2723"/>
              <a:ext cx="1187" cy="480"/>
            </a:xfrm>
            <a:prstGeom prst="wedgeRoundRectCallout">
              <a:avLst>
                <a:gd name="adj1" fmla="val -69375"/>
                <a:gd name="adj2" fmla="val 35000"/>
                <a:gd name="adj3" fmla="val 16667"/>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2000">
                  <a:latin typeface="Meiryo UI" panose="020B0604030504040204" pitchFamily="50" charset="-128"/>
                  <a:ea typeface="Meiryo UI" panose="020B0604030504040204" pitchFamily="50" charset="-128"/>
                </a:rPr>
                <a:t>より早く</a:t>
              </a:r>
            </a:p>
            <a:p>
              <a:pPr algn="ctr" eaLnBrk="1" hangingPunct="1">
                <a:spcBef>
                  <a:spcPct val="0"/>
                </a:spcBef>
                <a:buFontTx/>
                <a:buNone/>
              </a:pPr>
              <a:r>
                <a:rPr lang="ja-JP" altLang="en-US" sz="2000">
                  <a:latin typeface="Meiryo UI" panose="020B0604030504040204" pitchFamily="50" charset="-128"/>
                  <a:ea typeface="Meiryo UI" panose="020B0604030504040204" pitchFamily="50" charset="-128"/>
                </a:rPr>
                <a:t>お届けしよう</a:t>
              </a:r>
            </a:p>
          </p:txBody>
        </p:sp>
      </p:grpSp>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表 9"/>
          <p:cNvGraphicFramePr>
            <a:graphicFrameLocks noGrp="1"/>
          </p:cNvGraphicFramePr>
          <p:nvPr/>
        </p:nvGraphicFramePr>
        <p:xfrm>
          <a:off x="250825" y="2133600"/>
          <a:ext cx="8610600" cy="1462264"/>
        </p:xfrm>
        <a:graphic>
          <a:graphicData uri="http://schemas.openxmlformats.org/drawingml/2006/table">
            <a:tbl>
              <a:tblPr firstRow="1" bandRow="1">
                <a:tableStyleId>{5C22544A-7EE6-4342-B048-85BDC9FD1C3A}</a:tableStyleId>
              </a:tblPr>
              <a:tblGrid>
                <a:gridCol w="472730">
                  <a:extLst>
                    <a:ext uri="{9D8B030D-6E8A-4147-A177-3AD203B41FA5}">
                      <a16:colId xmlns:a16="http://schemas.microsoft.com/office/drawing/2014/main" val="20000"/>
                    </a:ext>
                  </a:extLst>
                </a:gridCol>
                <a:gridCol w="3290420">
                  <a:extLst>
                    <a:ext uri="{9D8B030D-6E8A-4147-A177-3AD203B41FA5}">
                      <a16:colId xmlns:a16="http://schemas.microsoft.com/office/drawing/2014/main" val="20001"/>
                    </a:ext>
                  </a:extLst>
                </a:gridCol>
                <a:gridCol w="4847450">
                  <a:extLst>
                    <a:ext uri="{9D8B030D-6E8A-4147-A177-3AD203B41FA5}">
                      <a16:colId xmlns:a16="http://schemas.microsoft.com/office/drawing/2014/main" val="20002"/>
                    </a:ext>
                  </a:extLst>
                </a:gridCol>
              </a:tblGrid>
              <a:tr h="365522">
                <a:tc rowSpan="4">
                  <a:txBody>
                    <a:bodyPr/>
                    <a:lstStyle/>
                    <a:p>
                      <a:pPr algn="ctr"/>
                      <a:endParaRPr kumimoji="1" lang="ja-JP" altLang="en-US" sz="1800" b="1"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marL="91451" marR="91451" marT="45623" marB="45623"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noFill/>
                  </a:tcPr>
                </a:tc>
                <a:tc rowSpan="4">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ja-JP" altLang="en-US" sz="18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課題達成型ＱＣストーリー</a:t>
                      </a:r>
                    </a:p>
                    <a:p>
                      <a:pPr marL="0" marR="0" indent="0" algn="ctr" defTabSz="914400" rtl="0" eaLnBrk="1" fontAlgn="auto" latinLnBrk="0" hangingPunct="1">
                        <a:lnSpc>
                          <a:spcPct val="100000"/>
                        </a:lnSpc>
                        <a:spcBef>
                          <a:spcPts val="0"/>
                        </a:spcBef>
                        <a:spcAft>
                          <a:spcPts val="0"/>
                        </a:spcAft>
                        <a:buClrTx/>
                        <a:buSzTx/>
                        <a:buFontTx/>
                        <a:buNone/>
                        <a:tabLst/>
                        <a:defRPr/>
                      </a:pPr>
                      <a:r>
                        <a:rPr lang="ja-JP" altLang="en-US" sz="18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が目指していない事例</a:t>
                      </a:r>
                      <a:endParaRPr kumimoji="1" lang="ja-JP" altLang="en-US" sz="1800" b="1"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marL="91451" marR="91451" marT="45623" marB="45623"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8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：思い付きのアイデアだけでできるから</a:t>
                      </a:r>
                      <a:endParaRPr kumimoji="1" lang="ja-JP" altLang="en-US" sz="1800" b="1"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marL="91451" marR="91451" marT="45623" marB="45623"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00"/>
                  </a:ext>
                </a:extLst>
              </a:tr>
              <a:tr h="365522">
                <a:tc vMerge="1">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kumimoji="1" lang="ja-JP" altLang="en-US" sz="2000" b="0" dirty="0">
                        <a:solidFill>
                          <a:schemeClr val="tx1"/>
                        </a:solidFill>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noFill/>
                  </a:tcPr>
                </a:tc>
                <a:tc v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ja-JP" altLang="en-US" sz="2000" b="0" dirty="0">
                        <a:solidFill>
                          <a:schemeClr val="tx1"/>
                        </a:solidFill>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8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：数値データを取らなくてもできる</a:t>
                      </a:r>
                      <a:endParaRPr kumimoji="1" lang="ja-JP" altLang="en-US" sz="1800" b="1"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marL="91451" marR="91451" marT="45623" marB="45623"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01"/>
                  </a:ext>
                </a:extLst>
              </a:tr>
              <a:tr h="365522">
                <a:tc vMerge="1">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kumimoji="1" lang="ja-JP" altLang="en-US" sz="2000" b="0" dirty="0">
                        <a:solidFill>
                          <a:schemeClr val="tx1"/>
                        </a:solidFill>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noFill/>
                  </a:tcPr>
                </a:tc>
                <a:tc v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ja-JP" altLang="en-US" sz="2000" b="0" dirty="0">
                        <a:solidFill>
                          <a:schemeClr val="tx1"/>
                        </a:solidFill>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8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：原因究明が面倒だから</a:t>
                      </a:r>
                      <a:endParaRPr kumimoji="1" lang="ja-JP" altLang="en-US" sz="1800" b="1"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marL="91451" marR="91451" marT="45623" marB="45623"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02"/>
                  </a:ext>
                </a:extLst>
              </a:tr>
              <a:tr h="365522">
                <a:tc vMerge="1">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kumimoji="1" lang="ja-JP" altLang="en-US" sz="2000" b="0" dirty="0">
                        <a:solidFill>
                          <a:schemeClr val="tx1"/>
                        </a:solidFill>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noFill/>
                  </a:tcPr>
                </a:tc>
                <a:tc v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ja-JP" altLang="en-US" sz="2000" b="0" dirty="0">
                        <a:solidFill>
                          <a:schemeClr val="tx1"/>
                        </a:solidFill>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8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：上司から与えられたテーマだから</a:t>
                      </a:r>
                    </a:p>
                  </a:txBody>
                  <a:tcPr marL="91451" marR="91451" marT="45623" marB="45623"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03"/>
                  </a:ext>
                </a:extLst>
              </a:tr>
            </a:tbl>
          </a:graphicData>
        </a:graphic>
      </p:graphicFrame>
      <p:sp>
        <p:nvSpPr>
          <p:cNvPr id="48146" name="角丸四角形 10"/>
          <p:cNvSpPr>
            <a:spLocks noChangeArrowheads="1"/>
          </p:cNvSpPr>
          <p:nvPr/>
        </p:nvSpPr>
        <p:spPr bwMode="auto">
          <a:xfrm>
            <a:off x="250825" y="2133600"/>
            <a:ext cx="8594725" cy="1512888"/>
          </a:xfrm>
          <a:prstGeom prst="roundRect">
            <a:avLst>
              <a:gd name="adj" fmla="val 6866"/>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endParaRPr lang="ja-JP" altLang="en-US" sz="4000">
              <a:solidFill>
                <a:srgbClr val="800000"/>
              </a:solidFill>
              <a:latin typeface="Meiryo UI" panose="020B0604030504040204" pitchFamily="50" charset="-128"/>
              <a:ea typeface="Meiryo UI" panose="020B0604030504040204" pitchFamily="50" charset="-128"/>
            </a:endParaRPr>
          </a:p>
        </p:txBody>
      </p:sp>
      <p:sp>
        <p:nvSpPr>
          <p:cNvPr id="48147" name="テキスト ボックス 3"/>
          <p:cNvSpPr txBox="1">
            <a:spLocks noChangeArrowheads="1"/>
          </p:cNvSpPr>
          <p:nvPr/>
        </p:nvSpPr>
        <p:spPr bwMode="auto">
          <a:xfrm>
            <a:off x="158750" y="658813"/>
            <a:ext cx="8805863" cy="144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ts val="200"/>
              </a:spcBef>
              <a:buFontTx/>
              <a:buNone/>
            </a:pPr>
            <a:r>
              <a:rPr lang="ja-JP" altLang="en-US" sz="2200">
                <a:latin typeface="Meiryo UI" panose="020B0604030504040204" pitchFamily="50" charset="-128"/>
                <a:ea typeface="Meiryo UI" panose="020B0604030504040204" pitchFamily="50" charset="-128"/>
              </a:rPr>
              <a:t>　課題達成型ＱＣストーリー</a:t>
            </a:r>
            <a:r>
              <a:rPr lang="ja-JP" altLang="en-US" sz="2200">
                <a:solidFill>
                  <a:srgbClr val="000000"/>
                </a:solidFill>
                <a:latin typeface="Meiryo UI" panose="020B0604030504040204" pitchFamily="50" charset="-128"/>
                <a:ea typeface="Meiryo UI" panose="020B0604030504040204" pitchFamily="50" charset="-128"/>
              </a:rPr>
              <a:t>を</a:t>
            </a:r>
            <a:r>
              <a:rPr lang="ja-JP" altLang="en-US" sz="2200">
                <a:solidFill>
                  <a:srgbClr val="FF0000"/>
                </a:solidFill>
                <a:latin typeface="Meiryo UI" panose="020B0604030504040204" pitchFamily="50" charset="-128"/>
                <a:ea typeface="Meiryo UI" panose="020B0604030504040204" pitchFamily="50" charset="-128"/>
              </a:rPr>
              <a:t>安易に使うと想定した効果が得られなかったり、真因にたどりつけず的外れな対策を講じてしまう</a:t>
            </a:r>
            <a:r>
              <a:rPr lang="ja-JP" altLang="en-US" sz="2200">
                <a:solidFill>
                  <a:srgbClr val="000000"/>
                </a:solidFill>
                <a:latin typeface="Meiryo UI" panose="020B0604030504040204" pitchFamily="50" charset="-128"/>
                <a:ea typeface="Meiryo UI" panose="020B0604030504040204" pitchFamily="50" charset="-128"/>
              </a:rPr>
              <a:t>など、メリットを活かすことができません。また、これまでの活用事例を見ますと、以下の理由などから「課題達成で取り組みました」という事例も多く見られます。</a:t>
            </a:r>
          </a:p>
        </p:txBody>
      </p:sp>
      <p:sp>
        <p:nvSpPr>
          <p:cNvPr id="48148" name="テキスト ボックス 5"/>
          <p:cNvSpPr txBox="1">
            <a:spLocks noChangeArrowheads="1"/>
          </p:cNvSpPr>
          <p:nvPr/>
        </p:nvSpPr>
        <p:spPr bwMode="auto">
          <a:xfrm>
            <a:off x="179388" y="115888"/>
            <a:ext cx="56165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en-US" altLang="ja-JP" sz="2800">
                <a:latin typeface="Meiryo UI" panose="020B0604030504040204" pitchFamily="50" charset="-128"/>
                <a:ea typeface="Meiryo UI" panose="020B0604030504040204" pitchFamily="50" charset="-128"/>
              </a:rPr>
              <a:t>Ⅲ</a:t>
            </a:r>
            <a:r>
              <a:rPr lang="ja-JP" altLang="en-US" sz="2800">
                <a:latin typeface="Meiryo UI" panose="020B0604030504040204" pitchFamily="50" charset="-128"/>
                <a:ea typeface="Meiryo UI" panose="020B0604030504040204" pitchFamily="50" charset="-128"/>
              </a:rPr>
              <a:t>．適用手順の使い分け</a:t>
            </a:r>
            <a:r>
              <a:rPr lang="ja-JP" altLang="en-US" sz="2800">
                <a:solidFill>
                  <a:srgbClr val="000000"/>
                </a:solidFill>
                <a:latin typeface="Meiryo UI" panose="020B0604030504040204" pitchFamily="50" charset="-128"/>
                <a:ea typeface="Meiryo UI" panose="020B0604030504040204" pitchFamily="50" charset="-128"/>
              </a:rPr>
              <a:t>の注意</a:t>
            </a:r>
            <a:endParaRPr lang="en-US" altLang="ja-JP" sz="2800">
              <a:solidFill>
                <a:srgbClr val="000000"/>
              </a:solidFill>
              <a:latin typeface="Meiryo UI" panose="020B0604030504040204" pitchFamily="50" charset="-128"/>
              <a:ea typeface="Meiryo UI" panose="020B0604030504040204" pitchFamily="50" charset="-128"/>
            </a:endParaRPr>
          </a:p>
        </p:txBody>
      </p:sp>
      <p:sp>
        <p:nvSpPr>
          <p:cNvPr id="48149" name="テキスト ボックス 6"/>
          <p:cNvSpPr txBox="1">
            <a:spLocks noChangeArrowheads="1"/>
          </p:cNvSpPr>
          <p:nvPr/>
        </p:nvSpPr>
        <p:spPr bwMode="auto">
          <a:xfrm>
            <a:off x="276225" y="3789363"/>
            <a:ext cx="8688388" cy="795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ts val="200"/>
              </a:spcBef>
              <a:buFontTx/>
              <a:buNone/>
            </a:pPr>
            <a:r>
              <a:rPr lang="ja-JP" altLang="en-US" sz="2200">
                <a:latin typeface="Meiryo UI" panose="020B0604030504040204" pitchFamily="50" charset="-128"/>
                <a:ea typeface="Meiryo UI" panose="020B0604030504040204" pitchFamily="50" charset="-128"/>
              </a:rPr>
              <a:t>　</a:t>
            </a:r>
            <a:r>
              <a:rPr lang="ja-JP" altLang="en-US" sz="2200" u="sng">
                <a:latin typeface="Meiryo UI" panose="020B0604030504040204" pitchFamily="50" charset="-128"/>
                <a:ea typeface="Meiryo UI" panose="020B0604030504040204" pitchFamily="50" charset="-128"/>
              </a:rPr>
              <a:t>課題達成型ＱＣストーリー</a:t>
            </a:r>
            <a:r>
              <a:rPr lang="ja-JP" altLang="en-US" sz="2200">
                <a:latin typeface="Meiryo UI" panose="020B0604030504040204" pitchFamily="50" charset="-128"/>
                <a:ea typeface="Meiryo UI" panose="020B0604030504040204" pitchFamily="50" charset="-128"/>
              </a:rPr>
              <a:t>の目指していることは、</a:t>
            </a:r>
            <a:r>
              <a:rPr lang="ja-JP" altLang="en-US" sz="2200" u="sng">
                <a:latin typeface="Meiryo UI" panose="020B0604030504040204" pitchFamily="50" charset="-128"/>
                <a:ea typeface="Meiryo UI" panose="020B0604030504040204" pitchFamily="50" charset="-128"/>
              </a:rPr>
              <a:t>現状の水準に比べて、</a:t>
            </a:r>
          </a:p>
          <a:p>
            <a:pPr>
              <a:spcBef>
                <a:spcPts val="200"/>
              </a:spcBef>
              <a:buFontTx/>
              <a:buNone/>
            </a:pPr>
            <a:r>
              <a:rPr lang="ja-JP" altLang="en-US" sz="2200" u="sng">
                <a:latin typeface="Meiryo UI" panose="020B0604030504040204" pitchFamily="50" charset="-128"/>
                <a:ea typeface="Meiryo UI" panose="020B0604030504040204" pitchFamily="50" charset="-128"/>
              </a:rPr>
              <a:t>大幅な水準の向上であり、新しい仕事における目標の達成</a:t>
            </a:r>
            <a:r>
              <a:rPr lang="ja-JP" altLang="en-US" sz="2200">
                <a:latin typeface="Meiryo UI" panose="020B0604030504040204" pitchFamily="50" charset="-128"/>
                <a:ea typeface="Meiryo UI" panose="020B0604030504040204" pitchFamily="50" charset="-128"/>
              </a:rPr>
              <a:t>です。</a:t>
            </a:r>
          </a:p>
        </p:txBody>
      </p:sp>
      <p:sp>
        <p:nvSpPr>
          <p:cNvPr id="48150" name="テキスト ボックス 7"/>
          <p:cNvSpPr txBox="1">
            <a:spLocks noChangeArrowheads="1"/>
          </p:cNvSpPr>
          <p:nvPr/>
        </p:nvSpPr>
        <p:spPr bwMode="auto">
          <a:xfrm>
            <a:off x="276225" y="4625975"/>
            <a:ext cx="8569325" cy="1106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ts val="200"/>
              </a:spcBef>
              <a:buFontTx/>
              <a:buNone/>
            </a:pPr>
            <a:r>
              <a:rPr lang="ja-JP" altLang="en-US" sz="2200">
                <a:latin typeface="Meiryo UI" panose="020B0604030504040204" pitchFamily="50" charset="-128"/>
                <a:ea typeface="Meiryo UI" panose="020B0604030504040204" pitchFamily="50" charset="-128"/>
              </a:rPr>
              <a:t>　課題達成型ＱＣストーリーは、十分に固有技術を駆使し、</a:t>
            </a:r>
            <a:r>
              <a:rPr lang="ja-JP" altLang="en-US" sz="2200" u="sng">
                <a:solidFill>
                  <a:srgbClr val="0000FF"/>
                </a:solidFill>
                <a:latin typeface="Meiryo UI" panose="020B0604030504040204" pitchFamily="50" charset="-128"/>
                <a:ea typeface="Meiryo UI" panose="020B0604030504040204" pitchFamily="50" charset="-128"/>
              </a:rPr>
              <a:t>問題解決型ＱＣストーリーで実績をもっているＱＣサークルが活用することで、より成果を上げる</a:t>
            </a:r>
            <a:r>
              <a:rPr lang="ja-JP" altLang="en-US" sz="2200">
                <a:latin typeface="Meiryo UI" panose="020B0604030504040204" pitchFamily="50" charset="-128"/>
                <a:ea typeface="Meiryo UI" panose="020B0604030504040204" pitchFamily="50" charset="-128"/>
              </a:rPr>
              <a:t>ことができると思います。</a:t>
            </a:r>
          </a:p>
        </p:txBody>
      </p:sp>
      <p:sp>
        <p:nvSpPr>
          <p:cNvPr id="48151" name="テキスト ボックス 8"/>
          <p:cNvSpPr txBox="1">
            <a:spLocks noChangeArrowheads="1"/>
          </p:cNvSpPr>
          <p:nvPr/>
        </p:nvSpPr>
        <p:spPr bwMode="auto">
          <a:xfrm>
            <a:off x="276225" y="5827713"/>
            <a:ext cx="8569325"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ts val="200"/>
              </a:spcBef>
              <a:buFontTx/>
              <a:buNone/>
            </a:pPr>
            <a:r>
              <a:rPr lang="ja-JP" altLang="en-US" sz="2200">
                <a:latin typeface="Meiryo UI" panose="020B0604030504040204" pitchFamily="50" charset="-128"/>
                <a:ea typeface="Meiryo UI" panose="020B0604030504040204" pitchFamily="50" charset="-128"/>
              </a:rPr>
              <a:t>　課題達成型ＱＣストーリーは、問題解決型ＱＣストーリーにとって変わるものではありません</a:t>
            </a:r>
            <a:r>
              <a:rPr lang="ja-JP" altLang="en-US" sz="2200">
                <a:solidFill>
                  <a:srgbClr val="000000"/>
                </a:solidFill>
                <a:latin typeface="Meiryo UI" panose="020B0604030504040204" pitchFamily="50" charset="-128"/>
                <a:ea typeface="Meiryo UI" panose="020B0604030504040204" pitchFamily="50" charset="-128"/>
              </a:rPr>
              <a:t>。問題解決に適した手順を選択しましょう。</a:t>
            </a:r>
            <a:endParaRPr lang="ja-JP" altLang="en-US" sz="2200">
              <a:latin typeface="Meiryo UI" panose="020B0604030504040204" pitchFamily="50" charset="-128"/>
              <a:ea typeface="Meiryo UI" panose="020B0604030504040204" pitchFamily="50" charset="-128"/>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AutoShape 3"/>
          <p:cNvSpPr>
            <a:spLocks noChangeArrowheads="1"/>
          </p:cNvSpPr>
          <p:nvPr/>
        </p:nvSpPr>
        <p:spPr bwMode="auto">
          <a:xfrm rot="10800000" flipH="1">
            <a:off x="6443663" y="1628775"/>
            <a:ext cx="865187" cy="576263"/>
          </a:xfrm>
          <a:prstGeom prst="bentUpArrow">
            <a:avLst>
              <a:gd name="adj1" fmla="val 25000"/>
              <a:gd name="adj2" fmla="val 34505"/>
              <a:gd name="adj3" fmla="val 27775"/>
            </a:avLst>
          </a:prstGeom>
          <a:solidFill>
            <a:schemeClr val="tx1"/>
          </a:solidFill>
          <a:ln w="9525">
            <a:noFill/>
            <a:miter lim="800000"/>
            <a:headEnd/>
            <a:tailEnd/>
          </a:ln>
          <a:effectLst/>
        </p:spPr>
        <p:txBody>
          <a:bodyPr vert="eaVert" wrap="none" anchor="ctr"/>
          <a:lstStyle/>
          <a:p>
            <a:pPr>
              <a:defRPr/>
            </a:pPr>
            <a:endParaRPr lang="ja-JP" altLang="en-US" sz="220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81" name="AutoShape 3"/>
          <p:cNvSpPr>
            <a:spLocks noChangeArrowheads="1"/>
          </p:cNvSpPr>
          <p:nvPr/>
        </p:nvSpPr>
        <p:spPr bwMode="auto">
          <a:xfrm rot="10800000">
            <a:off x="1835150" y="1628775"/>
            <a:ext cx="865188" cy="576263"/>
          </a:xfrm>
          <a:prstGeom prst="bentUpArrow">
            <a:avLst>
              <a:gd name="adj1" fmla="val 25000"/>
              <a:gd name="adj2" fmla="val 34505"/>
              <a:gd name="adj3" fmla="val 27775"/>
            </a:avLst>
          </a:prstGeom>
          <a:solidFill>
            <a:schemeClr val="tx1"/>
          </a:solidFill>
          <a:ln w="9525">
            <a:noFill/>
            <a:miter lim="800000"/>
            <a:headEnd/>
            <a:tailEnd/>
          </a:ln>
          <a:effectLst/>
        </p:spPr>
        <p:txBody>
          <a:bodyPr vert="eaVert" wrap="none" anchor="ctr"/>
          <a:lstStyle/>
          <a:p>
            <a:pPr>
              <a:defRPr/>
            </a:pPr>
            <a:endParaRPr lang="ja-JP" altLang="en-US" sz="220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9156" name="テキスト ボックス 93"/>
          <p:cNvSpPr txBox="1">
            <a:spLocks noChangeArrowheads="1"/>
          </p:cNvSpPr>
          <p:nvPr/>
        </p:nvSpPr>
        <p:spPr bwMode="auto">
          <a:xfrm>
            <a:off x="6227763" y="849313"/>
            <a:ext cx="291623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000">
                <a:latin typeface="Meiryo UI" panose="020B0604030504040204" pitchFamily="50" charset="-128"/>
                <a:ea typeface="Meiryo UI" panose="020B0604030504040204" pitchFamily="50" charset="-128"/>
              </a:rPr>
              <a:t>問題解決型</a:t>
            </a:r>
            <a:br>
              <a:rPr lang="ja-JP" altLang="en-US" sz="2000">
                <a:latin typeface="Meiryo UI" panose="020B0604030504040204" pitchFamily="50" charset="-128"/>
                <a:ea typeface="Meiryo UI" panose="020B0604030504040204" pitchFamily="50" charset="-128"/>
              </a:rPr>
            </a:br>
            <a:r>
              <a:rPr lang="ja-JP" altLang="en-US" sz="2000">
                <a:latin typeface="Meiryo UI" panose="020B0604030504040204" pitchFamily="50" charset="-128"/>
                <a:ea typeface="Meiryo UI" panose="020B0604030504040204" pitchFamily="50" charset="-128"/>
              </a:rPr>
              <a:t>ＱＣストーリー</a:t>
            </a:r>
          </a:p>
        </p:txBody>
      </p:sp>
      <p:sp>
        <p:nvSpPr>
          <p:cNvPr id="49157" name="Rectangle 11"/>
          <p:cNvSpPr>
            <a:spLocks noChangeArrowheads="1"/>
          </p:cNvSpPr>
          <p:nvPr/>
        </p:nvSpPr>
        <p:spPr bwMode="auto">
          <a:xfrm>
            <a:off x="5364163" y="2205038"/>
            <a:ext cx="3527425" cy="4318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200">
                <a:latin typeface="Meiryo UI" panose="020B0604030504040204" pitchFamily="50" charset="-128"/>
                <a:ea typeface="Meiryo UI" panose="020B0604030504040204" pitchFamily="50" charset="-128"/>
              </a:rPr>
              <a:t>現状の把握と目標の設定</a:t>
            </a:r>
          </a:p>
        </p:txBody>
      </p:sp>
      <p:sp>
        <p:nvSpPr>
          <p:cNvPr id="49158" name="Rectangle 12"/>
          <p:cNvSpPr>
            <a:spLocks noChangeArrowheads="1"/>
          </p:cNvSpPr>
          <p:nvPr/>
        </p:nvSpPr>
        <p:spPr bwMode="auto">
          <a:xfrm>
            <a:off x="5364163" y="2925763"/>
            <a:ext cx="3527425" cy="4318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200">
                <a:latin typeface="Meiryo UI" panose="020B0604030504040204" pitchFamily="50" charset="-128"/>
                <a:ea typeface="Meiryo UI" panose="020B0604030504040204" pitchFamily="50" charset="-128"/>
              </a:rPr>
              <a:t>要因の解析</a:t>
            </a:r>
          </a:p>
        </p:txBody>
      </p:sp>
      <p:sp>
        <p:nvSpPr>
          <p:cNvPr id="49159" name="Rectangle 13"/>
          <p:cNvSpPr>
            <a:spLocks noChangeArrowheads="1"/>
          </p:cNvSpPr>
          <p:nvPr/>
        </p:nvSpPr>
        <p:spPr bwMode="auto">
          <a:xfrm>
            <a:off x="5364163" y="3644900"/>
            <a:ext cx="3527425" cy="4318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200">
                <a:latin typeface="Meiryo UI" panose="020B0604030504040204" pitchFamily="50" charset="-128"/>
                <a:ea typeface="Meiryo UI" panose="020B0604030504040204" pitchFamily="50" charset="-128"/>
              </a:rPr>
              <a:t>対策の立案</a:t>
            </a:r>
          </a:p>
        </p:txBody>
      </p:sp>
      <p:sp>
        <p:nvSpPr>
          <p:cNvPr id="49160" name="Rectangle 5"/>
          <p:cNvSpPr>
            <a:spLocks noChangeArrowheads="1"/>
          </p:cNvSpPr>
          <p:nvPr/>
        </p:nvSpPr>
        <p:spPr bwMode="auto">
          <a:xfrm>
            <a:off x="323850" y="2205038"/>
            <a:ext cx="3384550" cy="431800"/>
          </a:xfrm>
          <a:prstGeom prst="rect">
            <a:avLst/>
          </a:prstGeom>
          <a:solidFill>
            <a:srgbClr val="FFFF00"/>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200">
                <a:solidFill>
                  <a:srgbClr val="FF0000"/>
                </a:solidFill>
                <a:latin typeface="Meiryo UI" panose="020B0604030504040204" pitchFamily="50" charset="-128"/>
                <a:ea typeface="Meiryo UI" panose="020B0604030504040204" pitchFamily="50" charset="-128"/>
              </a:rPr>
              <a:t>　攻め所と目標の設定</a:t>
            </a:r>
          </a:p>
        </p:txBody>
      </p:sp>
      <p:sp>
        <p:nvSpPr>
          <p:cNvPr id="49161" name="Rectangle 6"/>
          <p:cNvSpPr>
            <a:spLocks noChangeArrowheads="1"/>
          </p:cNvSpPr>
          <p:nvPr/>
        </p:nvSpPr>
        <p:spPr bwMode="auto">
          <a:xfrm>
            <a:off x="323850" y="3617913"/>
            <a:ext cx="3384550" cy="431800"/>
          </a:xfrm>
          <a:prstGeom prst="rect">
            <a:avLst/>
          </a:prstGeom>
          <a:solidFill>
            <a:srgbClr val="FFFF00"/>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200">
                <a:solidFill>
                  <a:srgbClr val="FF0000"/>
                </a:solidFill>
                <a:latin typeface="Meiryo UI" panose="020B0604030504040204" pitchFamily="50" charset="-128"/>
                <a:ea typeface="Meiryo UI" panose="020B0604030504040204" pitchFamily="50" charset="-128"/>
              </a:rPr>
              <a:t>成功シナリオの追究</a:t>
            </a:r>
          </a:p>
        </p:txBody>
      </p:sp>
      <p:sp>
        <p:nvSpPr>
          <p:cNvPr id="49162" name="Rectangle 8"/>
          <p:cNvSpPr>
            <a:spLocks noChangeArrowheads="1"/>
          </p:cNvSpPr>
          <p:nvPr/>
        </p:nvSpPr>
        <p:spPr bwMode="auto">
          <a:xfrm>
            <a:off x="3203575" y="5661025"/>
            <a:ext cx="2808288" cy="431800"/>
          </a:xfrm>
          <a:prstGeom prst="rect">
            <a:avLst/>
          </a:prstGeom>
          <a:solidFill>
            <a:schemeClr val="bg1"/>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200">
                <a:latin typeface="Meiryo UI" panose="020B0604030504040204" pitchFamily="50" charset="-128"/>
                <a:ea typeface="Meiryo UI" panose="020B0604030504040204" pitchFamily="50" charset="-128"/>
              </a:rPr>
              <a:t>標準化と管理の定着</a:t>
            </a:r>
          </a:p>
        </p:txBody>
      </p:sp>
      <p:sp>
        <p:nvSpPr>
          <p:cNvPr id="49163" name="Rectangle 10"/>
          <p:cNvSpPr>
            <a:spLocks noChangeArrowheads="1"/>
          </p:cNvSpPr>
          <p:nvPr/>
        </p:nvSpPr>
        <p:spPr bwMode="auto">
          <a:xfrm>
            <a:off x="3203575" y="6308725"/>
            <a:ext cx="2808288" cy="433388"/>
          </a:xfrm>
          <a:prstGeom prst="rect">
            <a:avLst/>
          </a:prstGeom>
          <a:solidFill>
            <a:schemeClr val="bg1"/>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200">
                <a:latin typeface="Meiryo UI" panose="020B0604030504040204" pitchFamily="50" charset="-128"/>
                <a:ea typeface="Meiryo UI" panose="020B0604030504040204" pitchFamily="50" charset="-128"/>
              </a:rPr>
              <a:t>反省と今後の対応</a:t>
            </a:r>
          </a:p>
        </p:txBody>
      </p:sp>
      <p:sp>
        <p:nvSpPr>
          <p:cNvPr id="49164" name="Rectangle 13"/>
          <p:cNvSpPr>
            <a:spLocks noChangeArrowheads="1"/>
          </p:cNvSpPr>
          <p:nvPr/>
        </p:nvSpPr>
        <p:spPr bwMode="auto">
          <a:xfrm>
            <a:off x="323850" y="2925763"/>
            <a:ext cx="3384550" cy="431800"/>
          </a:xfrm>
          <a:prstGeom prst="rect">
            <a:avLst/>
          </a:prstGeom>
          <a:solidFill>
            <a:srgbClr val="FFFF00"/>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200">
                <a:solidFill>
                  <a:srgbClr val="FF0000"/>
                </a:solidFill>
                <a:latin typeface="Meiryo UI" panose="020B0604030504040204" pitchFamily="50" charset="-128"/>
                <a:ea typeface="Meiryo UI" panose="020B0604030504040204" pitchFamily="50" charset="-128"/>
              </a:rPr>
              <a:t>方策の立案</a:t>
            </a:r>
          </a:p>
        </p:txBody>
      </p:sp>
      <p:sp>
        <p:nvSpPr>
          <p:cNvPr id="49165" name="テキスト ボックス 90"/>
          <p:cNvSpPr txBox="1">
            <a:spLocks noChangeArrowheads="1"/>
          </p:cNvSpPr>
          <p:nvPr/>
        </p:nvSpPr>
        <p:spPr bwMode="auto">
          <a:xfrm>
            <a:off x="0" y="836613"/>
            <a:ext cx="291623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000">
                <a:latin typeface="Meiryo UI" panose="020B0604030504040204" pitchFamily="50" charset="-128"/>
                <a:ea typeface="Meiryo UI" panose="020B0604030504040204" pitchFamily="50" charset="-128"/>
              </a:rPr>
              <a:t>課題達成型</a:t>
            </a:r>
            <a:br>
              <a:rPr lang="ja-JP" altLang="en-US" sz="2000">
                <a:latin typeface="Meiryo UI" panose="020B0604030504040204" pitchFamily="50" charset="-128"/>
                <a:ea typeface="Meiryo UI" panose="020B0604030504040204" pitchFamily="50" charset="-128"/>
              </a:rPr>
            </a:br>
            <a:r>
              <a:rPr lang="ja-JP" altLang="en-US" sz="2000">
                <a:latin typeface="Meiryo UI" panose="020B0604030504040204" pitchFamily="50" charset="-128"/>
                <a:ea typeface="Meiryo UI" panose="020B0604030504040204" pitchFamily="50" charset="-128"/>
              </a:rPr>
              <a:t>ＱＣストーリー</a:t>
            </a:r>
          </a:p>
        </p:txBody>
      </p:sp>
      <p:sp>
        <p:nvSpPr>
          <p:cNvPr id="49166" name="AutoShape 9"/>
          <p:cNvSpPr>
            <a:spLocks noChangeArrowheads="1"/>
          </p:cNvSpPr>
          <p:nvPr/>
        </p:nvSpPr>
        <p:spPr bwMode="auto">
          <a:xfrm>
            <a:off x="6956425" y="2636838"/>
            <a:ext cx="381000" cy="225425"/>
          </a:xfrm>
          <a:prstGeom prst="downArrow">
            <a:avLst>
              <a:gd name="adj1" fmla="val 33333"/>
              <a:gd name="adj2" fmla="val 57884"/>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endParaRPr lang="ja-JP" altLang="en-US">
              <a:latin typeface="Meiryo UI" panose="020B0604030504040204" pitchFamily="50" charset="-128"/>
              <a:ea typeface="Meiryo UI" panose="020B0604030504040204" pitchFamily="50" charset="-128"/>
            </a:endParaRPr>
          </a:p>
        </p:txBody>
      </p:sp>
      <p:sp>
        <p:nvSpPr>
          <p:cNvPr id="49167" name="AutoShape 9"/>
          <p:cNvSpPr>
            <a:spLocks noChangeArrowheads="1"/>
          </p:cNvSpPr>
          <p:nvPr/>
        </p:nvSpPr>
        <p:spPr bwMode="auto">
          <a:xfrm>
            <a:off x="6967538" y="3357563"/>
            <a:ext cx="381000" cy="225425"/>
          </a:xfrm>
          <a:prstGeom prst="downArrow">
            <a:avLst>
              <a:gd name="adj1" fmla="val 33333"/>
              <a:gd name="adj2" fmla="val 57884"/>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endParaRPr lang="ja-JP" altLang="en-US">
              <a:latin typeface="Meiryo UI" panose="020B0604030504040204" pitchFamily="50" charset="-128"/>
              <a:ea typeface="Meiryo UI" panose="020B0604030504040204" pitchFamily="50" charset="-128"/>
            </a:endParaRPr>
          </a:p>
        </p:txBody>
      </p:sp>
      <p:sp>
        <p:nvSpPr>
          <p:cNvPr id="49168" name="AutoShape 9"/>
          <p:cNvSpPr>
            <a:spLocks noChangeArrowheads="1"/>
          </p:cNvSpPr>
          <p:nvPr/>
        </p:nvSpPr>
        <p:spPr bwMode="auto">
          <a:xfrm>
            <a:off x="6961188" y="4076700"/>
            <a:ext cx="381000" cy="225425"/>
          </a:xfrm>
          <a:prstGeom prst="downArrow">
            <a:avLst>
              <a:gd name="adj1" fmla="val 33333"/>
              <a:gd name="adj2" fmla="val 57884"/>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endParaRPr lang="ja-JP" altLang="en-US">
              <a:latin typeface="Meiryo UI" panose="020B0604030504040204" pitchFamily="50" charset="-128"/>
              <a:ea typeface="Meiryo UI" panose="020B0604030504040204" pitchFamily="50" charset="-128"/>
            </a:endParaRPr>
          </a:p>
        </p:txBody>
      </p:sp>
      <p:sp>
        <p:nvSpPr>
          <p:cNvPr id="49169" name="AutoShape 9"/>
          <p:cNvSpPr>
            <a:spLocks noChangeArrowheads="1"/>
          </p:cNvSpPr>
          <p:nvPr/>
        </p:nvSpPr>
        <p:spPr bwMode="auto">
          <a:xfrm>
            <a:off x="1835150" y="2636838"/>
            <a:ext cx="381000" cy="225425"/>
          </a:xfrm>
          <a:prstGeom prst="downArrow">
            <a:avLst>
              <a:gd name="adj1" fmla="val 33333"/>
              <a:gd name="adj2" fmla="val 57884"/>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endParaRPr lang="ja-JP" altLang="en-US">
              <a:latin typeface="Meiryo UI" panose="020B0604030504040204" pitchFamily="50" charset="-128"/>
              <a:ea typeface="Meiryo UI" panose="020B0604030504040204" pitchFamily="50" charset="-128"/>
            </a:endParaRPr>
          </a:p>
        </p:txBody>
      </p:sp>
      <p:sp>
        <p:nvSpPr>
          <p:cNvPr id="49170" name="AutoShape 9"/>
          <p:cNvSpPr>
            <a:spLocks noChangeArrowheads="1"/>
          </p:cNvSpPr>
          <p:nvPr/>
        </p:nvSpPr>
        <p:spPr bwMode="auto">
          <a:xfrm>
            <a:off x="1835150" y="3348038"/>
            <a:ext cx="381000" cy="225425"/>
          </a:xfrm>
          <a:prstGeom prst="downArrow">
            <a:avLst>
              <a:gd name="adj1" fmla="val 33333"/>
              <a:gd name="adj2" fmla="val 57884"/>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endParaRPr lang="ja-JP" altLang="en-US">
              <a:latin typeface="Meiryo UI" panose="020B0604030504040204" pitchFamily="50" charset="-128"/>
              <a:ea typeface="Meiryo UI" panose="020B0604030504040204" pitchFamily="50" charset="-128"/>
            </a:endParaRPr>
          </a:p>
        </p:txBody>
      </p:sp>
      <p:sp>
        <p:nvSpPr>
          <p:cNvPr id="49171" name="AutoShape 9"/>
          <p:cNvSpPr>
            <a:spLocks noChangeArrowheads="1"/>
          </p:cNvSpPr>
          <p:nvPr/>
        </p:nvSpPr>
        <p:spPr bwMode="auto">
          <a:xfrm>
            <a:off x="1835150" y="4076700"/>
            <a:ext cx="381000" cy="225425"/>
          </a:xfrm>
          <a:prstGeom prst="downArrow">
            <a:avLst>
              <a:gd name="adj1" fmla="val 33333"/>
              <a:gd name="adj2" fmla="val 57884"/>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endParaRPr lang="ja-JP" altLang="en-US">
              <a:latin typeface="Meiryo UI" panose="020B0604030504040204" pitchFamily="50" charset="-128"/>
              <a:ea typeface="Meiryo UI" panose="020B0604030504040204" pitchFamily="50" charset="-128"/>
            </a:endParaRPr>
          </a:p>
        </p:txBody>
      </p:sp>
      <p:sp>
        <p:nvSpPr>
          <p:cNvPr id="49172" name="AutoShape 9"/>
          <p:cNvSpPr>
            <a:spLocks noChangeArrowheads="1"/>
          </p:cNvSpPr>
          <p:nvPr/>
        </p:nvSpPr>
        <p:spPr bwMode="auto">
          <a:xfrm>
            <a:off x="4371975" y="1114425"/>
            <a:ext cx="381000" cy="227013"/>
          </a:xfrm>
          <a:prstGeom prst="downArrow">
            <a:avLst>
              <a:gd name="adj1" fmla="val 33333"/>
              <a:gd name="adj2" fmla="val 57884"/>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endParaRPr lang="ja-JP" altLang="en-US">
              <a:latin typeface="Meiryo UI" panose="020B0604030504040204" pitchFamily="50" charset="-128"/>
              <a:ea typeface="Meiryo UI" panose="020B0604030504040204" pitchFamily="50" charset="-128"/>
            </a:endParaRPr>
          </a:p>
        </p:txBody>
      </p:sp>
      <p:sp>
        <p:nvSpPr>
          <p:cNvPr id="49173" name="AutoShape 9"/>
          <p:cNvSpPr>
            <a:spLocks noChangeArrowheads="1"/>
          </p:cNvSpPr>
          <p:nvPr/>
        </p:nvSpPr>
        <p:spPr bwMode="auto">
          <a:xfrm>
            <a:off x="4445000" y="5462588"/>
            <a:ext cx="381000" cy="225425"/>
          </a:xfrm>
          <a:prstGeom prst="downArrow">
            <a:avLst>
              <a:gd name="adj1" fmla="val 33333"/>
              <a:gd name="adj2" fmla="val 57884"/>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endParaRPr lang="ja-JP" altLang="en-US">
              <a:latin typeface="Meiryo UI" panose="020B0604030504040204" pitchFamily="50" charset="-128"/>
              <a:ea typeface="Meiryo UI" panose="020B0604030504040204" pitchFamily="50" charset="-128"/>
            </a:endParaRPr>
          </a:p>
        </p:txBody>
      </p:sp>
      <p:sp>
        <p:nvSpPr>
          <p:cNvPr id="49174" name="AutoShape 9"/>
          <p:cNvSpPr>
            <a:spLocks noChangeArrowheads="1"/>
          </p:cNvSpPr>
          <p:nvPr/>
        </p:nvSpPr>
        <p:spPr bwMode="auto">
          <a:xfrm>
            <a:off x="4445000" y="6092825"/>
            <a:ext cx="381000" cy="225425"/>
          </a:xfrm>
          <a:prstGeom prst="downArrow">
            <a:avLst>
              <a:gd name="adj1" fmla="val 33333"/>
              <a:gd name="adj2" fmla="val 57884"/>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endParaRPr lang="ja-JP" altLang="en-US">
              <a:latin typeface="Meiryo UI" panose="020B0604030504040204" pitchFamily="50" charset="-128"/>
              <a:ea typeface="Meiryo UI" panose="020B0604030504040204" pitchFamily="50" charset="-128"/>
            </a:endParaRPr>
          </a:p>
        </p:txBody>
      </p:sp>
      <p:sp>
        <p:nvSpPr>
          <p:cNvPr id="49175" name="Rectangle 4"/>
          <p:cNvSpPr>
            <a:spLocks noChangeArrowheads="1"/>
          </p:cNvSpPr>
          <p:nvPr/>
        </p:nvSpPr>
        <p:spPr bwMode="auto">
          <a:xfrm>
            <a:off x="2843213" y="657225"/>
            <a:ext cx="3400425" cy="468313"/>
          </a:xfrm>
          <a:prstGeom prst="rect">
            <a:avLst/>
          </a:prstGeom>
          <a:solidFill>
            <a:schemeClr val="bg1"/>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200">
                <a:latin typeface="Meiryo UI" panose="020B0604030504040204" pitchFamily="50" charset="-128"/>
                <a:ea typeface="Meiryo UI" panose="020B0604030504040204" pitchFamily="50" charset="-128"/>
              </a:rPr>
              <a:t>テーマの選定</a:t>
            </a:r>
          </a:p>
        </p:txBody>
      </p:sp>
      <p:sp>
        <p:nvSpPr>
          <p:cNvPr id="49176" name="Rectangle 4"/>
          <p:cNvSpPr>
            <a:spLocks noChangeArrowheads="1"/>
          </p:cNvSpPr>
          <p:nvPr/>
        </p:nvSpPr>
        <p:spPr bwMode="auto">
          <a:xfrm>
            <a:off x="2627313" y="1349375"/>
            <a:ext cx="3865562" cy="711200"/>
          </a:xfrm>
          <a:prstGeom prst="diamond">
            <a:avLst/>
          </a:prstGeom>
          <a:solidFill>
            <a:schemeClr val="bg1"/>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000">
                <a:latin typeface="Meiryo UI" panose="020B0604030504040204" pitchFamily="50" charset="-128"/>
                <a:ea typeface="Meiryo UI" panose="020B0604030504040204" pitchFamily="50" charset="-128"/>
              </a:rPr>
              <a:t>ＱＣストーリーの選定</a:t>
            </a:r>
          </a:p>
        </p:txBody>
      </p:sp>
      <p:sp>
        <p:nvSpPr>
          <p:cNvPr id="33" name="AutoShape 3"/>
          <p:cNvSpPr>
            <a:spLocks noChangeArrowheads="1"/>
          </p:cNvSpPr>
          <p:nvPr/>
        </p:nvSpPr>
        <p:spPr bwMode="auto">
          <a:xfrm rot="16200000" flipH="1">
            <a:off x="6264275" y="4473576"/>
            <a:ext cx="719137" cy="1223962"/>
          </a:xfrm>
          <a:prstGeom prst="bentUpArrow">
            <a:avLst>
              <a:gd name="adj1" fmla="val 18386"/>
              <a:gd name="adj2" fmla="val 25245"/>
              <a:gd name="adj3" fmla="val 17523"/>
            </a:avLst>
          </a:prstGeom>
          <a:solidFill>
            <a:schemeClr val="tx1"/>
          </a:solidFill>
          <a:ln w="9525">
            <a:noFill/>
            <a:miter lim="800000"/>
            <a:headEnd/>
            <a:tailEnd/>
          </a:ln>
          <a:effectLst/>
        </p:spPr>
        <p:txBody>
          <a:bodyPr vert="eaVert" wrap="none" anchor="ctr"/>
          <a:lstStyle/>
          <a:p>
            <a:pPr>
              <a:defRPr/>
            </a:pPr>
            <a:endParaRPr lang="ja-JP" altLang="en-US" sz="220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9178" name="Rectangle 14"/>
          <p:cNvSpPr>
            <a:spLocks noChangeArrowheads="1"/>
          </p:cNvSpPr>
          <p:nvPr/>
        </p:nvSpPr>
        <p:spPr bwMode="auto">
          <a:xfrm>
            <a:off x="5364163" y="4329113"/>
            <a:ext cx="3527425" cy="431800"/>
          </a:xfrm>
          <a:prstGeom prst="rect">
            <a:avLst/>
          </a:prstGeom>
          <a:solidFill>
            <a:schemeClr val="bg1"/>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200">
                <a:latin typeface="Meiryo UI" panose="020B0604030504040204" pitchFamily="50" charset="-128"/>
                <a:ea typeface="Meiryo UI" panose="020B0604030504040204" pitchFamily="50" charset="-128"/>
              </a:rPr>
              <a:t>対策の実施</a:t>
            </a:r>
          </a:p>
        </p:txBody>
      </p:sp>
      <p:sp>
        <p:nvSpPr>
          <p:cNvPr id="35" name="AutoShape 3"/>
          <p:cNvSpPr>
            <a:spLocks noChangeArrowheads="1"/>
          </p:cNvSpPr>
          <p:nvPr/>
        </p:nvSpPr>
        <p:spPr bwMode="auto">
          <a:xfrm rot="16200000" flipH="1" flipV="1">
            <a:off x="2231231" y="4472782"/>
            <a:ext cx="720725" cy="1223962"/>
          </a:xfrm>
          <a:prstGeom prst="bentUpArrow">
            <a:avLst>
              <a:gd name="adj1" fmla="val 18386"/>
              <a:gd name="adj2" fmla="val 25245"/>
              <a:gd name="adj3" fmla="val 17523"/>
            </a:avLst>
          </a:prstGeom>
          <a:solidFill>
            <a:schemeClr val="tx1"/>
          </a:solidFill>
          <a:ln w="9525">
            <a:noFill/>
            <a:miter lim="800000"/>
            <a:headEnd/>
            <a:tailEnd/>
          </a:ln>
          <a:effectLst/>
        </p:spPr>
        <p:txBody>
          <a:bodyPr vert="eaVert" wrap="none" anchor="ctr"/>
          <a:lstStyle/>
          <a:p>
            <a:pPr>
              <a:defRPr/>
            </a:pPr>
            <a:endParaRPr lang="ja-JP" altLang="en-US" sz="220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9180" name="Rectangle 7"/>
          <p:cNvSpPr>
            <a:spLocks noChangeArrowheads="1"/>
          </p:cNvSpPr>
          <p:nvPr/>
        </p:nvSpPr>
        <p:spPr bwMode="auto">
          <a:xfrm>
            <a:off x="323850" y="4338638"/>
            <a:ext cx="3384550" cy="431800"/>
          </a:xfrm>
          <a:prstGeom prst="rect">
            <a:avLst/>
          </a:prstGeom>
          <a:solidFill>
            <a:srgbClr val="FFFF00"/>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200">
                <a:latin typeface="Meiryo UI" panose="020B0604030504040204" pitchFamily="50" charset="-128"/>
                <a:ea typeface="Meiryo UI" panose="020B0604030504040204" pitchFamily="50" charset="-128"/>
              </a:rPr>
              <a:t>成功シナリオの実施</a:t>
            </a:r>
          </a:p>
        </p:txBody>
      </p:sp>
      <p:sp>
        <p:nvSpPr>
          <p:cNvPr id="49181" name="Rectangle 8"/>
          <p:cNvSpPr>
            <a:spLocks noChangeArrowheads="1"/>
          </p:cNvSpPr>
          <p:nvPr/>
        </p:nvSpPr>
        <p:spPr bwMode="auto">
          <a:xfrm>
            <a:off x="3203575" y="5013325"/>
            <a:ext cx="2808288" cy="431800"/>
          </a:xfrm>
          <a:prstGeom prst="rect">
            <a:avLst/>
          </a:prstGeom>
          <a:solidFill>
            <a:schemeClr val="bg1"/>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200">
                <a:latin typeface="Meiryo UI" panose="020B0604030504040204" pitchFamily="50" charset="-128"/>
                <a:ea typeface="Meiryo UI" panose="020B0604030504040204" pitchFamily="50" charset="-128"/>
              </a:rPr>
              <a:t>効果の確認</a:t>
            </a:r>
          </a:p>
        </p:txBody>
      </p:sp>
      <p:sp>
        <p:nvSpPr>
          <p:cNvPr id="49182" name="テキスト ボックス 35"/>
          <p:cNvSpPr txBox="1">
            <a:spLocks noChangeArrowheads="1"/>
          </p:cNvSpPr>
          <p:nvPr/>
        </p:nvSpPr>
        <p:spPr bwMode="auto">
          <a:xfrm>
            <a:off x="179388" y="115888"/>
            <a:ext cx="84963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en-US" altLang="ja-JP" sz="2800">
                <a:solidFill>
                  <a:srgbClr val="000000"/>
                </a:solidFill>
                <a:latin typeface="Meiryo UI" panose="020B0604030504040204" pitchFamily="50" charset="-128"/>
                <a:ea typeface="Meiryo UI" panose="020B0604030504040204" pitchFamily="50" charset="-128"/>
              </a:rPr>
              <a:t>Ⅳ</a:t>
            </a:r>
            <a:r>
              <a:rPr lang="ja-JP" altLang="en-US" sz="2800">
                <a:solidFill>
                  <a:srgbClr val="000000"/>
                </a:solidFill>
                <a:latin typeface="Meiryo UI" panose="020B0604030504040204" pitchFamily="50" charset="-128"/>
                <a:ea typeface="Meiryo UI" panose="020B0604030504040204" pitchFamily="50" charset="-128"/>
              </a:rPr>
              <a:t>．課題達成型ＱＣストーリーの手順とポイント</a:t>
            </a:r>
          </a:p>
        </p:txBody>
      </p:sp>
      <p:sp>
        <p:nvSpPr>
          <p:cNvPr id="49183" name="Text Box 29"/>
          <p:cNvSpPr txBox="1">
            <a:spLocks noChangeArrowheads="1"/>
          </p:cNvSpPr>
          <p:nvPr/>
        </p:nvSpPr>
        <p:spPr bwMode="auto">
          <a:xfrm>
            <a:off x="179388" y="5589588"/>
            <a:ext cx="2879725" cy="708025"/>
          </a:xfrm>
          <a:prstGeom prst="rect">
            <a:avLst/>
          </a:prstGeom>
          <a:solidFill>
            <a:srgbClr val="FFFF00"/>
          </a:solidFill>
          <a:ln>
            <a:noFill/>
          </a:ln>
          <a:extLst>
            <a:ext uri="{91240B29-F687-4F45-9708-019B960494DF}">
              <a14:hiddenLine xmlns:a14="http://schemas.microsoft.com/office/drawing/2010/main" w="38100">
                <a:solidFill>
                  <a:srgbClr val="000000"/>
                </a:solidFill>
                <a:miter lim="800000"/>
                <a:headEnd type="none" w="sm" len="sm"/>
                <a:tailEnd type="none" w="sm" len="sm"/>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50000"/>
              </a:spcBef>
              <a:buFontTx/>
              <a:buNone/>
            </a:pPr>
            <a:r>
              <a:rPr lang="en-US" altLang="ja-JP" sz="2000">
                <a:solidFill>
                  <a:srgbClr val="FF0000"/>
                </a:solidFill>
                <a:latin typeface="Meiryo UI" panose="020B0604030504040204" pitchFamily="50" charset="-128"/>
                <a:ea typeface="Meiryo UI" panose="020B0604030504040204" pitchFamily="50" charset="-128"/>
              </a:rPr>
              <a:t>※</a:t>
            </a:r>
            <a:r>
              <a:rPr lang="ja-JP" altLang="en-US" sz="2000">
                <a:solidFill>
                  <a:srgbClr val="FF0000"/>
                </a:solidFill>
                <a:latin typeface="Meiryo UI" panose="020B0604030504040204" pitchFamily="50" charset="-128"/>
                <a:ea typeface="Meiryo UI" panose="020B0604030504040204" pitchFamily="50" charset="-128"/>
              </a:rPr>
              <a:t>問題解決型と対比して</a:t>
            </a:r>
            <a:br>
              <a:rPr lang="ja-JP" altLang="en-US" sz="2000">
                <a:solidFill>
                  <a:srgbClr val="FF0000"/>
                </a:solidFill>
                <a:latin typeface="Meiryo UI" panose="020B0604030504040204" pitchFamily="50" charset="-128"/>
                <a:ea typeface="Meiryo UI" panose="020B0604030504040204" pitchFamily="50" charset="-128"/>
              </a:rPr>
            </a:br>
            <a:r>
              <a:rPr lang="ja-JP" altLang="en-US" sz="2000">
                <a:solidFill>
                  <a:srgbClr val="FF0000"/>
                </a:solidFill>
                <a:latin typeface="Meiryo UI" panose="020B0604030504040204" pitchFamily="50" charset="-128"/>
                <a:ea typeface="Meiryo UI" panose="020B0604030504040204" pitchFamily="50" charset="-128"/>
              </a:rPr>
              <a:t>　 大きく違う手順</a:t>
            </a:r>
          </a:p>
        </p:txBody>
      </p:sp>
      <p:sp>
        <p:nvSpPr>
          <p:cNvPr id="49184" name="Text Box 29"/>
          <p:cNvSpPr txBox="1">
            <a:spLocks noChangeArrowheads="1"/>
          </p:cNvSpPr>
          <p:nvPr/>
        </p:nvSpPr>
        <p:spPr bwMode="auto">
          <a:xfrm>
            <a:off x="468313" y="2924175"/>
            <a:ext cx="647700"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type="none" w="sm" len="sm"/>
                <a:tailEnd type="none" w="sm" len="sm"/>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50000"/>
              </a:spcBef>
              <a:buFontTx/>
              <a:buNone/>
            </a:pPr>
            <a:r>
              <a:rPr lang="en-US" altLang="ja-JP" sz="2000">
                <a:solidFill>
                  <a:srgbClr val="FF0000"/>
                </a:solidFill>
                <a:latin typeface="Meiryo UI" panose="020B0604030504040204" pitchFamily="50" charset="-128"/>
                <a:ea typeface="Meiryo UI" panose="020B0604030504040204" pitchFamily="50" charset="-128"/>
              </a:rPr>
              <a:t>※</a:t>
            </a:r>
            <a:endParaRPr lang="ja-JP" altLang="en-US" sz="2000">
              <a:solidFill>
                <a:srgbClr val="FF0000"/>
              </a:solidFill>
              <a:latin typeface="Meiryo UI" panose="020B0604030504040204" pitchFamily="50" charset="-128"/>
              <a:ea typeface="Meiryo UI" panose="020B0604030504040204" pitchFamily="50" charset="-128"/>
            </a:endParaRPr>
          </a:p>
        </p:txBody>
      </p:sp>
      <p:sp>
        <p:nvSpPr>
          <p:cNvPr id="49185" name="Text Box 29"/>
          <p:cNvSpPr txBox="1">
            <a:spLocks noChangeArrowheads="1"/>
          </p:cNvSpPr>
          <p:nvPr/>
        </p:nvSpPr>
        <p:spPr bwMode="auto">
          <a:xfrm>
            <a:off x="468313" y="2205038"/>
            <a:ext cx="6477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type="none" w="sm" len="sm"/>
                <a:tailEnd type="none" w="sm" len="sm"/>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50000"/>
              </a:spcBef>
              <a:buFontTx/>
              <a:buNone/>
            </a:pPr>
            <a:r>
              <a:rPr lang="en-US" altLang="ja-JP" sz="2000">
                <a:solidFill>
                  <a:srgbClr val="FF0000"/>
                </a:solidFill>
                <a:latin typeface="Meiryo UI" panose="020B0604030504040204" pitchFamily="50" charset="-128"/>
                <a:ea typeface="Meiryo UI" panose="020B0604030504040204" pitchFamily="50" charset="-128"/>
              </a:rPr>
              <a:t>※</a:t>
            </a:r>
            <a:endParaRPr lang="ja-JP" altLang="en-US" sz="2000">
              <a:solidFill>
                <a:srgbClr val="FF0000"/>
              </a:solidFill>
              <a:latin typeface="Meiryo UI" panose="020B0604030504040204" pitchFamily="50" charset="-128"/>
              <a:ea typeface="Meiryo UI" panose="020B0604030504040204" pitchFamily="50" charset="-128"/>
            </a:endParaRPr>
          </a:p>
        </p:txBody>
      </p:sp>
      <p:sp>
        <p:nvSpPr>
          <p:cNvPr id="49186" name="Text Box 29"/>
          <p:cNvSpPr txBox="1">
            <a:spLocks noChangeArrowheads="1"/>
          </p:cNvSpPr>
          <p:nvPr/>
        </p:nvSpPr>
        <p:spPr bwMode="auto">
          <a:xfrm>
            <a:off x="468313" y="3644900"/>
            <a:ext cx="6477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type="none" w="sm" len="sm"/>
                <a:tailEnd type="none" w="sm" len="sm"/>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50000"/>
              </a:spcBef>
              <a:buFontTx/>
              <a:buNone/>
            </a:pPr>
            <a:r>
              <a:rPr lang="en-US" altLang="ja-JP" sz="2000">
                <a:solidFill>
                  <a:srgbClr val="FF0000"/>
                </a:solidFill>
                <a:latin typeface="Meiryo UI" panose="020B0604030504040204" pitchFamily="50" charset="-128"/>
                <a:ea typeface="Meiryo UI" panose="020B0604030504040204" pitchFamily="50" charset="-128"/>
              </a:rPr>
              <a:t>※</a:t>
            </a:r>
            <a:endParaRPr lang="ja-JP" altLang="en-US" sz="2000">
              <a:solidFill>
                <a:srgbClr val="FF0000"/>
              </a:solidFill>
              <a:latin typeface="Meiryo UI" panose="020B0604030504040204" pitchFamily="50" charset="-128"/>
              <a:ea typeface="Meiryo UI" panose="020B0604030504040204" pitchFamily="50" charset="-128"/>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正方形/長方形 12"/>
          <p:cNvSpPr/>
          <p:nvPr/>
        </p:nvSpPr>
        <p:spPr>
          <a:xfrm>
            <a:off x="107950" y="5157788"/>
            <a:ext cx="8928100" cy="1223962"/>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2" name="正方形/長方形 11"/>
          <p:cNvSpPr/>
          <p:nvPr/>
        </p:nvSpPr>
        <p:spPr>
          <a:xfrm>
            <a:off x="107950" y="3644900"/>
            <a:ext cx="8928100" cy="1223963"/>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正方形/長方形 1"/>
          <p:cNvSpPr/>
          <p:nvPr/>
        </p:nvSpPr>
        <p:spPr>
          <a:xfrm>
            <a:off x="107950" y="1773238"/>
            <a:ext cx="8928100" cy="1547812"/>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0181" name="Rectangle 3"/>
          <p:cNvSpPr>
            <a:spLocks noGrp="1" noChangeArrowheads="1"/>
          </p:cNvSpPr>
          <p:nvPr>
            <p:ph type="body" idx="1"/>
          </p:nvPr>
        </p:nvSpPr>
        <p:spPr>
          <a:xfrm>
            <a:off x="250825" y="2016125"/>
            <a:ext cx="8713788" cy="4437063"/>
          </a:xfrm>
        </p:spPr>
        <p:txBody>
          <a:bodyPr/>
          <a:lstStyle/>
          <a:p>
            <a:pPr eaLnBrk="1" hangingPunct="1">
              <a:spcBef>
                <a:spcPct val="0"/>
              </a:spcBef>
              <a:buFontTx/>
              <a:buNone/>
            </a:pPr>
            <a:r>
              <a:rPr lang="en-US" altLang="ja-JP" sz="2000" b="1">
                <a:solidFill>
                  <a:srgbClr val="0000FF"/>
                </a:solidFill>
                <a:latin typeface="Meiryo UI" panose="020B0604030504040204" pitchFamily="50" charset="-128"/>
                <a:ea typeface="Meiryo UI" panose="020B0604030504040204" pitchFamily="50" charset="-128"/>
              </a:rPr>
              <a:t>①</a:t>
            </a:r>
            <a:r>
              <a:rPr lang="ja-JP" altLang="en-US" sz="2000" b="1">
                <a:solidFill>
                  <a:srgbClr val="0000FF"/>
                </a:solidFill>
                <a:latin typeface="Meiryo UI" panose="020B0604030504040204" pitchFamily="50" charset="-128"/>
                <a:ea typeface="Meiryo UI" panose="020B0604030504040204" pitchFamily="50" charset="-128"/>
              </a:rPr>
              <a:t>攻め所をいかに明確化できるかで活動の成否が決まる</a:t>
            </a:r>
          </a:p>
          <a:p>
            <a:pPr eaLnBrk="1" hangingPunct="1">
              <a:spcBef>
                <a:spcPct val="0"/>
              </a:spcBef>
              <a:buFontTx/>
              <a:buNone/>
            </a:pPr>
            <a:r>
              <a:rPr lang="ja-JP" altLang="en-US" sz="2000" b="1">
                <a:latin typeface="Meiryo UI" panose="020B0604030504040204" pitchFamily="50" charset="-128"/>
                <a:ea typeface="Meiryo UI" panose="020B0604030504040204" pitchFamily="50" charset="-128"/>
              </a:rPr>
              <a:t>　　課題を分解し、ポイントとなる要素をいろいろ分析して、攻め所を明確にできるかどうかが課題達成全体の成否を左右する。</a:t>
            </a:r>
          </a:p>
          <a:p>
            <a:pPr eaLnBrk="1" hangingPunct="1">
              <a:spcBef>
                <a:spcPct val="0"/>
              </a:spcBef>
              <a:buFontTx/>
              <a:buNone/>
            </a:pPr>
            <a:r>
              <a:rPr lang="ja-JP" altLang="en-US" sz="2000" b="1">
                <a:latin typeface="Meiryo UI" panose="020B0604030504040204" pitchFamily="50" charset="-128"/>
                <a:ea typeface="Meiryo UI" panose="020B0604030504040204" pitchFamily="50" charset="-128"/>
              </a:rPr>
              <a:t>　　「攻め所と目標の設定」は、</a:t>
            </a:r>
            <a:r>
              <a:rPr lang="ja-JP" altLang="en-US" sz="2000" b="1" u="sng">
                <a:solidFill>
                  <a:srgbClr val="0000FF"/>
                </a:solidFill>
                <a:latin typeface="Meiryo UI" panose="020B0604030504040204" pitchFamily="50" charset="-128"/>
                <a:ea typeface="Meiryo UI" panose="020B0604030504040204" pitchFamily="50" charset="-128"/>
              </a:rPr>
              <a:t>最重要ステップ</a:t>
            </a:r>
            <a:r>
              <a:rPr lang="ja-JP" altLang="en-US" sz="2000" b="1">
                <a:latin typeface="Meiryo UI" panose="020B0604030504040204" pitchFamily="50" charset="-128"/>
                <a:ea typeface="Meiryo UI" panose="020B0604030504040204" pitchFamily="50" charset="-128"/>
              </a:rPr>
              <a:t>である。</a:t>
            </a:r>
          </a:p>
          <a:p>
            <a:pPr eaLnBrk="1" hangingPunct="1">
              <a:spcBef>
                <a:spcPct val="0"/>
              </a:spcBef>
              <a:buFontTx/>
              <a:buNone/>
            </a:pPr>
            <a:endParaRPr lang="ja-JP" altLang="en-US" sz="2000" b="1">
              <a:latin typeface="Meiryo UI" panose="020B0604030504040204" pitchFamily="50" charset="-128"/>
              <a:ea typeface="Meiryo UI" panose="020B0604030504040204" pitchFamily="50" charset="-128"/>
            </a:endParaRPr>
          </a:p>
          <a:p>
            <a:pPr eaLnBrk="1" hangingPunct="1">
              <a:spcBef>
                <a:spcPct val="0"/>
              </a:spcBef>
              <a:buFontTx/>
              <a:buNone/>
            </a:pPr>
            <a:endParaRPr lang="ja-JP" altLang="en-US" sz="2000" b="1">
              <a:latin typeface="Meiryo UI" panose="020B0604030504040204" pitchFamily="50" charset="-128"/>
              <a:ea typeface="Meiryo UI" panose="020B0604030504040204" pitchFamily="50" charset="-128"/>
            </a:endParaRPr>
          </a:p>
          <a:p>
            <a:pPr eaLnBrk="1" hangingPunct="1">
              <a:spcBef>
                <a:spcPct val="0"/>
              </a:spcBef>
              <a:buFontTx/>
              <a:buNone/>
            </a:pPr>
            <a:r>
              <a:rPr lang="ja-JP" altLang="en-US" sz="2000" b="1">
                <a:solidFill>
                  <a:srgbClr val="0000FF"/>
                </a:solidFill>
                <a:latin typeface="Meiryo UI" panose="020B0604030504040204" pitchFamily="50" charset="-128"/>
                <a:ea typeface="Meiryo UI" panose="020B0604030504040204" pitchFamily="50" charset="-128"/>
              </a:rPr>
              <a:t>②発想の転換や創造的なアイデアが大きな成果を生み出す</a:t>
            </a:r>
          </a:p>
          <a:p>
            <a:pPr eaLnBrk="1" hangingPunct="1">
              <a:spcBef>
                <a:spcPct val="0"/>
              </a:spcBef>
              <a:buFontTx/>
              <a:buNone/>
            </a:pPr>
            <a:r>
              <a:rPr lang="ja-JP" altLang="en-US" sz="2000" b="1">
                <a:latin typeface="Meiryo UI" panose="020B0604030504040204" pitchFamily="50" charset="-128"/>
                <a:ea typeface="Meiryo UI" panose="020B0604030504040204" pitchFamily="50" charset="-128"/>
              </a:rPr>
              <a:t>　　新規の創造や現状打破が目的なだけに、攻め所に焦点を当てて、どれだけ発想豊かなアイデアが出せるかで、成功シナリオに到達できるかが決まる。</a:t>
            </a:r>
          </a:p>
          <a:p>
            <a:pPr eaLnBrk="1" hangingPunct="1">
              <a:spcBef>
                <a:spcPct val="0"/>
              </a:spcBef>
              <a:buFontTx/>
              <a:buNone/>
            </a:pPr>
            <a:endParaRPr lang="ja-JP" altLang="en-US" sz="2000" b="1">
              <a:latin typeface="Meiryo UI" panose="020B0604030504040204" pitchFamily="50" charset="-128"/>
              <a:ea typeface="Meiryo UI" panose="020B0604030504040204" pitchFamily="50" charset="-128"/>
            </a:endParaRPr>
          </a:p>
          <a:p>
            <a:pPr eaLnBrk="1" hangingPunct="1">
              <a:spcBef>
                <a:spcPct val="0"/>
              </a:spcBef>
              <a:buFontTx/>
              <a:buNone/>
            </a:pPr>
            <a:endParaRPr lang="ja-JP" altLang="en-US" sz="2000" b="1">
              <a:latin typeface="Meiryo UI" panose="020B0604030504040204" pitchFamily="50" charset="-128"/>
              <a:ea typeface="Meiryo UI" panose="020B0604030504040204" pitchFamily="50" charset="-128"/>
            </a:endParaRPr>
          </a:p>
          <a:p>
            <a:pPr eaLnBrk="1" hangingPunct="1">
              <a:spcBef>
                <a:spcPct val="0"/>
              </a:spcBef>
              <a:buFontTx/>
              <a:buNone/>
            </a:pPr>
            <a:r>
              <a:rPr lang="ja-JP" altLang="en-US" sz="2000" b="1">
                <a:solidFill>
                  <a:srgbClr val="0000FF"/>
                </a:solidFill>
                <a:latin typeface="Meiryo UI" panose="020B0604030504040204" pitchFamily="50" charset="-128"/>
                <a:ea typeface="Meiryo UI" panose="020B0604030504040204" pitchFamily="50" charset="-128"/>
              </a:rPr>
              <a:t>③粘り強い取り組みこそが成功シナリオを実現できる</a:t>
            </a:r>
            <a:endParaRPr lang="en-US" altLang="ja-JP" sz="2000" b="1">
              <a:solidFill>
                <a:srgbClr val="0000FF"/>
              </a:solidFill>
              <a:latin typeface="Meiryo UI" panose="020B0604030504040204" pitchFamily="50" charset="-128"/>
              <a:ea typeface="Meiryo UI" panose="020B0604030504040204" pitchFamily="50" charset="-128"/>
            </a:endParaRPr>
          </a:p>
          <a:p>
            <a:pPr eaLnBrk="1" hangingPunct="1">
              <a:spcBef>
                <a:spcPct val="0"/>
              </a:spcBef>
              <a:buFontTx/>
              <a:buNone/>
            </a:pPr>
            <a:r>
              <a:rPr lang="ja-JP" altLang="en-US" sz="2000" b="1">
                <a:latin typeface="Meiryo UI" panose="020B0604030504040204" pitchFamily="50" charset="-128"/>
                <a:ea typeface="Meiryo UI" panose="020B0604030504040204" pitchFamily="50" charset="-128"/>
              </a:rPr>
              <a:t>　　効果の大きな方策の障害・副作用を粘り強く排除しないと、成功シナリオに到達できなくなる。</a:t>
            </a:r>
          </a:p>
        </p:txBody>
      </p:sp>
      <p:sp>
        <p:nvSpPr>
          <p:cNvPr id="50182" name="テキスト ボックス 4"/>
          <p:cNvSpPr txBox="1">
            <a:spLocks noChangeArrowheads="1"/>
          </p:cNvSpPr>
          <p:nvPr/>
        </p:nvSpPr>
        <p:spPr bwMode="auto">
          <a:xfrm>
            <a:off x="179388" y="115888"/>
            <a:ext cx="44640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2800">
                <a:solidFill>
                  <a:srgbClr val="000000"/>
                </a:solidFill>
                <a:latin typeface="Meiryo UI" panose="020B0604030504040204" pitchFamily="50" charset="-128"/>
                <a:ea typeface="Meiryo UI" panose="020B0604030504040204" pitchFamily="50" charset="-128"/>
              </a:rPr>
              <a:t>課題達成型の手順の特徴</a:t>
            </a:r>
          </a:p>
        </p:txBody>
      </p:sp>
      <p:sp>
        <p:nvSpPr>
          <p:cNvPr id="50183" name="Text Box 27"/>
          <p:cNvSpPr txBox="1">
            <a:spLocks noChangeArrowheads="1"/>
          </p:cNvSpPr>
          <p:nvPr/>
        </p:nvSpPr>
        <p:spPr bwMode="auto">
          <a:xfrm>
            <a:off x="179388" y="506413"/>
            <a:ext cx="8748712"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lIns="161858" tIns="118695" rIns="161858" bIns="118695">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50000"/>
              </a:spcBef>
              <a:buFontTx/>
              <a:buNone/>
            </a:pPr>
            <a:r>
              <a:rPr lang="ja-JP" altLang="en-US" sz="2400">
                <a:solidFill>
                  <a:srgbClr val="000000"/>
                </a:solidFill>
                <a:latin typeface="Meiryo UI" panose="020B0604030504040204" pitchFamily="50" charset="-128"/>
                <a:ea typeface="Meiryo UI" panose="020B0604030504040204" pitchFamily="50" charset="-128"/>
              </a:rPr>
              <a:t>課題達成が問題解決と大きく異なる３つのステップに焦点を絞って、</a:t>
            </a:r>
            <a:br>
              <a:rPr lang="ja-JP" altLang="en-US" sz="2400">
                <a:solidFill>
                  <a:srgbClr val="000000"/>
                </a:solidFill>
                <a:latin typeface="Meiryo UI" panose="020B0604030504040204" pitchFamily="50" charset="-128"/>
                <a:ea typeface="Meiryo UI" panose="020B0604030504040204" pitchFamily="50" charset="-128"/>
              </a:rPr>
            </a:br>
            <a:r>
              <a:rPr lang="ja-JP" altLang="en-US" sz="2400">
                <a:solidFill>
                  <a:srgbClr val="000000"/>
                </a:solidFill>
                <a:latin typeface="Meiryo UI" panose="020B0604030504040204" pitchFamily="50" charset="-128"/>
                <a:ea typeface="Meiryo UI" panose="020B0604030504040204" pitchFamily="50" charset="-128"/>
              </a:rPr>
              <a:t>その特徴を見てみる</a:t>
            </a:r>
          </a:p>
        </p:txBody>
      </p:sp>
      <p:sp>
        <p:nvSpPr>
          <p:cNvPr id="50184" name="Rectangle 5"/>
          <p:cNvSpPr>
            <a:spLocks noChangeArrowheads="1"/>
          </p:cNvSpPr>
          <p:nvPr/>
        </p:nvSpPr>
        <p:spPr bwMode="auto">
          <a:xfrm>
            <a:off x="250825" y="1557338"/>
            <a:ext cx="3241675" cy="431800"/>
          </a:xfrm>
          <a:prstGeom prst="rect">
            <a:avLst/>
          </a:prstGeom>
          <a:solidFill>
            <a:srgbClr val="FFFF00"/>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200">
                <a:solidFill>
                  <a:srgbClr val="000000"/>
                </a:solidFill>
                <a:latin typeface="Meiryo UI" panose="020B0604030504040204" pitchFamily="50" charset="-128"/>
                <a:ea typeface="Meiryo UI" panose="020B0604030504040204" pitchFamily="50" charset="-128"/>
              </a:rPr>
              <a:t>　攻め所と</a:t>
            </a:r>
            <a:r>
              <a:rPr lang="ja-JP" altLang="en-US" sz="2200">
                <a:latin typeface="Meiryo UI" panose="020B0604030504040204" pitchFamily="50" charset="-128"/>
                <a:ea typeface="Meiryo UI" panose="020B0604030504040204" pitchFamily="50" charset="-128"/>
              </a:rPr>
              <a:t>目標の設定</a:t>
            </a:r>
          </a:p>
        </p:txBody>
      </p:sp>
      <p:sp>
        <p:nvSpPr>
          <p:cNvPr id="50185" name="Rectangle 6"/>
          <p:cNvSpPr>
            <a:spLocks noChangeArrowheads="1"/>
          </p:cNvSpPr>
          <p:nvPr/>
        </p:nvSpPr>
        <p:spPr bwMode="auto">
          <a:xfrm>
            <a:off x="250825" y="4941888"/>
            <a:ext cx="3241675" cy="431800"/>
          </a:xfrm>
          <a:prstGeom prst="rect">
            <a:avLst/>
          </a:prstGeom>
          <a:solidFill>
            <a:srgbClr val="FFFF00"/>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200">
                <a:latin typeface="Meiryo UI" panose="020B0604030504040204" pitchFamily="50" charset="-128"/>
                <a:ea typeface="Meiryo UI" panose="020B0604030504040204" pitchFamily="50" charset="-128"/>
              </a:rPr>
              <a:t>成功シナリオの追究</a:t>
            </a:r>
          </a:p>
        </p:txBody>
      </p:sp>
      <p:sp>
        <p:nvSpPr>
          <p:cNvPr id="50186" name="Rectangle 13"/>
          <p:cNvSpPr>
            <a:spLocks noChangeArrowheads="1"/>
          </p:cNvSpPr>
          <p:nvPr/>
        </p:nvSpPr>
        <p:spPr bwMode="auto">
          <a:xfrm>
            <a:off x="250825" y="3429000"/>
            <a:ext cx="3241675" cy="431800"/>
          </a:xfrm>
          <a:prstGeom prst="rect">
            <a:avLst/>
          </a:prstGeom>
          <a:solidFill>
            <a:srgbClr val="FFFF00"/>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200">
                <a:latin typeface="Meiryo UI" panose="020B0604030504040204" pitchFamily="50" charset="-128"/>
                <a:ea typeface="Meiryo UI" panose="020B0604030504040204" pitchFamily="50" charset="-128"/>
              </a:rPr>
              <a:t>方策の立案</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テキスト ボックス 2"/>
          <p:cNvSpPr txBox="1">
            <a:spLocks noChangeArrowheads="1"/>
          </p:cNvSpPr>
          <p:nvPr/>
        </p:nvSpPr>
        <p:spPr bwMode="auto">
          <a:xfrm>
            <a:off x="34925" y="620713"/>
            <a:ext cx="72009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ts val="200"/>
              </a:spcBef>
              <a:buFontTx/>
              <a:buNone/>
            </a:pPr>
            <a:r>
              <a:rPr lang="ja-JP" altLang="en-US" sz="2400">
                <a:latin typeface="Meiryo UI" panose="020B0604030504040204" pitchFamily="50" charset="-128"/>
                <a:ea typeface="Meiryo UI" panose="020B0604030504040204" pitchFamily="50" charset="-128"/>
              </a:rPr>
              <a:t>（１）ブレーンストーミング法（ＢＳ法）</a:t>
            </a:r>
          </a:p>
        </p:txBody>
      </p:sp>
      <p:sp>
        <p:nvSpPr>
          <p:cNvPr id="51203" name="テキスト ボックス 3"/>
          <p:cNvSpPr txBox="1">
            <a:spLocks noChangeArrowheads="1"/>
          </p:cNvSpPr>
          <p:nvPr/>
        </p:nvSpPr>
        <p:spPr bwMode="auto">
          <a:xfrm>
            <a:off x="215900" y="1054100"/>
            <a:ext cx="88931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ts val="200"/>
              </a:spcBef>
              <a:buFontTx/>
              <a:buNone/>
            </a:pPr>
            <a:r>
              <a:rPr lang="ja-JP" altLang="en-US" sz="1800">
                <a:latin typeface="Meiryo UI" panose="020B0604030504040204" pitchFamily="50" charset="-128"/>
                <a:ea typeface="Meiryo UI" panose="020B0604030504040204" pitchFamily="50" charset="-128"/>
              </a:rPr>
              <a:t>　ブレーンストーミングとは、あるテーマに対して参加者が自由に発言した内容をそのまま記録し、幅広くたくさんのアイデアを出す手法です</a:t>
            </a:r>
          </a:p>
        </p:txBody>
      </p:sp>
      <p:sp>
        <p:nvSpPr>
          <p:cNvPr id="51204" name="テキスト ボックス 5"/>
          <p:cNvSpPr txBox="1">
            <a:spLocks noChangeArrowheads="1"/>
          </p:cNvSpPr>
          <p:nvPr/>
        </p:nvSpPr>
        <p:spPr bwMode="auto">
          <a:xfrm>
            <a:off x="323850" y="1804988"/>
            <a:ext cx="42481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ts val="200"/>
              </a:spcBef>
              <a:buFontTx/>
              <a:buNone/>
            </a:pPr>
            <a:r>
              <a:rPr lang="ja-JP" altLang="en-US" sz="2000">
                <a:solidFill>
                  <a:srgbClr val="0000FF"/>
                </a:solidFill>
                <a:latin typeface="Meiryo UI" panose="020B0604030504040204" pitchFamily="50" charset="-128"/>
                <a:ea typeface="Meiryo UI" panose="020B0604030504040204" pitchFamily="50" charset="-128"/>
              </a:rPr>
              <a:t>①参加者・準備品・場所</a:t>
            </a:r>
          </a:p>
        </p:txBody>
      </p:sp>
      <p:pic>
        <p:nvPicPr>
          <p:cNvPr id="51205" name="Picture 8" descr="クリックすると新しいウィンドウで開きます"/>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00338" y="2924175"/>
            <a:ext cx="3541712" cy="380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テキスト ボックス 13"/>
          <p:cNvSpPr txBox="1"/>
          <p:nvPr/>
        </p:nvSpPr>
        <p:spPr>
          <a:xfrm>
            <a:off x="120650" y="2382838"/>
            <a:ext cx="3497263" cy="974725"/>
          </a:xfrm>
          <a:prstGeom prst="rect">
            <a:avLst/>
          </a:prstGeom>
          <a:noFill/>
        </p:spPr>
        <p:txBody>
          <a:bodyPr>
            <a:spAutoFit/>
          </a:bodyPr>
          <a:lstStyle/>
          <a:p>
            <a:pPr>
              <a:spcBef>
                <a:spcPts val="200"/>
              </a:spcBef>
              <a:defRPr/>
            </a:pPr>
            <a:r>
              <a:rPr lang="ja-JP" altLang="en-US" sz="1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司会</a:t>
            </a:r>
          </a:p>
          <a:p>
            <a:pPr marL="285750" indent="-285750">
              <a:spcBef>
                <a:spcPts val="200"/>
              </a:spcBef>
              <a:buFont typeface="Arial" panose="020B0604020202020204" pitchFamily="34" charset="0"/>
              <a:buChar char="•"/>
              <a:defRPr/>
            </a:pPr>
            <a:r>
              <a:rPr lang="ja-JP" altLang="en-US" sz="1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リーダーシップのある人</a:t>
            </a:r>
          </a:p>
          <a:p>
            <a:pPr marL="285750" indent="-285750">
              <a:spcBef>
                <a:spcPts val="200"/>
              </a:spcBef>
              <a:buFont typeface="Arial" panose="020B0604020202020204" pitchFamily="34" charset="0"/>
              <a:buChar char="•"/>
              <a:defRPr/>
            </a:pPr>
            <a:r>
              <a:rPr lang="ja-JP" altLang="en-US" sz="1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全員から発言を引き出せる人</a:t>
            </a:r>
          </a:p>
        </p:txBody>
      </p:sp>
      <p:sp>
        <p:nvSpPr>
          <p:cNvPr id="16" name="テキスト ボックス 15"/>
          <p:cNvSpPr txBox="1"/>
          <p:nvPr/>
        </p:nvSpPr>
        <p:spPr>
          <a:xfrm>
            <a:off x="5003800" y="1628775"/>
            <a:ext cx="4321175" cy="1277938"/>
          </a:xfrm>
          <a:prstGeom prst="rect">
            <a:avLst/>
          </a:prstGeom>
          <a:noFill/>
        </p:spPr>
        <p:txBody>
          <a:bodyPr>
            <a:spAutoFit/>
          </a:bodyPr>
          <a:lstStyle/>
          <a:p>
            <a:pPr>
              <a:spcBef>
                <a:spcPts val="200"/>
              </a:spcBef>
              <a:defRPr/>
            </a:pPr>
            <a:r>
              <a:rPr lang="ja-JP" altLang="en-US" sz="1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準備品</a:t>
            </a:r>
          </a:p>
          <a:p>
            <a:pPr marL="285750" indent="-285750">
              <a:spcBef>
                <a:spcPts val="200"/>
              </a:spcBef>
              <a:buFont typeface="Arial" panose="020B0604020202020204" pitchFamily="34" charset="0"/>
              <a:buChar char="•"/>
              <a:defRPr/>
            </a:pPr>
            <a:r>
              <a:rPr lang="ja-JP" altLang="en-US" sz="1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ホワイトボードとボードマーカー</a:t>
            </a:r>
          </a:p>
          <a:p>
            <a:pPr marL="285750" indent="-285750">
              <a:spcBef>
                <a:spcPts val="200"/>
              </a:spcBef>
              <a:buFont typeface="Arial" panose="020B0604020202020204" pitchFamily="34" charset="0"/>
              <a:buChar char="•"/>
              <a:defRPr/>
            </a:pPr>
            <a:r>
              <a:rPr lang="ja-JP" altLang="en-US" sz="1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模造紙とフェルトペン</a:t>
            </a:r>
          </a:p>
          <a:p>
            <a:pPr>
              <a:spcBef>
                <a:spcPts val="200"/>
              </a:spcBef>
              <a:defRPr/>
            </a:pPr>
            <a:r>
              <a:rPr lang="ja-JP" altLang="en-US" sz="1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（全員から記録がよく見えること）</a:t>
            </a:r>
          </a:p>
        </p:txBody>
      </p:sp>
      <p:sp>
        <p:nvSpPr>
          <p:cNvPr id="17" name="テキスト ボックス 16"/>
          <p:cNvSpPr txBox="1"/>
          <p:nvPr/>
        </p:nvSpPr>
        <p:spPr>
          <a:xfrm>
            <a:off x="6300788" y="5694363"/>
            <a:ext cx="2954337" cy="974725"/>
          </a:xfrm>
          <a:prstGeom prst="rect">
            <a:avLst/>
          </a:prstGeom>
          <a:noFill/>
        </p:spPr>
        <p:txBody>
          <a:bodyPr>
            <a:spAutoFit/>
          </a:bodyPr>
          <a:lstStyle/>
          <a:p>
            <a:pPr>
              <a:spcBef>
                <a:spcPts val="200"/>
              </a:spcBef>
              <a:defRPr/>
            </a:pPr>
            <a:r>
              <a:rPr lang="ja-JP" altLang="en-US" sz="1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書記</a:t>
            </a:r>
          </a:p>
          <a:p>
            <a:pPr marL="285750" indent="-285750">
              <a:spcBef>
                <a:spcPts val="200"/>
              </a:spcBef>
              <a:buFont typeface="Arial" panose="020B0604020202020204" pitchFamily="34" charset="0"/>
              <a:buChar char="•"/>
              <a:defRPr/>
            </a:pPr>
            <a:r>
              <a:rPr lang="ja-JP" altLang="en-US" sz="1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内容をまとめられる人</a:t>
            </a:r>
          </a:p>
          <a:p>
            <a:pPr marL="285750" indent="-285750">
              <a:spcBef>
                <a:spcPts val="200"/>
              </a:spcBef>
              <a:buFont typeface="Arial" panose="020B0604020202020204" pitchFamily="34" charset="0"/>
              <a:buChar char="•"/>
              <a:defRPr/>
            </a:pPr>
            <a:r>
              <a:rPr lang="ja-JP" altLang="en-US" sz="1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記録できる人</a:t>
            </a:r>
          </a:p>
        </p:txBody>
      </p:sp>
      <p:sp>
        <p:nvSpPr>
          <p:cNvPr id="18" name="テキスト ボックス 17"/>
          <p:cNvSpPr txBox="1"/>
          <p:nvPr/>
        </p:nvSpPr>
        <p:spPr>
          <a:xfrm>
            <a:off x="6011863" y="3101975"/>
            <a:ext cx="3097212" cy="1277938"/>
          </a:xfrm>
          <a:prstGeom prst="rect">
            <a:avLst/>
          </a:prstGeom>
          <a:noFill/>
          <a:ln>
            <a:noFill/>
          </a:ln>
        </p:spPr>
        <p:txBody>
          <a:bodyPr>
            <a:spAutoFit/>
          </a:bodyPr>
          <a:lstStyle/>
          <a:p>
            <a:pPr>
              <a:spcBef>
                <a:spcPts val="200"/>
              </a:spcBef>
              <a:defRPr/>
            </a:pPr>
            <a:r>
              <a:rPr lang="ja-JP" altLang="en-US" sz="1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場所</a:t>
            </a:r>
          </a:p>
          <a:p>
            <a:pPr marL="285750" indent="-285750">
              <a:spcBef>
                <a:spcPts val="200"/>
              </a:spcBef>
              <a:buFont typeface="Arial" panose="020B0604020202020204" pitchFamily="34" charset="0"/>
              <a:buChar char="•"/>
              <a:defRPr/>
            </a:pPr>
            <a:r>
              <a:rPr lang="ja-JP" altLang="en-US" sz="1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全員の顔が見える</a:t>
            </a:r>
          </a:p>
          <a:p>
            <a:pPr marL="285750" indent="-285750">
              <a:spcBef>
                <a:spcPts val="200"/>
              </a:spcBef>
              <a:buFont typeface="Arial" panose="020B0604020202020204" pitchFamily="34" charset="0"/>
              <a:buChar char="•"/>
              <a:defRPr/>
            </a:pPr>
            <a:r>
              <a:rPr lang="ja-JP" altLang="en-US" sz="1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記録したものが見える</a:t>
            </a:r>
          </a:p>
          <a:p>
            <a:pPr marL="285750" indent="-285750">
              <a:spcBef>
                <a:spcPts val="200"/>
              </a:spcBef>
              <a:buFont typeface="Arial" panose="020B0604020202020204" pitchFamily="34" charset="0"/>
              <a:buChar char="•"/>
              <a:defRPr/>
            </a:pPr>
            <a:r>
              <a:rPr lang="ja-JP" altLang="en-US" sz="1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車座に座ることができる</a:t>
            </a:r>
          </a:p>
        </p:txBody>
      </p:sp>
      <p:sp>
        <p:nvSpPr>
          <p:cNvPr id="19" name="テキスト ボックス 18"/>
          <p:cNvSpPr txBox="1"/>
          <p:nvPr/>
        </p:nvSpPr>
        <p:spPr>
          <a:xfrm>
            <a:off x="107950" y="3938588"/>
            <a:ext cx="2790825" cy="1252537"/>
          </a:xfrm>
          <a:prstGeom prst="rect">
            <a:avLst/>
          </a:prstGeom>
          <a:noFill/>
        </p:spPr>
        <p:txBody>
          <a:bodyPr>
            <a:spAutoFit/>
          </a:bodyPr>
          <a:lstStyle/>
          <a:p>
            <a:pPr>
              <a:spcBef>
                <a:spcPts val="200"/>
              </a:spcBef>
              <a:defRPr/>
            </a:pPr>
            <a:r>
              <a:rPr lang="ja-JP" altLang="en-US" sz="1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参加者</a:t>
            </a:r>
          </a:p>
          <a:p>
            <a:pPr marL="285750" indent="-285750">
              <a:spcBef>
                <a:spcPts val="200"/>
              </a:spcBef>
              <a:buFont typeface="Arial" panose="020B0604020202020204" pitchFamily="34" charset="0"/>
              <a:buChar char="•"/>
              <a:defRPr/>
            </a:pPr>
            <a:r>
              <a:rPr lang="ja-JP" altLang="en-US" sz="1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４～</a:t>
            </a:r>
            <a:r>
              <a:rPr lang="en-US" altLang="ja-JP" sz="1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10</a:t>
            </a:r>
            <a:r>
              <a:rPr lang="ja-JP" altLang="en-US" sz="1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名程度</a:t>
            </a:r>
          </a:p>
          <a:p>
            <a:pPr marL="285750" indent="-285750">
              <a:spcBef>
                <a:spcPts val="200"/>
              </a:spcBef>
              <a:buFont typeface="Arial" panose="020B0604020202020204" pitchFamily="34" charset="0"/>
              <a:buChar char="•"/>
              <a:defRPr/>
            </a:pPr>
            <a:r>
              <a:rPr lang="ja-JP" altLang="en-US" sz="1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経験、知識、専門分野が違う方が良い</a:t>
            </a:r>
          </a:p>
        </p:txBody>
      </p:sp>
      <p:cxnSp>
        <p:nvCxnSpPr>
          <p:cNvPr id="51211" name="直線矢印コネクタ 19"/>
          <p:cNvCxnSpPr>
            <a:cxnSpLocks noChangeShapeType="1"/>
          </p:cNvCxnSpPr>
          <p:nvPr/>
        </p:nvCxnSpPr>
        <p:spPr bwMode="auto">
          <a:xfrm flipH="1">
            <a:off x="4572000" y="2028825"/>
            <a:ext cx="431800" cy="841375"/>
          </a:xfrm>
          <a:prstGeom prst="straightConnector1">
            <a:avLst/>
          </a:prstGeom>
          <a:noFill/>
          <a:ln w="19050" algn="ctr">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1212" name="直線矢印コネクタ 21"/>
          <p:cNvCxnSpPr>
            <a:cxnSpLocks noChangeShapeType="1"/>
            <a:stCxn id="18" idx="2"/>
          </p:cNvCxnSpPr>
          <p:nvPr/>
        </p:nvCxnSpPr>
        <p:spPr bwMode="auto">
          <a:xfrm flipH="1">
            <a:off x="6170613" y="4379913"/>
            <a:ext cx="1389062" cy="622300"/>
          </a:xfrm>
          <a:prstGeom prst="straightConnector1">
            <a:avLst/>
          </a:prstGeom>
          <a:noFill/>
          <a:ln w="19050" algn="ctr">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1213" name="直線矢印コネクタ 23"/>
          <p:cNvCxnSpPr>
            <a:cxnSpLocks noChangeShapeType="1"/>
          </p:cNvCxnSpPr>
          <p:nvPr/>
        </p:nvCxnSpPr>
        <p:spPr bwMode="auto">
          <a:xfrm flipH="1">
            <a:off x="5384800" y="5910263"/>
            <a:ext cx="915988" cy="288925"/>
          </a:xfrm>
          <a:prstGeom prst="straightConnector1">
            <a:avLst/>
          </a:prstGeom>
          <a:noFill/>
          <a:ln w="19050" algn="ctr">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1214" name="直線矢印コネクタ 29"/>
          <p:cNvCxnSpPr>
            <a:cxnSpLocks noChangeShapeType="1"/>
            <a:stCxn id="14" idx="2"/>
          </p:cNvCxnSpPr>
          <p:nvPr/>
        </p:nvCxnSpPr>
        <p:spPr bwMode="auto">
          <a:xfrm>
            <a:off x="1868488" y="3357563"/>
            <a:ext cx="1317625" cy="555625"/>
          </a:xfrm>
          <a:prstGeom prst="straightConnector1">
            <a:avLst/>
          </a:prstGeom>
          <a:noFill/>
          <a:ln w="19050" algn="ctr">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1215" name="直線矢印コネクタ 32"/>
          <p:cNvCxnSpPr>
            <a:cxnSpLocks noChangeShapeType="1"/>
            <a:stCxn id="19" idx="2"/>
          </p:cNvCxnSpPr>
          <p:nvPr/>
        </p:nvCxnSpPr>
        <p:spPr bwMode="auto">
          <a:xfrm>
            <a:off x="1503363" y="5191125"/>
            <a:ext cx="938212" cy="444500"/>
          </a:xfrm>
          <a:prstGeom prst="straightConnector1">
            <a:avLst/>
          </a:prstGeom>
          <a:noFill/>
          <a:ln w="19050" algn="ctr">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1216" name="Rectangle 4"/>
          <p:cNvSpPr>
            <a:spLocks noChangeArrowheads="1"/>
          </p:cNvSpPr>
          <p:nvPr/>
        </p:nvSpPr>
        <p:spPr bwMode="auto">
          <a:xfrm>
            <a:off x="107950" y="115888"/>
            <a:ext cx="6911975" cy="522287"/>
          </a:xfrm>
          <a:prstGeom prst="rect">
            <a:avLst/>
          </a:prstGeom>
          <a:solidFill>
            <a:srgbClr val="008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ts val="1200"/>
              </a:spcBef>
              <a:buFontTx/>
              <a:buNone/>
            </a:pPr>
            <a:r>
              <a:rPr lang="ja-JP" altLang="en-US" sz="2800">
                <a:solidFill>
                  <a:schemeClr val="bg1"/>
                </a:solidFill>
                <a:latin typeface="Meiryo UI" panose="020B0604030504040204" pitchFamily="50" charset="-128"/>
                <a:ea typeface="Meiryo UI" panose="020B0604030504040204" pitchFamily="50" charset="-128"/>
              </a:rPr>
              <a:t>参考．「方策の立案」に役立つアイデア発想法</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テキスト ボックス 7"/>
          <p:cNvSpPr txBox="1">
            <a:spLocks noChangeArrowheads="1"/>
          </p:cNvSpPr>
          <p:nvPr/>
        </p:nvSpPr>
        <p:spPr bwMode="auto">
          <a:xfrm>
            <a:off x="476250" y="2779713"/>
            <a:ext cx="7408863" cy="1979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ts val="200"/>
              </a:spcBef>
              <a:buFontTx/>
              <a:buNone/>
            </a:pPr>
            <a:r>
              <a:rPr lang="ja-JP" altLang="en-US" sz="2000">
                <a:solidFill>
                  <a:srgbClr val="0000FF"/>
                </a:solidFill>
                <a:latin typeface="Meiryo UI" panose="020B0604030504040204" pitchFamily="50" charset="-128"/>
                <a:ea typeface="Meiryo UI" panose="020B0604030504040204" pitchFamily="50" charset="-128"/>
              </a:rPr>
              <a:t>③ブレーンストーミングの４原則</a:t>
            </a:r>
          </a:p>
          <a:p>
            <a:pPr>
              <a:spcBef>
                <a:spcPts val="200"/>
              </a:spcBef>
              <a:buFontTx/>
              <a:buNone/>
            </a:pPr>
            <a:r>
              <a:rPr lang="ja-JP" altLang="en-US" sz="2400">
                <a:solidFill>
                  <a:srgbClr val="FF0000"/>
                </a:solidFill>
                <a:latin typeface="Meiryo UI" panose="020B0604030504040204" pitchFamily="50" charset="-128"/>
                <a:ea typeface="Meiryo UI" panose="020B0604030504040204" pitchFamily="50" charset="-128"/>
              </a:rPr>
              <a:t>　・批判禁止</a:t>
            </a:r>
            <a:r>
              <a:rPr lang="ja-JP" altLang="en-US" sz="1600">
                <a:latin typeface="Meiryo UI" panose="020B0604030504040204" pitchFamily="50" charset="-128"/>
                <a:ea typeface="Meiryo UI" panose="020B0604030504040204" pitchFamily="50" charset="-128"/>
              </a:rPr>
              <a:t>　  ：出されたアイデアに対して良し悪しの批判をしない</a:t>
            </a:r>
          </a:p>
          <a:p>
            <a:pPr>
              <a:spcBef>
                <a:spcPts val="200"/>
              </a:spcBef>
              <a:buFontTx/>
              <a:buNone/>
            </a:pPr>
            <a:r>
              <a:rPr lang="ja-JP" altLang="en-US" sz="2400">
                <a:solidFill>
                  <a:srgbClr val="FF0000"/>
                </a:solidFill>
                <a:latin typeface="Meiryo UI" panose="020B0604030504040204" pitchFamily="50" charset="-128"/>
                <a:ea typeface="Meiryo UI" panose="020B0604030504040204" pitchFamily="50" charset="-128"/>
              </a:rPr>
              <a:t>　・自由奔放</a:t>
            </a:r>
            <a:r>
              <a:rPr lang="ja-JP" altLang="en-US" sz="2400">
                <a:latin typeface="Meiryo UI" panose="020B0604030504040204" pitchFamily="50" charset="-128"/>
                <a:ea typeface="Meiryo UI" panose="020B0604030504040204" pitchFamily="50" charset="-128"/>
              </a:rPr>
              <a:t>　</a:t>
            </a:r>
            <a:r>
              <a:rPr lang="ja-JP" altLang="en-US" sz="1600">
                <a:latin typeface="Meiryo UI" panose="020B0604030504040204" pitchFamily="50" charset="-128"/>
                <a:ea typeface="Meiryo UI" panose="020B0604030504040204" pitchFamily="50" charset="-128"/>
              </a:rPr>
              <a:t> ：何でも自由に言い、あらゆる視点からアイデアを出す</a:t>
            </a:r>
          </a:p>
          <a:p>
            <a:pPr>
              <a:spcBef>
                <a:spcPts val="200"/>
              </a:spcBef>
              <a:buFontTx/>
              <a:buNone/>
            </a:pPr>
            <a:r>
              <a:rPr lang="ja-JP" altLang="en-US" sz="2400">
                <a:solidFill>
                  <a:srgbClr val="FF0000"/>
                </a:solidFill>
                <a:latin typeface="Meiryo UI" panose="020B0604030504040204" pitchFamily="50" charset="-128"/>
                <a:ea typeface="Meiryo UI" panose="020B0604030504040204" pitchFamily="50" charset="-128"/>
              </a:rPr>
              <a:t>　・質より量</a:t>
            </a:r>
            <a:r>
              <a:rPr lang="ja-JP" altLang="en-US" sz="2400">
                <a:latin typeface="Meiryo UI" panose="020B0604030504040204" pitchFamily="50" charset="-128"/>
                <a:ea typeface="Meiryo UI" panose="020B0604030504040204" pitchFamily="50" charset="-128"/>
              </a:rPr>
              <a:t>　</a:t>
            </a:r>
            <a:r>
              <a:rPr lang="ja-JP" altLang="en-US" sz="1600">
                <a:latin typeface="Meiryo UI" panose="020B0604030504040204" pitchFamily="50" charset="-128"/>
                <a:ea typeface="Meiryo UI" panose="020B0604030504040204" pitchFamily="50" charset="-128"/>
              </a:rPr>
              <a:t>　 ：アイデアの数が多いほど良いアイデアが出る</a:t>
            </a:r>
          </a:p>
          <a:p>
            <a:pPr>
              <a:spcBef>
                <a:spcPts val="200"/>
              </a:spcBef>
              <a:buFontTx/>
              <a:buNone/>
            </a:pPr>
            <a:r>
              <a:rPr lang="ja-JP" altLang="en-US" sz="1600">
                <a:latin typeface="Meiryo UI" panose="020B0604030504040204" pitchFamily="50" charset="-128"/>
                <a:ea typeface="Meiryo UI" panose="020B0604030504040204" pitchFamily="50" charset="-128"/>
              </a:rPr>
              <a:t>　 </a:t>
            </a:r>
            <a:r>
              <a:rPr lang="ja-JP" altLang="en-US" sz="2400">
                <a:solidFill>
                  <a:srgbClr val="FF0000"/>
                </a:solidFill>
                <a:latin typeface="Meiryo UI" panose="020B0604030504040204" pitchFamily="50" charset="-128"/>
                <a:ea typeface="Meiryo UI" panose="020B0604030504040204" pitchFamily="50" charset="-128"/>
              </a:rPr>
              <a:t>・結合・改善 </a:t>
            </a:r>
            <a:r>
              <a:rPr lang="ja-JP" altLang="en-US" sz="1600">
                <a:latin typeface="Meiryo UI" panose="020B0604030504040204" pitchFamily="50" charset="-128"/>
                <a:ea typeface="Meiryo UI" panose="020B0604030504040204" pitchFamily="50" charset="-128"/>
              </a:rPr>
              <a:t>：他の人のアイデアをヒントにして、新しいアイデアを出す</a:t>
            </a:r>
          </a:p>
        </p:txBody>
      </p:sp>
      <p:sp>
        <p:nvSpPr>
          <p:cNvPr id="52227" name="テキスト ボックス 8"/>
          <p:cNvSpPr txBox="1">
            <a:spLocks noChangeArrowheads="1"/>
          </p:cNvSpPr>
          <p:nvPr/>
        </p:nvSpPr>
        <p:spPr bwMode="auto">
          <a:xfrm>
            <a:off x="476250" y="1125538"/>
            <a:ext cx="5535613" cy="146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ts val="200"/>
              </a:spcBef>
              <a:buFontTx/>
              <a:buNone/>
            </a:pPr>
            <a:r>
              <a:rPr lang="ja-JP" altLang="en-US" sz="2000">
                <a:solidFill>
                  <a:srgbClr val="0000FF"/>
                </a:solidFill>
                <a:latin typeface="Meiryo UI" panose="020B0604030504040204" pitchFamily="50" charset="-128"/>
                <a:ea typeface="Meiryo UI" panose="020B0604030504040204" pitchFamily="50" charset="-128"/>
              </a:rPr>
              <a:t>②ブレーンストーミングのポイント</a:t>
            </a:r>
            <a:r>
              <a:rPr lang="ja-JP" altLang="en-US" sz="1600">
                <a:latin typeface="Meiryo UI" panose="020B0604030504040204" pitchFamily="50" charset="-128"/>
                <a:ea typeface="Meiryo UI" panose="020B0604030504040204" pitchFamily="50" charset="-128"/>
              </a:rPr>
              <a:t/>
            </a:r>
            <a:br>
              <a:rPr lang="ja-JP" altLang="en-US" sz="1600">
                <a:latin typeface="Meiryo UI" panose="020B0604030504040204" pitchFamily="50" charset="-128"/>
                <a:ea typeface="Meiryo UI" panose="020B0604030504040204" pitchFamily="50" charset="-128"/>
              </a:rPr>
            </a:br>
            <a:r>
              <a:rPr lang="ja-JP" altLang="en-US" sz="1600">
                <a:latin typeface="Meiryo UI" panose="020B0604030504040204" pitchFamily="50" charset="-128"/>
                <a:ea typeface="Meiryo UI" panose="020B0604030504040204" pitchFamily="50" charset="-128"/>
              </a:rPr>
              <a:t>　・テーマを絞って具体的にする（目的の明確化と共有化）</a:t>
            </a:r>
          </a:p>
          <a:p>
            <a:pPr>
              <a:spcBef>
                <a:spcPts val="200"/>
              </a:spcBef>
              <a:buFontTx/>
              <a:buNone/>
            </a:pPr>
            <a:r>
              <a:rPr lang="ja-JP" altLang="en-US" sz="1600">
                <a:latin typeface="Meiryo UI" panose="020B0604030504040204" pitchFamily="50" charset="-128"/>
                <a:ea typeface="Meiryo UI" panose="020B0604030504040204" pitchFamily="50" charset="-128"/>
              </a:rPr>
              <a:t>　・参加者は事前準備をしておく</a:t>
            </a:r>
          </a:p>
          <a:p>
            <a:pPr>
              <a:spcBef>
                <a:spcPts val="200"/>
              </a:spcBef>
              <a:buFontTx/>
              <a:buNone/>
            </a:pPr>
            <a:r>
              <a:rPr lang="ja-JP" altLang="en-US" sz="1600">
                <a:latin typeface="Meiryo UI" panose="020B0604030504040204" pitchFamily="50" charset="-128"/>
                <a:ea typeface="Meiryo UI" panose="020B0604030504040204" pitchFamily="50" charset="-128"/>
              </a:rPr>
              <a:t>　・リーダーは会議を計画的に運営する</a:t>
            </a:r>
          </a:p>
          <a:p>
            <a:pPr>
              <a:spcBef>
                <a:spcPts val="200"/>
              </a:spcBef>
              <a:buFontTx/>
              <a:buNone/>
            </a:pPr>
            <a:r>
              <a:rPr lang="ja-JP" altLang="en-US" sz="1600">
                <a:latin typeface="Meiryo UI" panose="020B0604030504040204" pitchFamily="50" charset="-128"/>
                <a:ea typeface="Meiryo UI" panose="020B0604030504040204" pitchFamily="50" charset="-128"/>
              </a:rPr>
              <a:t>　・時間を決めて時間内に終わらせる（通常は１時間以内）</a:t>
            </a:r>
          </a:p>
        </p:txBody>
      </p:sp>
      <p:sp>
        <p:nvSpPr>
          <p:cNvPr id="15" name="テキスト ボックス 14"/>
          <p:cNvSpPr txBox="1"/>
          <p:nvPr/>
        </p:nvSpPr>
        <p:spPr>
          <a:xfrm>
            <a:off x="468313" y="4837113"/>
            <a:ext cx="7920037" cy="1760537"/>
          </a:xfrm>
          <a:prstGeom prst="rect">
            <a:avLst/>
          </a:prstGeom>
          <a:noFill/>
        </p:spPr>
        <p:txBody>
          <a:bodyPr>
            <a:spAutoFit/>
          </a:bodyPr>
          <a:lstStyle/>
          <a:p>
            <a:pPr>
              <a:spcBef>
                <a:spcPts val="200"/>
              </a:spcBef>
              <a:defRPr/>
            </a:pPr>
            <a:r>
              <a:rPr lang="ja-JP" altLang="en-US" sz="2000" dirty="0">
                <a:solidFill>
                  <a:srgbClr val="0000FF"/>
                </a:solidFill>
                <a:latin typeface="Meiryo UI" panose="020B0604030504040204" pitchFamily="50" charset="-128"/>
                <a:ea typeface="Meiryo UI" panose="020B0604030504040204" pitchFamily="50" charset="-128"/>
                <a:cs typeface="Meiryo UI" panose="020B0604030504040204" pitchFamily="50" charset="-128"/>
              </a:rPr>
              <a:t>④ブレーンストーミングの進め方</a:t>
            </a:r>
          </a:p>
          <a:p>
            <a:pPr>
              <a:spcBef>
                <a:spcPts val="200"/>
              </a:spcBef>
              <a:defRPr/>
            </a:pPr>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・全員が参加し、考え、刺激しあう</a:t>
            </a:r>
          </a:p>
          <a:p>
            <a:pPr>
              <a:spcBef>
                <a:spcPts val="200"/>
              </a:spcBef>
              <a:defRPr/>
            </a:pPr>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・新しいアイデアを求めるステップでは、良し悪しを評価せずに、とにかく量を多く出す</a:t>
            </a:r>
          </a:p>
          <a:p>
            <a:pPr>
              <a:spcBef>
                <a:spcPts val="200"/>
              </a:spcBef>
              <a:defRPr/>
            </a:pPr>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・多くのアイデアを集めた後に、１つずつ評価して、質を高める</a:t>
            </a:r>
          </a:p>
          <a:p>
            <a:pPr marL="268288" indent="-268288">
              <a:spcBef>
                <a:spcPts val="200"/>
              </a:spcBef>
              <a:defRPr/>
            </a:pPr>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・評価は「効果性」と「実現可能性」で決めるが、新しいアイデアを求める。時には「独自性」、「独創性」、「新奇性」なども考慮する</a:t>
            </a:r>
          </a:p>
        </p:txBody>
      </p:sp>
      <p:sp>
        <p:nvSpPr>
          <p:cNvPr id="52229" name="テキスト ボックス 6"/>
          <p:cNvSpPr txBox="1">
            <a:spLocks noChangeArrowheads="1"/>
          </p:cNvSpPr>
          <p:nvPr/>
        </p:nvSpPr>
        <p:spPr bwMode="auto">
          <a:xfrm>
            <a:off x="34925" y="620713"/>
            <a:ext cx="72009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ts val="200"/>
              </a:spcBef>
              <a:buFontTx/>
              <a:buNone/>
            </a:pPr>
            <a:r>
              <a:rPr lang="ja-JP" altLang="en-US" sz="2400">
                <a:latin typeface="Meiryo UI" panose="020B0604030504040204" pitchFamily="50" charset="-128"/>
                <a:ea typeface="Meiryo UI" panose="020B0604030504040204" pitchFamily="50" charset="-128"/>
              </a:rPr>
              <a:t>（１）ブレーンストーミング法（ＢＳ法）</a:t>
            </a:r>
          </a:p>
        </p:txBody>
      </p:sp>
      <p:sp>
        <p:nvSpPr>
          <p:cNvPr id="52230" name="Rectangle 4"/>
          <p:cNvSpPr>
            <a:spLocks noChangeArrowheads="1"/>
          </p:cNvSpPr>
          <p:nvPr/>
        </p:nvSpPr>
        <p:spPr bwMode="auto">
          <a:xfrm>
            <a:off x="107950" y="115888"/>
            <a:ext cx="6840538" cy="522287"/>
          </a:xfrm>
          <a:prstGeom prst="rect">
            <a:avLst/>
          </a:prstGeom>
          <a:solidFill>
            <a:srgbClr val="008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ts val="1200"/>
              </a:spcBef>
              <a:buFontTx/>
              <a:buNone/>
            </a:pPr>
            <a:r>
              <a:rPr lang="ja-JP" altLang="en-US" sz="2800">
                <a:solidFill>
                  <a:schemeClr val="bg1"/>
                </a:solidFill>
                <a:latin typeface="Meiryo UI" panose="020B0604030504040204" pitchFamily="50" charset="-128"/>
                <a:ea typeface="Meiryo UI" panose="020B0604030504040204" pitchFamily="50" charset="-128"/>
              </a:rPr>
              <a:t>参考．「方策の立案」に役立つアイデア発想法</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テキスト ボックス 44"/>
          <p:cNvSpPr txBox="1">
            <a:spLocks noChangeArrowheads="1"/>
          </p:cNvSpPr>
          <p:nvPr/>
        </p:nvSpPr>
        <p:spPr bwMode="auto">
          <a:xfrm>
            <a:off x="34925" y="620713"/>
            <a:ext cx="414178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ts val="200"/>
              </a:spcBef>
              <a:buFontTx/>
              <a:buNone/>
            </a:pPr>
            <a:r>
              <a:rPr lang="ja-JP" altLang="en-US" sz="2400">
                <a:latin typeface="Meiryo UI" panose="020B0604030504040204" pitchFamily="50" charset="-128"/>
                <a:ea typeface="Meiryo UI" panose="020B0604030504040204" pitchFamily="50" charset="-128"/>
              </a:rPr>
              <a:t>（２）連想の法則</a:t>
            </a:r>
          </a:p>
        </p:txBody>
      </p:sp>
      <p:sp>
        <p:nvSpPr>
          <p:cNvPr id="53251" name="テキスト ボックス 40"/>
          <p:cNvSpPr txBox="1">
            <a:spLocks noChangeArrowheads="1"/>
          </p:cNvSpPr>
          <p:nvPr/>
        </p:nvSpPr>
        <p:spPr bwMode="auto">
          <a:xfrm>
            <a:off x="250825" y="1052513"/>
            <a:ext cx="785018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ts val="200"/>
              </a:spcBef>
              <a:buFontTx/>
              <a:buNone/>
            </a:pPr>
            <a:r>
              <a:rPr lang="ja-JP" altLang="en-US" sz="1800">
                <a:latin typeface="Meiryo UI" panose="020B0604030504040204" pitchFamily="50" charset="-128"/>
                <a:ea typeface="Meiryo UI" panose="020B0604030504040204" pitchFamily="50" charset="-128"/>
              </a:rPr>
              <a:t>アイデアが出てくるには、一定の法則がある</a:t>
            </a:r>
          </a:p>
        </p:txBody>
      </p:sp>
      <p:sp>
        <p:nvSpPr>
          <p:cNvPr id="53252" name="テキスト ボックス 41"/>
          <p:cNvSpPr txBox="1">
            <a:spLocks noChangeArrowheads="1"/>
          </p:cNvSpPr>
          <p:nvPr/>
        </p:nvSpPr>
        <p:spPr bwMode="auto">
          <a:xfrm>
            <a:off x="323850" y="2349500"/>
            <a:ext cx="78486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ts val="200"/>
              </a:spcBef>
              <a:buFontTx/>
              <a:buNone/>
            </a:pPr>
            <a:r>
              <a:rPr lang="ja-JP" altLang="en-US" sz="2400">
                <a:solidFill>
                  <a:srgbClr val="0000FF"/>
                </a:solidFill>
                <a:latin typeface="Meiryo UI" panose="020B0604030504040204" pitchFamily="50" charset="-128"/>
                <a:ea typeface="Meiryo UI" panose="020B0604030504040204" pitchFamily="50" charset="-128"/>
              </a:rPr>
              <a:t>③近接連想の法則</a:t>
            </a:r>
            <a:r>
              <a:rPr lang="ja-JP" altLang="en-US" sz="1800">
                <a:latin typeface="Meiryo UI" panose="020B0604030504040204" pitchFamily="50" charset="-128"/>
                <a:ea typeface="Meiryo UI" panose="020B0604030504040204" pitchFamily="50" charset="-128"/>
              </a:rPr>
              <a:t>：　猫　→　コタツ、　　　机　→　椅子</a:t>
            </a:r>
          </a:p>
        </p:txBody>
      </p:sp>
      <p:sp>
        <p:nvSpPr>
          <p:cNvPr id="53253" name="テキスト ボックス 42"/>
          <p:cNvSpPr txBox="1">
            <a:spLocks noChangeArrowheads="1"/>
          </p:cNvSpPr>
          <p:nvPr/>
        </p:nvSpPr>
        <p:spPr bwMode="auto">
          <a:xfrm>
            <a:off x="331788" y="1916113"/>
            <a:ext cx="78486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ts val="200"/>
              </a:spcBef>
              <a:buFontTx/>
              <a:buNone/>
            </a:pPr>
            <a:r>
              <a:rPr lang="ja-JP" altLang="en-US" sz="2400">
                <a:solidFill>
                  <a:srgbClr val="0000FF"/>
                </a:solidFill>
                <a:latin typeface="Meiryo UI" panose="020B0604030504040204" pitchFamily="50" charset="-128"/>
                <a:ea typeface="Meiryo UI" panose="020B0604030504040204" pitchFamily="50" charset="-128"/>
              </a:rPr>
              <a:t>②反対連想の法則</a:t>
            </a:r>
            <a:r>
              <a:rPr lang="ja-JP" altLang="en-US" sz="1800">
                <a:latin typeface="Meiryo UI" panose="020B0604030504040204" pitchFamily="50" charset="-128"/>
                <a:ea typeface="Meiryo UI" panose="020B0604030504040204" pitchFamily="50" charset="-128"/>
              </a:rPr>
              <a:t>：　猫　→　犬、　　　　　右　→　左</a:t>
            </a:r>
          </a:p>
        </p:txBody>
      </p:sp>
      <p:sp>
        <p:nvSpPr>
          <p:cNvPr id="53254" name="テキスト ボックス 43"/>
          <p:cNvSpPr txBox="1">
            <a:spLocks noChangeArrowheads="1"/>
          </p:cNvSpPr>
          <p:nvPr/>
        </p:nvSpPr>
        <p:spPr bwMode="auto">
          <a:xfrm>
            <a:off x="331788" y="2781300"/>
            <a:ext cx="78486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ts val="200"/>
              </a:spcBef>
              <a:buFontTx/>
              <a:buNone/>
            </a:pPr>
            <a:r>
              <a:rPr lang="ja-JP" altLang="en-US" sz="2400">
                <a:solidFill>
                  <a:srgbClr val="0000FF"/>
                </a:solidFill>
                <a:latin typeface="Meiryo UI" panose="020B0604030504040204" pitchFamily="50" charset="-128"/>
                <a:ea typeface="Meiryo UI" panose="020B0604030504040204" pitchFamily="50" charset="-128"/>
              </a:rPr>
              <a:t>④因果関係の法則</a:t>
            </a:r>
            <a:r>
              <a:rPr lang="ja-JP" altLang="en-US" sz="1800">
                <a:latin typeface="Meiryo UI" panose="020B0604030504040204" pitchFamily="50" charset="-128"/>
                <a:ea typeface="Meiryo UI" panose="020B0604030504040204" pitchFamily="50" charset="-128"/>
              </a:rPr>
              <a:t>：　猫　→　三味線、　めがね　→　秀才</a:t>
            </a:r>
          </a:p>
        </p:txBody>
      </p:sp>
      <p:sp>
        <p:nvSpPr>
          <p:cNvPr id="53255" name="テキスト ボックス 48"/>
          <p:cNvSpPr txBox="1">
            <a:spLocks noChangeArrowheads="1"/>
          </p:cNvSpPr>
          <p:nvPr/>
        </p:nvSpPr>
        <p:spPr bwMode="auto">
          <a:xfrm>
            <a:off x="331788" y="1484313"/>
            <a:ext cx="78486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ts val="200"/>
              </a:spcBef>
              <a:buFontTx/>
              <a:buNone/>
            </a:pPr>
            <a:r>
              <a:rPr lang="ja-JP" altLang="en-US" sz="2400">
                <a:solidFill>
                  <a:srgbClr val="0000FF"/>
                </a:solidFill>
                <a:latin typeface="Meiryo UI" panose="020B0604030504040204" pitchFamily="50" charset="-128"/>
                <a:ea typeface="Meiryo UI" panose="020B0604030504040204" pitchFamily="50" charset="-128"/>
              </a:rPr>
              <a:t>①類似連想の法則</a:t>
            </a:r>
            <a:r>
              <a:rPr lang="ja-JP" altLang="en-US" sz="1800">
                <a:latin typeface="Meiryo UI" panose="020B0604030504040204" pitchFamily="50" charset="-128"/>
                <a:ea typeface="Meiryo UI" panose="020B0604030504040204" pitchFamily="50" charset="-128"/>
              </a:rPr>
              <a:t>：　猫　→　虎、　　コーヒー　→　ココア</a:t>
            </a:r>
          </a:p>
        </p:txBody>
      </p:sp>
      <p:grpSp>
        <p:nvGrpSpPr>
          <p:cNvPr id="7" name="グループ化 6"/>
          <p:cNvGrpSpPr/>
          <p:nvPr/>
        </p:nvGrpSpPr>
        <p:grpSpPr>
          <a:xfrm>
            <a:off x="251520" y="3573016"/>
            <a:ext cx="2952328" cy="2773363"/>
            <a:chOff x="215516" y="3491580"/>
            <a:chExt cx="2952328" cy="2773363"/>
          </a:xfrm>
          <a:scene3d>
            <a:camera prst="perspectiveHeroicExtremeRightFacing"/>
            <a:lightRig rig="threePt" dir="t"/>
          </a:scene3d>
        </p:grpSpPr>
        <p:sp>
          <p:nvSpPr>
            <p:cNvPr id="14" name="直方体 13"/>
            <p:cNvSpPr/>
            <p:nvPr/>
          </p:nvSpPr>
          <p:spPr bwMode="auto">
            <a:xfrm>
              <a:off x="215516" y="3491580"/>
              <a:ext cx="2952328" cy="2773363"/>
            </a:xfrm>
            <a:prstGeom prst="cube">
              <a:avLst>
                <a:gd name="adj" fmla="val 3935"/>
              </a:avLst>
            </a:prstGeom>
            <a:solidFill>
              <a:srgbClr val="FFFFCC"/>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defRPr/>
              </a:pPr>
              <a:endParaRPr lang="ja-JP" altLang="en-US" sz="18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正方形/長方形 4"/>
            <p:cNvSpPr/>
            <p:nvPr/>
          </p:nvSpPr>
          <p:spPr bwMode="auto">
            <a:xfrm>
              <a:off x="331764" y="3717032"/>
              <a:ext cx="2584052" cy="2448272"/>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a:lstStyle/>
            <a:p>
              <a:pPr algn="ctr">
                <a:defRPr/>
              </a:pPr>
              <a:endParaRPr lang="ja-JP" altLang="en-US" sz="18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pic>
          <p:nvPicPr>
            <p:cNvPr id="3074" name="Picture 2" descr="クリックすると新しいウィンドウで開きます"/>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67891" y="4293096"/>
              <a:ext cx="2267905" cy="1729609"/>
            </a:xfrm>
            <a:prstGeom prst="rect">
              <a:avLst/>
            </a:prstGeom>
            <a:noFill/>
            <a:extLst>
              <a:ext uri="{909E8E84-426E-40DD-AFC4-6F175D3DCCD1}">
                <a14:hiddenFill xmlns:a14="http://schemas.microsoft.com/office/drawing/2010/main">
                  <a:solidFill>
                    <a:srgbClr val="FFFFFF"/>
                  </a:solidFill>
                </a14:hiddenFill>
              </a:ext>
            </a:extLst>
          </p:spPr>
        </p:pic>
        <p:sp>
          <p:nvSpPr>
            <p:cNvPr id="17" name="テキスト ボックス 16"/>
            <p:cNvSpPr txBox="1"/>
            <p:nvPr/>
          </p:nvSpPr>
          <p:spPr>
            <a:xfrm>
              <a:off x="331765" y="3717032"/>
              <a:ext cx="2584052" cy="461665"/>
            </a:xfrm>
            <a:prstGeom prst="rect">
              <a:avLst/>
            </a:prstGeom>
            <a:noFill/>
            <a:ln>
              <a:noFill/>
            </a:ln>
          </p:spPr>
          <p:txBody>
            <a:bodyPr>
              <a:spAutoFit/>
            </a:bodyPr>
            <a:lstStyle/>
            <a:p>
              <a:pPr algn="ctr">
                <a:spcBef>
                  <a:spcPts val="200"/>
                </a:spcBef>
                <a:defRPr/>
              </a:pPr>
              <a:r>
                <a:rPr lang="ja-JP" altLang="en-US" sz="2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類似連想の鏡</a:t>
              </a:r>
            </a:p>
          </p:txBody>
        </p:sp>
      </p:grpSp>
      <p:grpSp>
        <p:nvGrpSpPr>
          <p:cNvPr id="8" name="グループ化 7"/>
          <p:cNvGrpSpPr/>
          <p:nvPr/>
        </p:nvGrpSpPr>
        <p:grpSpPr>
          <a:xfrm>
            <a:off x="5868144" y="3573016"/>
            <a:ext cx="2952328" cy="2773363"/>
            <a:chOff x="5652120" y="3895377"/>
            <a:chExt cx="2952328" cy="2773363"/>
          </a:xfrm>
          <a:scene3d>
            <a:camera prst="perspectiveHeroicExtremeLeftFacing"/>
            <a:lightRig rig="threePt" dir="t"/>
          </a:scene3d>
        </p:grpSpPr>
        <p:grpSp>
          <p:nvGrpSpPr>
            <p:cNvPr id="6" name="グループ化 5"/>
            <p:cNvGrpSpPr/>
            <p:nvPr/>
          </p:nvGrpSpPr>
          <p:grpSpPr>
            <a:xfrm>
              <a:off x="5652120" y="3895377"/>
              <a:ext cx="2952328" cy="2773363"/>
              <a:chOff x="6120544" y="3490960"/>
              <a:chExt cx="2952328" cy="2773363"/>
            </a:xfrm>
          </p:grpSpPr>
          <p:sp>
            <p:nvSpPr>
              <p:cNvPr id="4" name="直方体 3"/>
              <p:cNvSpPr/>
              <p:nvPr/>
            </p:nvSpPr>
            <p:spPr bwMode="auto">
              <a:xfrm>
                <a:off x="6120544" y="3490960"/>
                <a:ext cx="2952328" cy="2773363"/>
              </a:xfrm>
              <a:prstGeom prst="cube">
                <a:avLst>
                  <a:gd name="adj" fmla="val 3935"/>
                </a:avLst>
              </a:prstGeom>
              <a:solidFill>
                <a:srgbClr val="FFFFCC"/>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defRPr/>
                </a:pPr>
                <a:endParaRPr lang="ja-JP" altLang="en-US" sz="18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6" name="正方形/長方形 15"/>
              <p:cNvSpPr/>
              <p:nvPr/>
            </p:nvSpPr>
            <p:spPr bwMode="auto">
              <a:xfrm>
                <a:off x="6231930" y="3717032"/>
                <a:ext cx="2584052" cy="2448272"/>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a:lstStyle/>
              <a:p>
                <a:pPr algn="ctr">
                  <a:defRPr/>
                </a:pPr>
                <a:endParaRPr lang="ja-JP" altLang="en-US" sz="18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8" name="テキスト ボックス 17"/>
              <p:cNvSpPr txBox="1"/>
              <p:nvPr/>
            </p:nvSpPr>
            <p:spPr>
              <a:xfrm>
                <a:off x="6231931" y="3717032"/>
                <a:ext cx="2588542" cy="461665"/>
              </a:xfrm>
              <a:prstGeom prst="rect">
                <a:avLst/>
              </a:prstGeom>
              <a:noFill/>
              <a:ln>
                <a:noFill/>
              </a:ln>
            </p:spPr>
            <p:txBody>
              <a:bodyPr>
                <a:spAutoFit/>
              </a:bodyPr>
              <a:lstStyle/>
              <a:p>
                <a:pPr algn="ctr">
                  <a:spcBef>
                    <a:spcPts val="200"/>
                  </a:spcBef>
                  <a:defRPr/>
                </a:pPr>
                <a:r>
                  <a:rPr lang="ja-JP" altLang="en-US" sz="2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反対連想の鏡</a:t>
                </a:r>
              </a:p>
            </p:txBody>
          </p:sp>
        </p:grpSp>
        <p:pic>
          <p:nvPicPr>
            <p:cNvPr id="3084" name="Picture 12" descr="http://ord.yahoo.co.jp/o/image/RV=1/RE=1475825276/RH=b3JkLnlhaG9vLmNvLmpw/RB=/RU=aHR0cDovLzAxLmdhdGFnLm5ldC9pbWcvMjAxNTA3LzA2bC9nYXRhZy0wMDAwOTcyMi5qcGc-/RS=%5EADB3w7TwcfFhK4ijulmSKXus1tHVG8-;_ylc=X3IDMgRmc3QDMARpZHgDMARvaWQDQU5kOUdjUklHQzJlVW1GR1g5UW5uc3JSTFNMNEVRUkN1MXl5dmF3bTdJcHE4cGlkTWozVGdjZkd1bHZtd3g4BHADNTRxc0lPT0NwT09EcWVPQ3VlT0RpQ0RqZzVYamc2cmpnN3ctBHBvcwMxOTAEc2VjA3NodwRzbGsDcmk-"/>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975784" y="4699326"/>
              <a:ext cx="2190316" cy="1609994"/>
            </a:xfrm>
            <a:prstGeom prst="rect">
              <a:avLst/>
            </a:prstGeom>
            <a:noFill/>
            <a:extLst>
              <a:ext uri="{909E8E84-426E-40DD-AFC4-6F175D3DCCD1}">
                <a14:hiddenFill xmlns:a14="http://schemas.microsoft.com/office/drawing/2010/main">
                  <a:solidFill>
                    <a:srgbClr val="FFFFFF"/>
                  </a:solidFill>
                </a14:hiddenFill>
              </a:ext>
            </a:extLst>
          </p:spPr>
        </p:pic>
      </p:grpSp>
      <p:pic>
        <p:nvPicPr>
          <p:cNvPr id="53258" name="Picture 19" descr="http://ord.yahoo.co.jp/o/image/RV=1/RE=1475825732/RH=b3JkLnlhaG9vLmNvLmpw/RB=/RU=aHR0cDovL2lsbHBvcC5jb20vaW1nX2lsbHVzdC9hbmltYWwyL2NhdF9hMTIucG5n/RS=%5EADBfrRF8ylQvbx.PmvSPlwLrIIqji0-;_ylc=X3IDMgRmc3QDMARpZHgDMARvaWQDQU5kOUdjUTZRR1U0anBCSTktVkdIME5iUDBQbnlhTmtBb3FUVlNPcUNNVkdmcEw1X1dueHZORVVBbHowUXBxdwRwAzU0eXJJT09DcE9PRHFlT0N1ZU9EaUNEamc1WGpnNnJqZzd3LQRwb3MDOTcEc2VjA3NodwRzbGsDcmk-"/>
          <p:cNvPicPr preferRelativeResize="0">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03575" y="3454400"/>
            <a:ext cx="2736850" cy="314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259" name="Rectangle 4"/>
          <p:cNvSpPr>
            <a:spLocks noChangeArrowheads="1"/>
          </p:cNvSpPr>
          <p:nvPr/>
        </p:nvSpPr>
        <p:spPr bwMode="auto">
          <a:xfrm>
            <a:off x="107950" y="115888"/>
            <a:ext cx="6911975" cy="522287"/>
          </a:xfrm>
          <a:prstGeom prst="rect">
            <a:avLst/>
          </a:prstGeom>
          <a:solidFill>
            <a:srgbClr val="008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ts val="1200"/>
              </a:spcBef>
              <a:buFontTx/>
              <a:buNone/>
            </a:pPr>
            <a:r>
              <a:rPr lang="ja-JP" altLang="en-US" sz="2800">
                <a:solidFill>
                  <a:schemeClr val="bg1"/>
                </a:solidFill>
                <a:latin typeface="Meiryo UI" panose="020B0604030504040204" pitchFamily="50" charset="-128"/>
                <a:ea typeface="Meiryo UI" panose="020B0604030504040204" pitchFamily="50" charset="-128"/>
              </a:rPr>
              <a:t>参考．「方策の立案」に役立つアイデア発想法</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utoShape 3"/>
          <p:cNvSpPr>
            <a:spLocks noChangeArrowheads="1"/>
          </p:cNvSpPr>
          <p:nvPr/>
        </p:nvSpPr>
        <p:spPr bwMode="auto">
          <a:xfrm>
            <a:off x="750888" y="4946650"/>
            <a:ext cx="8069262" cy="1647825"/>
          </a:xfrm>
          <a:prstGeom prst="roundRect">
            <a:avLst>
              <a:gd name="adj" fmla="val 12236"/>
            </a:avLst>
          </a:prstGeom>
          <a:solidFill>
            <a:srgbClr val="FFFFFF"/>
          </a:solidFill>
          <a:ln w="9525">
            <a:solidFill>
              <a:schemeClr val="tx1"/>
            </a:solidFill>
            <a:round/>
            <a:headEnd/>
            <a:tailEnd/>
          </a:ln>
        </p:spPr>
        <p:txBody>
          <a:bodyPr wrap="none" anchor="ct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6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9pPr>
          </a:lstStyle>
          <a:p>
            <a:pPr eaLnBrk="1" hangingPunct="1">
              <a:lnSpc>
                <a:spcPct val="150000"/>
              </a:lnSpc>
              <a:spcBef>
                <a:spcPct val="0"/>
              </a:spcBef>
              <a:buFontTx/>
              <a:buNone/>
              <a:defRPr/>
            </a:pPr>
            <a:r>
              <a:rPr lang="en-US" altLang="ja-JP" sz="1600" b="0" dirty="0">
                <a:latin typeface="+mn-ea"/>
                <a:ea typeface="+mn-ea"/>
              </a:rPr>
              <a:t>◆</a:t>
            </a:r>
            <a:r>
              <a:rPr lang="ja-JP" altLang="en-US" sz="1600" b="0" dirty="0">
                <a:latin typeface="+mn-ea"/>
                <a:ea typeface="+mn-ea"/>
              </a:rPr>
              <a:t>昼食について</a:t>
            </a:r>
          </a:p>
          <a:p>
            <a:pPr eaLnBrk="1" hangingPunct="1">
              <a:lnSpc>
                <a:spcPct val="150000"/>
              </a:lnSpc>
              <a:spcBef>
                <a:spcPct val="0"/>
              </a:spcBef>
              <a:buFontTx/>
              <a:buNone/>
              <a:defRPr/>
            </a:pPr>
            <a:r>
              <a:rPr lang="ja-JP" altLang="en-US" sz="1600" b="0" dirty="0">
                <a:latin typeface="+mn-ea"/>
                <a:ea typeface="+mn-ea"/>
              </a:rPr>
              <a:t>　１．弁当・飲み物の空容器は、</a:t>
            </a:r>
            <a:r>
              <a:rPr lang="ja-JP" altLang="en-US" sz="1600" b="0" dirty="0">
                <a:solidFill>
                  <a:srgbClr val="FF0000"/>
                </a:solidFill>
                <a:latin typeface="+mn-ea"/>
                <a:ea typeface="+mn-ea"/>
              </a:rPr>
              <a:t>各自で責任をもって</a:t>
            </a:r>
            <a:r>
              <a:rPr lang="ja-JP" altLang="en-US" sz="1600" b="0" dirty="0">
                <a:latin typeface="+mn-ea"/>
                <a:ea typeface="+mn-ea"/>
              </a:rPr>
              <a:t>所定の場所に片づけて下さい。</a:t>
            </a:r>
          </a:p>
          <a:p>
            <a:pPr eaLnBrk="1" hangingPunct="1">
              <a:lnSpc>
                <a:spcPct val="150000"/>
              </a:lnSpc>
              <a:spcBef>
                <a:spcPct val="0"/>
              </a:spcBef>
              <a:buFontTx/>
              <a:buNone/>
              <a:defRPr/>
            </a:pPr>
            <a:r>
              <a:rPr lang="ja-JP" altLang="en-US" sz="1600" b="0" dirty="0">
                <a:latin typeface="+mn-ea"/>
                <a:ea typeface="+mn-ea"/>
              </a:rPr>
              <a:t>　２．貴重品は各自で管理してください。</a:t>
            </a:r>
            <a:endParaRPr lang="en-US" altLang="ja-JP" sz="1600" b="0" dirty="0">
              <a:latin typeface="+mn-ea"/>
              <a:ea typeface="+mn-ea"/>
            </a:endParaRPr>
          </a:p>
          <a:p>
            <a:pPr eaLnBrk="1" hangingPunct="1">
              <a:lnSpc>
                <a:spcPct val="150000"/>
              </a:lnSpc>
              <a:spcBef>
                <a:spcPct val="0"/>
              </a:spcBef>
              <a:buFontTx/>
              <a:buNone/>
              <a:defRPr/>
            </a:pPr>
            <a:r>
              <a:rPr lang="ja-JP" altLang="en-US" sz="1600" b="0" dirty="0">
                <a:latin typeface="+mn-ea"/>
                <a:ea typeface="+mn-ea"/>
              </a:rPr>
              <a:t>　３．</a:t>
            </a:r>
            <a:r>
              <a:rPr lang="ja-JP" altLang="en-US" sz="1600" b="0" dirty="0">
                <a:solidFill>
                  <a:srgbClr val="FF0000"/>
                </a:solidFill>
                <a:latin typeface="+mn-ea"/>
                <a:ea typeface="+mn-ea"/>
              </a:rPr>
              <a:t>個人で持ってきたペットボトルは、お持ち帰りください。</a:t>
            </a:r>
          </a:p>
        </p:txBody>
      </p:sp>
      <p:sp>
        <p:nvSpPr>
          <p:cNvPr id="7170" name="AutoShape 2"/>
          <p:cNvSpPr>
            <a:spLocks noChangeArrowheads="1"/>
          </p:cNvSpPr>
          <p:nvPr/>
        </p:nvSpPr>
        <p:spPr bwMode="auto">
          <a:xfrm>
            <a:off x="773113" y="998538"/>
            <a:ext cx="7737475" cy="3375025"/>
          </a:xfrm>
          <a:prstGeom prst="roundRect">
            <a:avLst>
              <a:gd name="adj" fmla="val 7032"/>
            </a:avLst>
          </a:prstGeom>
          <a:solidFill>
            <a:srgbClr val="FFFFFF"/>
          </a:solidFill>
          <a:ln w="9525">
            <a:solidFill>
              <a:schemeClr val="tx1"/>
            </a:solidFill>
            <a:round/>
            <a:headEnd/>
            <a:tailEnd/>
          </a:ln>
        </p:spPr>
        <p:txBody>
          <a:bodyPr wrap="none" anchor="ct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6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9pPr>
          </a:lstStyle>
          <a:p>
            <a:pPr eaLnBrk="1" hangingPunct="1">
              <a:lnSpc>
                <a:spcPct val="150000"/>
              </a:lnSpc>
              <a:spcBef>
                <a:spcPct val="0"/>
              </a:spcBef>
              <a:buFontTx/>
              <a:buNone/>
              <a:defRPr/>
            </a:pPr>
            <a:r>
              <a:rPr lang="ja-JP" altLang="en-US" sz="1662" dirty="0">
                <a:latin typeface="ＭＳ Ｐゴシック" panose="020B0600070205080204" pitchFamily="50" charset="-128"/>
              </a:rPr>
              <a:t>　</a:t>
            </a:r>
            <a:r>
              <a:rPr lang="ja-JP" altLang="en-US" sz="1600" dirty="0">
                <a:latin typeface="ＭＳ Ｐゴシック" panose="020B0600070205080204" pitchFamily="50" charset="-128"/>
              </a:rPr>
              <a:t>１．グループディスカッションの進行は、各</a:t>
            </a:r>
            <a:r>
              <a:rPr lang="ja-JP" altLang="en-US" sz="1600" dirty="0">
                <a:solidFill>
                  <a:srgbClr val="FF0000"/>
                </a:solidFill>
                <a:latin typeface="ＭＳ Ｐゴシック" panose="020B0600070205080204" pitchFamily="50" charset="-128"/>
              </a:rPr>
              <a:t>リーダー</a:t>
            </a:r>
            <a:r>
              <a:rPr lang="ja-JP" altLang="en-US" sz="1600" dirty="0">
                <a:latin typeface="ＭＳ Ｐゴシック" panose="020B0600070205080204" pitchFamily="50" charset="-128"/>
              </a:rPr>
              <a:t>が行います。</a:t>
            </a:r>
            <a:r>
              <a:rPr lang="en-US" altLang="ja-JP" sz="1600" dirty="0">
                <a:latin typeface="ＭＳ Ｐゴシック" panose="020B0600070205080204" pitchFamily="50" charset="-128"/>
              </a:rPr>
              <a:t/>
            </a:r>
            <a:br>
              <a:rPr lang="en-US" altLang="ja-JP" sz="1600" dirty="0">
                <a:latin typeface="ＭＳ Ｐゴシック" panose="020B0600070205080204" pitchFamily="50" charset="-128"/>
              </a:rPr>
            </a:br>
            <a:r>
              <a:rPr lang="ja-JP" altLang="en-US" sz="1600" dirty="0">
                <a:latin typeface="ＭＳ Ｐゴシック" panose="020B0600070205080204" pitchFamily="50" charset="-128"/>
              </a:rPr>
              <a:t>　　　不明なことは気兼ねなく</a:t>
            </a:r>
            <a:r>
              <a:rPr lang="ja-JP" altLang="en-US" sz="1600" dirty="0">
                <a:solidFill>
                  <a:srgbClr val="FF0000"/>
                </a:solidFill>
                <a:latin typeface="ＭＳ Ｐゴシック" panose="020B0600070205080204" pitchFamily="50" charset="-128"/>
              </a:rPr>
              <a:t>各アドバイザー、世話人</a:t>
            </a:r>
            <a:r>
              <a:rPr lang="ja-JP" altLang="en-US" sz="1600" dirty="0">
                <a:latin typeface="ＭＳ Ｐゴシック" panose="020B0600070205080204" pitchFamily="50" charset="-128"/>
              </a:rPr>
              <a:t>に聞いてください。</a:t>
            </a:r>
          </a:p>
          <a:p>
            <a:pPr eaLnBrk="1" hangingPunct="1">
              <a:lnSpc>
                <a:spcPct val="150000"/>
              </a:lnSpc>
              <a:spcBef>
                <a:spcPct val="0"/>
              </a:spcBef>
              <a:buFontTx/>
              <a:buNone/>
              <a:defRPr/>
            </a:pPr>
            <a:r>
              <a:rPr lang="ja-JP" altLang="en-US" sz="1600" dirty="0">
                <a:latin typeface="ＭＳ Ｐゴシック" panose="020B0600070205080204" pitchFamily="50" charset="-128"/>
              </a:rPr>
              <a:t>　２．今日は多くの企業の方が参加されております。</a:t>
            </a:r>
            <a:r>
              <a:rPr lang="ja-JP" altLang="en-US" sz="1600" dirty="0">
                <a:solidFill>
                  <a:srgbClr val="FF0000"/>
                </a:solidFill>
                <a:latin typeface="ＭＳ Ｐゴシック" panose="020B0600070205080204" pitchFamily="50" charset="-128"/>
              </a:rPr>
              <a:t>気軽に話しかけて交流</a:t>
            </a:r>
            <a:r>
              <a:rPr lang="ja-JP" altLang="en-US" sz="1600" dirty="0">
                <a:latin typeface="ＭＳ Ｐゴシック" panose="020B0600070205080204" pitchFamily="50" charset="-128"/>
              </a:rPr>
              <a:t>を</a:t>
            </a:r>
            <a:br>
              <a:rPr lang="ja-JP" altLang="en-US" sz="1600" dirty="0">
                <a:latin typeface="ＭＳ Ｐゴシック" panose="020B0600070205080204" pitchFamily="50" charset="-128"/>
              </a:rPr>
            </a:br>
            <a:r>
              <a:rPr lang="ja-JP" altLang="en-US" sz="1600" dirty="0">
                <a:latin typeface="ＭＳ Ｐゴシック" panose="020B0600070205080204" pitchFamily="50" charset="-128"/>
              </a:rPr>
              <a:t>　　　図ってください。</a:t>
            </a:r>
          </a:p>
          <a:p>
            <a:pPr eaLnBrk="1" hangingPunct="1">
              <a:lnSpc>
                <a:spcPct val="150000"/>
              </a:lnSpc>
              <a:spcBef>
                <a:spcPct val="0"/>
              </a:spcBef>
              <a:buFontTx/>
              <a:buNone/>
              <a:defRPr/>
            </a:pPr>
            <a:r>
              <a:rPr lang="ja-JP" altLang="en-US" sz="1600" dirty="0">
                <a:latin typeface="ＭＳ Ｐゴシック" panose="020B0600070205080204" pitchFamily="50" charset="-128"/>
              </a:rPr>
              <a:t>　３．研修の妨げにならない様に</a:t>
            </a:r>
            <a:r>
              <a:rPr lang="ja-JP" altLang="en-US" sz="1600" dirty="0">
                <a:solidFill>
                  <a:srgbClr val="FF0000"/>
                </a:solidFill>
                <a:latin typeface="ＭＳ Ｐゴシック" panose="020B0600070205080204" pitchFamily="50" charset="-128"/>
              </a:rPr>
              <a:t>携帯電話の調整</a:t>
            </a:r>
            <a:r>
              <a:rPr lang="ja-JP" altLang="en-US" sz="1600" dirty="0">
                <a:latin typeface="ＭＳ Ｐゴシック" panose="020B0600070205080204" pitchFamily="50" charset="-128"/>
              </a:rPr>
              <a:t>をお願いします。</a:t>
            </a:r>
          </a:p>
          <a:p>
            <a:pPr eaLnBrk="1" hangingPunct="1">
              <a:lnSpc>
                <a:spcPct val="150000"/>
              </a:lnSpc>
              <a:spcBef>
                <a:spcPct val="0"/>
              </a:spcBef>
              <a:buFontTx/>
              <a:buNone/>
              <a:defRPr/>
            </a:pPr>
            <a:r>
              <a:rPr lang="ja-JP" altLang="en-US" sz="1600" dirty="0">
                <a:latin typeface="ＭＳ Ｐゴシック" panose="020B0600070205080204" pitchFamily="50" charset="-128"/>
              </a:rPr>
              <a:t>　４．</a:t>
            </a:r>
            <a:r>
              <a:rPr lang="ja-JP" altLang="en-US" sz="1600" dirty="0">
                <a:solidFill>
                  <a:srgbClr val="FF0000"/>
                </a:solidFill>
                <a:latin typeface="ＭＳ Ｐゴシック" panose="020B0600070205080204" pitchFamily="50" charset="-128"/>
              </a:rPr>
              <a:t>会場内は禁煙</a:t>
            </a:r>
            <a:r>
              <a:rPr lang="ja-JP" altLang="en-US" sz="1600" dirty="0">
                <a:latin typeface="ＭＳ Ｐゴシック" panose="020B0600070205080204" pitchFamily="50" charset="-128"/>
              </a:rPr>
              <a:t>です。</a:t>
            </a:r>
            <a:endParaRPr lang="en-US" altLang="ja-JP" sz="1600" dirty="0">
              <a:latin typeface="ＭＳ Ｐゴシック" panose="020B0600070205080204" pitchFamily="50" charset="-128"/>
            </a:endParaRPr>
          </a:p>
          <a:p>
            <a:pPr eaLnBrk="1" hangingPunct="1">
              <a:lnSpc>
                <a:spcPct val="150000"/>
              </a:lnSpc>
              <a:spcBef>
                <a:spcPct val="0"/>
              </a:spcBef>
              <a:buFontTx/>
              <a:buNone/>
              <a:defRPr/>
            </a:pPr>
            <a:r>
              <a:rPr lang="ja-JP" altLang="en-US" sz="1600" dirty="0">
                <a:latin typeface="ＭＳ Ｐゴシック" panose="020B0600070205080204" pitchFamily="50" charset="-128"/>
              </a:rPr>
              <a:t>　５．万一の</a:t>
            </a:r>
            <a:r>
              <a:rPr lang="ja-JP" altLang="en-US" sz="1600" dirty="0">
                <a:solidFill>
                  <a:srgbClr val="FF0000"/>
                </a:solidFill>
                <a:latin typeface="ＭＳ Ｐゴシック" panose="020B0600070205080204" pitchFamily="50" charset="-128"/>
              </a:rPr>
              <a:t>非常事態に備え</a:t>
            </a:r>
            <a:r>
              <a:rPr lang="ja-JP" altLang="en-US" sz="1600" dirty="0">
                <a:latin typeface="ＭＳ Ｐゴシック" panose="020B0600070205080204" pitchFamily="50" charset="-128"/>
              </a:rPr>
              <a:t>、避難経路の資料を確認お願いします。</a:t>
            </a:r>
          </a:p>
          <a:p>
            <a:pPr eaLnBrk="1" hangingPunct="1">
              <a:lnSpc>
                <a:spcPct val="150000"/>
              </a:lnSpc>
              <a:spcBef>
                <a:spcPct val="0"/>
              </a:spcBef>
              <a:buFontTx/>
              <a:buNone/>
              <a:defRPr/>
            </a:pPr>
            <a:r>
              <a:rPr lang="ja-JP" altLang="en-US" sz="1600" dirty="0">
                <a:latin typeface="ＭＳ Ｐゴシック" panose="020B0600070205080204" pitchFamily="50" charset="-128"/>
              </a:rPr>
              <a:t>　６．</a:t>
            </a:r>
            <a:r>
              <a:rPr lang="ja-JP" altLang="en-US" sz="1600" dirty="0">
                <a:ea typeface="ＭＳ ゴシック" panose="020B0609070205080204" pitchFamily="49" charset="-128"/>
              </a:rPr>
              <a:t>最後に</a:t>
            </a:r>
            <a:r>
              <a:rPr lang="ja-JP" altLang="en-US" sz="1600" dirty="0">
                <a:solidFill>
                  <a:srgbClr val="FF0000"/>
                </a:solidFill>
                <a:latin typeface="ＭＳ Ｐゴシック" panose="020B0600070205080204" pitchFamily="50" charset="-128"/>
              </a:rPr>
              <a:t>アンケートを記入</a:t>
            </a:r>
            <a:r>
              <a:rPr lang="ja-JP" altLang="en-US" sz="1600" dirty="0">
                <a:latin typeface="ＭＳ Ｐゴシック" panose="020B0600070205080204" pitchFamily="50" charset="-128"/>
              </a:rPr>
              <a:t>し、</a:t>
            </a:r>
            <a:r>
              <a:rPr lang="ja-JP" altLang="en-US" sz="1600" dirty="0">
                <a:solidFill>
                  <a:srgbClr val="FF0000"/>
                </a:solidFill>
                <a:latin typeface="ＭＳ Ｐゴシック" panose="020B0600070205080204" pitchFamily="50" charset="-128"/>
              </a:rPr>
              <a:t>各アドバイザー</a:t>
            </a:r>
            <a:r>
              <a:rPr lang="ja-JP" altLang="en-US" sz="1600" dirty="0">
                <a:latin typeface="ＭＳ Ｐゴシック" panose="020B0600070205080204" pitchFamily="50" charset="-128"/>
              </a:rPr>
              <a:t>に提出してください。</a:t>
            </a:r>
          </a:p>
        </p:txBody>
      </p:sp>
      <p:sp>
        <p:nvSpPr>
          <p:cNvPr id="7172" name="AutoShape 4"/>
          <p:cNvSpPr>
            <a:spLocks noChangeArrowheads="1"/>
          </p:cNvSpPr>
          <p:nvPr/>
        </p:nvSpPr>
        <p:spPr bwMode="auto">
          <a:xfrm>
            <a:off x="914400" y="263525"/>
            <a:ext cx="7331075" cy="727075"/>
          </a:xfrm>
          <a:prstGeom prst="horizontalScroll">
            <a:avLst>
              <a:gd name="adj" fmla="val 12500"/>
            </a:avLst>
          </a:prstGeom>
          <a:solidFill>
            <a:srgbClr val="FFFF99"/>
          </a:solidFill>
          <a:ln w="9525">
            <a:solidFill>
              <a:srgbClr val="000000"/>
            </a:solidFill>
            <a:round/>
            <a:headEnd/>
            <a:tailEnd/>
          </a:ln>
        </p:spPr>
        <p:txBody>
          <a:bodyPr>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6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9pPr>
          </a:lstStyle>
          <a:p>
            <a:pPr algn="ctr" eaLnBrk="1" hangingPunct="1">
              <a:spcBef>
                <a:spcPct val="0"/>
              </a:spcBef>
              <a:buFontTx/>
              <a:buNone/>
              <a:defRPr/>
            </a:pPr>
            <a:r>
              <a:rPr lang="ja-JP" altLang="en-US" sz="2954">
                <a:ea typeface="ＤＦＰPOP体" pitchFamily="82" charset="-128"/>
              </a:rPr>
              <a:t>はじめに　“お知らせとお願い”</a:t>
            </a:r>
          </a:p>
        </p:txBody>
      </p:sp>
      <p:sp>
        <p:nvSpPr>
          <p:cNvPr id="7173" name="Text Box 5"/>
          <p:cNvSpPr txBox="1">
            <a:spLocks noChangeArrowheads="1"/>
          </p:cNvSpPr>
          <p:nvPr/>
        </p:nvSpPr>
        <p:spPr bwMode="auto">
          <a:xfrm>
            <a:off x="1049338" y="4443413"/>
            <a:ext cx="7245350" cy="433387"/>
          </a:xfrm>
          <a:prstGeom prst="rect">
            <a:avLst/>
          </a:prstGeom>
          <a:solidFill>
            <a:srgbClr val="FFFF00"/>
          </a:solidFill>
          <a:ln w="9525">
            <a:solidFill>
              <a:srgbClr val="000000"/>
            </a:solidFill>
            <a:miter lim="800000"/>
            <a:headEnd/>
            <a:tailEnd/>
          </a:ln>
        </p:spPr>
        <p:txBody>
          <a:bodyPr>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6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9pPr>
          </a:lstStyle>
          <a:p>
            <a:pPr algn="ctr" eaLnBrk="1" hangingPunct="1">
              <a:spcBef>
                <a:spcPct val="0"/>
              </a:spcBef>
              <a:buFontTx/>
              <a:buNone/>
              <a:defRPr/>
            </a:pPr>
            <a:r>
              <a:rPr lang="ja-JP" altLang="en-US" sz="2215">
                <a:solidFill>
                  <a:srgbClr val="000000"/>
                </a:solidFill>
                <a:ea typeface="ＤＦＰPOP体" pitchFamily="82" charset="-128"/>
              </a:rPr>
              <a:t>お互いに気配りをしながら楽しく研修をしましよう！</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AutoShape 3"/>
          <p:cNvSpPr>
            <a:spLocks noChangeArrowheads="1"/>
          </p:cNvSpPr>
          <p:nvPr/>
        </p:nvSpPr>
        <p:spPr bwMode="auto">
          <a:xfrm rot="10800000" flipH="1">
            <a:off x="6443663" y="1628775"/>
            <a:ext cx="865187" cy="576263"/>
          </a:xfrm>
          <a:prstGeom prst="bentUpArrow">
            <a:avLst>
              <a:gd name="adj1" fmla="val 25000"/>
              <a:gd name="adj2" fmla="val 34505"/>
              <a:gd name="adj3" fmla="val 27775"/>
            </a:avLst>
          </a:prstGeom>
          <a:solidFill>
            <a:schemeClr val="tx1"/>
          </a:solidFill>
          <a:ln w="9525">
            <a:noFill/>
            <a:miter lim="800000"/>
            <a:headEnd/>
            <a:tailEnd/>
          </a:ln>
          <a:effectLst/>
        </p:spPr>
        <p:txBody>
          <a:bodyPr vert="eaVert" wrap="none" anchor="ctr"/>
          <a:lstStyle/>
          <a:p>
            <a:pPr>
              <a:defRPr/>
            </a:pPr>
            <a:endParaRPr lang="ja-JP" altLang="en-US" sz="220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81" name="AutoShape 3"/>
          <p:cNvSpPr>
            <a:spLocks noChangeArrowheads="1"/>
          </p:cNvSpPr>
          <p:nvPr/>
        </p:nvSpPr>
        <p:spPr bwMode="auto">
          <a:xfrm rot="10800000">
            <a:off x="1835150" y="1628775"/>
            <a:ext cx="865188" cy="576263"/>
          </a:xfrm>
          <a:prstGeom prst="bentUpArrow">
            <a:avLst>
              <a:gd name="adj1" fmla="val 25000"/>
              <a:gd name="adj2" fmla="val 34505"/>
              <a:gd name="adj3" fmla="val 27775"/>
            </a:avLst>
          </a:prstGeom>
          <a:solidFill>
            <a:schemeClr val="tx1"/>
          </a:solidFill>
          <a:ln w="9525">
            <a:noFill/>
            <a:miter lim="800000"/>
            <a:headEnd/>
            <a:tailEnd/>
          </a:ln>
          <a:effectLst/>
        </p:spPr>
        <p:txBody>
          <a:bodyPr vert="eaVert" wrap="none" anchor="ctr"/>
          <a:lstStyle/>
          <a:p>
            <a:pPr>
              <a:defRPr/>
            </a:pPr>
            <a:endParaRPr lang="ja-JP" altLang="en-US" sz="220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4276" name="テキスト ボックス 93"/>
          <p:cNvSpPr txBox="1">
            <a:spLocks noChangeArrowheads="1"/>
          </p:cNvSpPr>
          <p:nvPr/>
        </p:nvSpPr>
        <p:spPr bwMode="auto">
          <a:xfrm>
            <a:off x="6227763" y="849313"/>
            <a:ext cx="291623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000">
                <a:latin typeface="Meiryo UI" panose="020B0604030504040204" pitchFamily="50" charset="-128"/>
                <a:ea typeface="Meiryo UI" panose="020B0604030504040204" pitchFamily="50" charset="-128"/>
              </a:rPr>
              <a:t>問題解決型</a:t>
            </a:r>
            <a:br>
              <a:rPr lang="ja-JP" altLang="en-US" sz="2000">
                <a:latin typeface="Meiryo UI" panose="020B0604030504040204" pitchFamily="50" charset="-128"/>
                <a:ea typeface="Meiryo UI" panose="020B0604030504040204" pitchFamily="50" charset="-128"/>
              </a:rPr>
            </a:br>
            <a:r>
              <a:rPr lang="ja-JP" altLang="en-US" sz="2000">
                <a:latin typeface="Meiryo UI" panose="020B0604030504040204" pitchFamily="50" charset="-128"/>
                <a:ea typeface="Meiryo UI" panose="020B0604030504040204" pitchFamily="50" charset="-128"/>
              </a:rPr>
              <a:t>ＱＣストーリー</a:t>
            </a:r>
          </a:p>
        </p:txBody>
      </p:sp>
      <p:sp>
        <p:nvSpPr>
          <p:cNvPr id="54277" name="Rectangle 11"/>
          <p:cNvSpPr>
            <a:spLocks noChangeArrowheads="1"/>
          </p:cNvSpPr>
          <p:nvPr/>
        </p:nvSpPr>
        <p:spPr bwMode="auto">
          <a:xfrm>
            <a:off x="5364163" y="2205038"/>
            <a:ext cx="3527425" cy="4318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200">
                <a:latin typeface="Meiryo UI" panose="020B0604030504040204" pitchFamily="50" charset="-128"/>
                <a:ea typeface="Meiryo UI" panose="020B0604030504040204" pitchFamily="50" charset="-128"/>
              </a:rPr>
              <a:t>現状の把握と目標の設定</a:t>
            </a:r>
          </a:p>
        </p:txBody>
      </p:sp>
      <p:sp>
        <p:nvSpPr>
          <p:cNvPr id="54278" name="Rectangle 12"/>
          <p:cNvSpPr>
            <a:spLocks noChangeArrowheads="1"/>
          </p:cNvSpPr>
          <p:nvPr/>
        </p:nvSpPr>
        <p:spPr bwMode="auto">
          <a:xfrm>
            <a:off x="5364163" y="2925763"/>
            <a:ext cx="3527425" cy="4318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200">
                <a:latin typeface="Meiryo UI" panose="020B0604030504040204" pitchFamily="50" charset="-128"/>
                <a:ea typeface="Meiryo UI" panose="020B0604030504040204" pitchFamily="50" charset="-128"/>
              </a:rPr>
              <a:t>要因の解析</a:t>
            </a:r>
          </a:p>
        </p:txBody>
      </p:sp>
      <p:sp>
        <p:nvSpPr>
          <p:cNvPr id="54279" name="Rectangle 13"/>
          <p:cNvSpPr>
            <a:spLocks noChangeArrowheads="1"/>
          </p:cNvSpPr>
          <p:nvPr/>
        </p:nvSpPr>
        <p:spPr bwMode="auto">
          <a:xfrm>
            <a:off x="5364163" y="3644900"/>
            <a:ext cx="3527425" cy="4318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200">
                <a:latin typeface="Meiryo UI" panose="020B0604030504040204" pitchFamily="50" charset="-128"/>
                <a:ea typeface="Meiryo UI" panose="020B0604030504040204" pitchFamily="50" charset="-128"/>
              </a:rPr>
              <a:t>対策の立案</a:t>
            </a:r>
          </a:p>
        </p:txBody>
      </p:sp>
      <p:sp>
        <p:nvSpPr>
          <p:cNvPr id="54280" name="Rectangle 5"/>
          <p:cNvSpPr>
            <a:spLocks noChangeArrowheads="1"/>
          </p:cNvSpPr>
          <p:nvPr/>
        </p:nvSpPr>
        <p:spPr bwMode="auto">
          <a:xfrm>
            <a:off x="323850" y="2205038"/>
            <a:ext cx="3384550" cy="431800"/>
          </a:xfrm>
          <a:prstGeom prst="rect">
            <a:avLst/>
          </a:prstGeom>
          <a:solidFill>
            <a:srgbClr val="FFFF00"/>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200">
                <a:solidFill>
                  <a:srgbClr val="FF0000"/>
                </a:solidFill>
                <a:latin typeface="Meiryo UI" panose="020B0604030504040204" pitchFamily="50" charset="-128"/>
                <a:ea typeface="Meiryo UI" panose="020B0604030504040204" pitchFamily="50" charset="-128"/>
              </a:rPr>
              <a:t>　攻め所と目標の設定</a:t>
            </a:r>
          </a:p>
        </p:txBody>
      </p:sp>
      <p:sp>
        <p:nvSpPr>
          <p:cNvPr id="54281" name="Rectangle 6"/>
          <p:cNvSpPr>
            <a:spLocks noChangeArrowheads="1"/>
          </p:cNvSpPr>
          <p:nvPr/>
        </p:nvSpPr>
        <p:spPr bwMode="auto">
          <a:xfrm>
            <a:off x="323850" y="3617913"/>
            <a:ext cx="3384550" cy="431800"/>
          </a:xfrm>
          <a:prstGeom prst="rect">
            <a:avLst/>
          </a:prstGeom>
          <a:solidFill>
            <a:srgbClr val="FFFF00"/>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200">
                <a:solidFill>
                  <a:srgbClr val="FF0000"/>
                </a:solidFill>
                <a:latin typeface="Meiryo UI" panose="020B0604030504040204" pitchFamily="50" charset="-128"/>
                <a:ea typeface="Meiryo UI" panose="020B0604030504040204" pitchFamily="50" charset="-128"/>
              </a:rPr>
              <a:t>成功シナリオの追究</a:t>
            </a:r>
          </a:p>
        </p:txBody>
      </p:sp>
      <p:sp>
        <p:nvSpPr>
          <p:cNvPr id="54282" name="Rectangle 8"/>
          <p:cNvSpPr>
            <a:spLocks noChangeArrowheads="1"/>
          </p:cNvSpPr>
          <p:nvPr/>
        </p:nvSpPr>
        <p:spPr bwMode="auto">
          <a:xfrm>
            <a:off x="3203575" y="5661025"/>
            <a:ext cx="2808288" cy="431800"/>
          </a:xfrm>
          <a:prstGeom prst="rect">
            <a:avLst/>
          </a:prstGeom>
          <a:solidFill>
            <a:schemeClr val="bg1"/>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200">
                <a:latin typeface="Meiryo UI" panose="020B0604030504040204" pitchFamily="50" charset="-128"/>
                <a:ea typeface="Meiryo UI" panose="020B0604030504040204" pitchFamily="50" charset="-128"/>
              </a:rPr>
              <a:t>標準化と管理の定着</a:t>
            </a:r>
          </a:p>
        </p:txBody>
      </p:sp>
      <p:sp>
        <p:nvSpPr>
          <p:cNvPr id="54283" name="Rectangle 10"/>
          <p:cNvSpPr>
            <a:spLocks noChangeArrowheads="1"/>
          </p:cNvSpPr>
          <p:nvPr/>
        </p:nvSpPr>
        <p:spPr bwMode="auto">
          <a:xfrm>
            <a:off x="3203575" y="6308725"/>
            <a:ext cx="2808288" cy="433388"/>
          </a:xfrm>
          <a:prstGeom prst="rect">
            <a:avLst/>
          </a:prstGeom>
          <a:solidFill>
            <a:schemeClr val="bg1"/>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200">
                <a:latin typeface="Meiryo UI" panose="020B0604030504040204" pitchFamily="50" charset="-128"/>
                <a:ea typeface="Meiryo UI" panose="020B0604030504040204" pitchFamily="50" charset="-128"/>
              </a:rPr>
              <a:t>反省と今後の対応</a:t>
            </a:r>
          </a:p>
        </p:txBody>
      </p:sp>
      <p:sp>
        <p:nvSpPr>
          <p:cNvPr id="54284" name="Rectangle 13"/>
          <p:cNvSpPr>
            <a:spLocks noChangeArrowheads="1"/>
          </p:cNvSpPr>
          <p:nvPr/>
        </p:nvSpPr>
        <p:spPr bwMode="auto">
          <a:xfrm>
            <a:off x="323850" y="2925763"/>
            <a:ext cx="3384550" cy="431800"/>
          </a:xfrm>
          <a:prstGeom prst="rect">
            <a:avLst/>
          </a:prstGeom>
          <a:solidFill>
            <a:srgbClr val="FFFF00"/>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200">
                <a:solidFill>
                  <a:srgbClr val="FF0000"/>
                </a:solidFill>
                <a:latin typeface="Meiryo UI" panose="020B0604030504040204" pitchFamily="50" charset="-128"/>
                <a:ea typeface="Meiryo UI" panose="020B0604030504040204" pitchFamily="50" charset="-128"/>
              </a:rPr>
              <a:t>方策の立案</a:t>
            </a:r>
          </a:p>
        </p:txBody>
      </p:sp>
      <p:sp>
        <p:nvSpPr>
          <p:cNvPr id="54285" name="テキスト ボックス 90"/>
          <p:cNvSpPr txBox="1">
            <a:spLocks noChangeArrowheads="1"/>
          </p:cNvSpPr>
          <p:nvPr/>
        </p:nvSpPr>
        <p:spPr bwMode="auto">
          <a:xfrm>
            <a:off x="0" y="836613"/>
            <a:ext cx="291623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000">
                <a:latin typeface="Meiryo UI" panose="020B0604030504040204" pitchFamily="50" charset="-128"/>
                <a:ea typeface="Meiryo UI" panose="020B0604030504040204" pitchFamily="50" charset="-128"/>
              </a:rPr>
              <a:t>課題達成型</a:t>
            </a:r>
            <a:br>
              <a:rPr lang="ja-JP" altLang="en-US" sz="2000">
                <a:latin typeface="Meiryo UI" panose="020B0604030504040204" pitchFamily="50" charset="-128"/>
                <a:ea typeface="Meiryo UI" panose="020B0604030504040204" pitchFamily="50" charset="-128"/>
              </a:rPr>
            </a:br>
            <a:r>
              <a:rPr lang="ja-JP" altLang="en-US" sz="2000">
                <a:latin typeface="Meiryo UI" panose="020B0604030504040204" pitchFamily="50" charset="-128"/>
                <a:ea typeface="Meiryo UI" panose="020B0604030504040204" pitchFamily="50" charset="-128"/>
              </a:rPr>
              <a:t>ＱＣストーリー</a:t>
            </a:r>
          </a:p>
        </p:txBody>
      </p:sp>
      <p:sp>
        <p:nvSpPr>
          <p:cNvPr id="54286" name="AutoShape 9"/>
          <p:cNvSpPr>
            <a:spLocks noChangeArrowheads="1"/>
          </p:cNvSpPr>
          <p:nvPr/>
        </p:nvSpPr>
        <p:spPr bwMode="auto">
          <a:xfrm>
            <a:off x="6956425" y="2636838"/>
            <a:ext cx="381000" cy="225425"/>
          </a:xfrm>
          <a:prstGeom prst="downArrow">
            <a:avLst>
              <a:gd name="adj1" fmla="val 33333"/>
              <a:gd name="adj2" fmla="val 57884"/>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endParaRPr lang="ja-JP" altLang="en-US">
              <a:latin typeface="Meiryo UI" panose="020B0604030504040204" pitchFamily="50" charset="-128"/>
              <a:ea typeface="Meiryo UI" panose="020B0604030504040204" pitchFamily="50" charset="-128"/>
            </a:endParaRPr>
          </a:p>
        </p:txBody>
      </p:sp>
      <p:sp>
        <p:nvSpPr>
          <p:cNvPr id="54287" name="AutoShape 9"/>
          <p:cNvSpPr>
            <a:spLocks noChangeArrowheads="1"/>
          </p:cNvSpPr>
          <p:nvPr/>
        </p:nvSpPr>
        <p:spPr bwMode="auto">
          <a:xfrm>
            <a:off x="6967538" y="3357563"/>
            <a:ext cx="381000" cy="225425"/>
          </a:xfrm>
          <a:prstGeom prst="downArrow">
            <a:avLst>
              <a:gd name="adj1" fmla="val 33333"/>
              <a:gd name="adj2" fmla="val 57884"/>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endParaRPr lang="ja-JP" altLang="en-US">
              <a:latin typeface="Meiryo UI" panose="020B0604030504040204" pitchFamily="50" charset="-128"/>
              <a:ea typeface="Meiryo UI" panose="020B0604030504040204" pitchFamily="50" charset="-128"/>
            </a:endParaRPr>
          </a:p>
        </p:txBody>
      </p:sp>
      <p:sp>
        <p:nvSpPr>
          <p:cNvPr id="54288" name="AutoShape 9"/>
          <p:cNvSpPr>
            <a:spLocks noChangeArrowheads="1"/>
          </p:cNvSpPr>
          <p:nvPr/>
        </p:nvSpPr>
        <p:spPr bwMode="auto">
          <a:xfrm>
            <a:off x="6961188" y="4076700"/>
            <a:ext cx="381000" cy="225425"/>
          </a:xfrm>
          <a:prstGeom prst="downArrow">
            <a:avLst>
              <a:gd name="adj1" fmla="val 33333"/>
              <a:gd name="adj2" fmla="val 57884"/>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endParaRPr lang="ja-JP" altLang="en-US">
              <a:latin typeface="Meiryo UI" panose="020B0604030504040204" pitchFamily="50" charset="-128"/>
              <a:ea typeface="Meiryo UI" panose="020B0604030504040204" pitchFamily="50" charset="-128"/>
            </a:endParaRPr>
          </a:p>
        </p:txBody>
      </p:sp>
      <p:sp>
        <p:nvSpPr>
          <p:cNvPr id="54289" name="AutoShape 9"/>
          <p:cNvSpPr>
            <a:spLocks noChangeArrowheads="1"/>
          </p:cNvSpPr>
          <p:nvPr/>
        </p:nvSpPr>
        <p:spPr bwMode="auto">
          <a:xfrm>
            <a:off x="1835150" y="2636838"/>
            <a:ext cx="381000" cy="225425"/>
          </a:xfrm>
          <a:prstGeom prst="downArrow">
            <a:avLst>
              <a:gd name="adj1" fmla="val 33333"/>
              <a:gd name="adj2" fmla="val 57884"/>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endParaRPr lang="ja-JP" altLang="en-US">
              <a:latin typeface="Meiryo UI" panose="020B0604030504040204" pitchFamily="50" charset="-128"/>
              <a:ea typeface="Meiryo UI" panose="020B0604030504040204" pitchFamily="50" charset="-128"/>
            </a:endParaRPr>
          </a:p>
        </p:txBody>
      </p:sp>
      <p:sp>
        <p:nvSpPr>
          <p:cNvPr id="54290" name="AutoShape 9"/>
          <p:cNvSpPr>
            <a:spLocks noChangeArrowheads="1"/>
          </p:cNvSpPr>
          <p:nvPr/>
        </p:nvSpPr>
        <p:spPr bwMode="auto">
          <a:xfrm>
            <a:off x="1835150" y="3348038"/>
            <a:ext cx="381000" cy="225425"/>
          </a:xfrm>
          <a:prstGeom prst="downArrow">
            <a:avLst>
              <a:gd name="adj1" fmla="val 33333"/>
              <a:gd name="adj2" fmla="val 57884"/>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endParaRPr lang="ja-JP" altLang="en-US">
              <a:latin typeface="Meiryo UI" panose="020B0604030504040204" pitchFamily="50" charset="-128"/>
              <a:ea typeface="Meiryo UI" panose="020B0604030504040204" pitchFamily="50" charset="-128"/>
            </a:endParaRPr>
          </a:p>
        </p:txBody>
      </p:sp>
      <p:sp>
        <p:nvSpPr>
          <p:cNvPr id="54291" name="AutoShape 9"/>
          <p:cNvSpPr>
            <a:spLocks noChangeArrowheads="1"/>
          </p:cNvSpPr>
          <p:nvPr/>
        </p:nvSpPr>
        <p:spPr bwMode="auto">
          <a:xfrm>
            <a:off x="1835150" y="4076700"/>
            <a:ext cx="381000" cy="225425"/>
          </a:xfrm>
          <a:prstGeom prst="downArrow">
            <a:avLst>
              <a:gd name="adj1" fmla="val 33333"/>
              <a:gd name="adj2" fmla="val 57884"/>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endParaRPr lang="ja-JP" altLang="en-US">
              <a:latin typeface="Meiryo UI" panose="020B0604030504040204" pitchFamily="50" charset="-128"/>
              <a:ea typeface="Meiryo UI" panose="020B0604030504040204" pitchFamily="50" charset="-128"/>
            </a:endParaRPr>
          </a:p>
        </p:txBody>
      </p:sp>
      <p:sp>
        <p:nvSpPr>
          <p:cNvPr id="54292" name="AutoShape 9"/>
          <p:cNvSpPr>
            <a:spLocks noChangeArrowheads="1"/>
          </p:cNvSpPr>
          <p:nvPr/>
        </p:nvSpPr>
        <p:spPr bwMode="auto">
          <a:xfrm>
            <a:off x="4371975" y="1114425"/>
            <a:ext cx="381000" cy="227013"/>
          </a:xfrm>
          <a:prstGeom prst="downArrow">
            <a:avLst>
              <a:gd name="adj1" fmla="val 33333"/>
              <a:gd name="adj2" fmla="val 57884"/>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endParaRPr lang="ja-JP" altLang="en-US">
              <a:latin typeface="Meiryo UI" panose="020B0604030504040204" pitchFamily="50" charset="-128"/>
              <a:ea typeface="Meiryo UI" panose="020B0604030504040204" pitchFamily="50" charset="-128"/>
            </a:endParaRPr>
          </a:p>
        </p:txBody>
      </p:sp>
      <p:sp>
        <p:nvSpPr>
          <p:cNvPr id="54293" name="AutoShape 9"/>
          <p:cNvSpPr>
            <a:spLocks noChangeArrowheads="1"/>
          </p:cNvSpPr>
          <p:nvPr/>
        </p:nvSpPr>
        <p:spPr bwMode="auto">
          <a:xfrm>
            <a:off x="4445000" y="5462588"/>
            <a:ext cx="381000" cy="225425"/>
          </a:xfrm>
          <a:prstGeom prst="downArrow">
            <a:avLst>
              <a:gd name="adj1" fmla="val 33333"/>
              <a:gd name="adj2" fmla="val 57884"/>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endParaRPr lang="ja-JP" altLang="en-US">
              <a:latin typeface="Meiryo UI" panose="020B0604030504040204" pitchFamily="50" charset="-128"/>
              <a:ea typeface="Meiryo UI" panose="020B0604030504040204" pitchFamily="50" charset="-128"/>
            </a:endParaRPr>
          </a:p>
        </p:txBody>
      </p:sp>
      <p:sp>
        <p:nvSpPr>
          <p:cNvPr id="54294" name="AutoShape 9"/>
          <p:cNvSpPr>
            <a:spLocks noChangeArrowheads="1"/>
          </p:cNvSpPr>
          <p:nvPr/>
        </p:nvSpPr>
        <p:spPr bwMode="auto">
          <a:xfrm>
            <a:off x="4445000" y="6092825"/>
            <a:ext cx="381000" cy="225425"/>
          </a:xfrm>
          <a:prstGeom prst="downArrow">
            <a:avLst>
              <a:gd name="adj1" fmla="val 33333"/>
              <a:gd name="adj2" fmla="val 57884"/>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endParaRPr lang="ja-JP" altLang="en-US">
              <a:latin typeface="Meiryo UI" panose="020B0604030504040204" pitchFamily="50" charset="-128"/>
              <a:ea typeface="Meiryo UI" panose="020B0604030504040204" pitchFamily="50" charset="-128"/>
            </a:endParaRPr>
          </a:p>
        </p:txBody>
      </p:sp>
      <p:sp>
        <p:nvSpPr>
          <p:cNvPr id="54295" name="Rectangle 4"/>
          <p:cNvSpPr>
            <a:spLocks noChangeArrowheads="1"/>
          </p:cNvSpPr>
          <p:nvPr/>
        </p:nvSpPr>
        <p:spPr bwMode="auto">
          <a:xfrm>
            <a:off x="2843213" y="657225"/>
            <a:ext cx="3400425" cy="468313"/>
          </a:xfrm>
          <a:prstGeom prst="rect">
            <a:avLst/>
          </a:prstGeom>
          <a:solidFill>
            <a:schemeClr val="bg1"/>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200">
                <a:latin typeface="Meiryo UI" panose="020B0604030504040204" pitchFamily="50" charset="-128"/>
                <a:ea typeface="Meiryo UI" panose="020B0604030504040204" pitchFamily="50" charset="-128"/>
              </a:rPr>
              <a:t>テーマの選定</a:t>
            </a:r>
          </a:p>
        </p:txBody>
      </p:sp>
      <p:sp>
        <p:nvSpPr>
          <p:cNvPr id="54296" name="Rectangle 4"/>
          <p:cNvSpPr>
            <a:spLocks noChangeArrowheads="1"/>
          </p:cNvSpPr>
          <p:nvPr/>
        </p:nvSpPr>
        <p:spPr bwMode="auto">
          <a:xfrm>
            <a:off x="2627313" y="1349375"/>
            <a:ext cx="3865562" cy="711200"/>
          </a:xfrm>
          <a:prstGeom prst="diamond">
            <a:avLst/>
          </a:prstGeom>
          <a:solidFill>
            <a:schemeClr val="bg1"/>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000">
                <a:latin typeface="Meiryo UI" panose="020B0604030504040204" pitchFamily="50" charset="-128"/>
                <a:ea typeface="Meiryo UI" panose="020B0604030504040204" pitchFamily="50" charset="-128"/>
              </a:rPr>
              <a:t>ＱＣストーリーの選定</a:t>
            </a:r>
          </a:p>
        </p:txBody>
      </p:sp>
      <p:sp>
        <p:nvSpPr>
          <p:cNvPr id="33" name="AutoShape 3"/>
          <p:cNvSpPr>
            <a:spLocks noChangeArrowheads="1"/>
          </p:cNvSpPr>
          <p:nvPr/>
        </p:nvSpPr>
        <p:spPr bwMode="auto">
          <a:xfrm rot="16200000" flipH="1">
            <a:off x="6264275" y="4473576"/>
            <a:ext cx="719137" cy="1223962"/>
          </a:xfrm>
          <a:prstGeom prst="bentUpArrow">
            <a:avLst>
              <a:gd name="adj1" fmla="val 18386"/>
              <a:gd name="adj2" fmla="val 25245"/>
              <a:gd name="adj3" fmla="val 17523"/>
            </a:avLst>
          </a:prstGeom>
          <a:solidFill>
            <a:schemeClr val="tx1"/>
          </a:solidFill>
          <a:ln w="9525">
            <a:noFill/>
            <a:miter lim="800000"/>
            <a:headEnd/>
            <a:tailEnd/>
          </a:ln>
          <a:effectLst/>
        </p:spPr>
        <p:txBody>
          <a:bodyPr vert="eaVert" wrap="none" anchor="ctr"/>
          <a:lstStyle/>
          <a:p>
            <a:pPr>
              <a:defRPr/>
            </a:pPr>
            <a:endParaRPr lang="ja-JP" altLang="en-US" sz="220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4298" name="Rectangle 14"/>
          <p:cNvSpPr>
            <a:spLocks noChangeArrowheads="1"/>
          </p:cNvSpPr>
          <p:nvPr/>
        </p:nvSpPr>
        <p:spPr bwMode="auto">
          <a:xfrm>
            <a:off x="5364163" y="4329113"/>
            <a:ext cx="3527425" cy="431800"/>
          </a:xfrm>
          <a:prstGeom prst="rect">
            <a:avLst/>
          </a:prstGeom>
          <a:solidFill>
            <a:schemeClr val="bg1"/>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200">
                <a:latin typeface="Meiryo UI" panose="020B0604030504040204" pitchFamily="50" charset="-128"/>
                <a:ea typeface="Meiryo UI" panose="020B0604030504040204" pitchFamily="50" charset="-128"/>
              </a:rPr>
              <a:t>対策の実施</a:t>
            </a:r>
          </a:p>
        </p:txBody>
      </p:sp>
      <p:sp>
        <p:nvSpPr>
          <p:cNvPr id="35" name="AutoShape 3"/>
          <p:cNvSpPr>
            <a:spLocks noChangeArrowheads="1"/>
          </p:cNvSpPr>
          <p:nvPr/>
        </p:nvSpPr>
        <p:spPr bwMode="auto">
          <a:xfrm rot="16200000" flipH="1" flipV="1">
            <a:off x="2231231" y="4472782"/>
            <a:ext cx="720725" cy="1223962"/>
          </a:xfrm>
          <a:prstGeom prst="bentUpArrow">
            <a:avLst>
              <a:gd name="adj1" fmla="val 18386"/>
              <a:gd name="adj2" fmla="val 25245"/>
              <a:gd name="adj3" fmla="val 17523"/>
            </a:avLst>
          </a:prstGeom>
          <a:solidFill>
            <a:schemeClr val="tx1"/>
          </a:solidFill>
          <a:ln w="9525">
            <a:noFill/>
            <a:miter lim="800000"/>
            <a:headEnd/>
            <a:tailEnd/>
          </a:ln>
          <a:effectLst/>
        </p:spPr>
        <p:txBody>
          <a:bodyPr vert="eaVert" wrap="none" anchor="ctr"/>
          <a:lstStyle/>
          <a:p>
            <a:pPr>
              <a:defRPr/>
            </a:pPr>
            <a:endParaRPr lang="ja-JP" altLang="en-US" sz="220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4300" name="Rectangle 7"/>
          <p:cNvSpPr>
            <a:spLocks noChangeArrowheads="1"/>
          </p:cNvSpPr>
          <p:nvPr/>
        </p:nvSpPr>
        <p:spPr bwMode="auto">
          <a:xfrm>
            <a:off x="323850" y="4338638"/>
            <a:ext cx="3384550" cy="431800"/>
          </a:xfrm>
          <a:prstGeom prst="rect">
            <a:avLst/>
          </a:prstGeom>
          <a:solidFill>
            <a:srgbClr val="FFFF00"/>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200">
                <a:latin typeface="Meiryo UI" panose="020B0604030504040204" pitchFamily="50" charset="-128"/>
                <a:ea typeface="Meiryo UI" panose="020B0604030504040204" pitchFamily="50" charset="-128"/>
              </a:rPr>
              <a:t>成功シナリオの実施</a:t>
            </a:r>
          </a:p>
        </p:txBody>
      </p:sp>
      <p:sp>
        <p:nvSpPr>
          <p:cNvPr id="54301" name="Rectangle 8"/>
          <p:cNvSpPr>
            <a:spLocks noChangeArrowheads="1"/>
          </p:cNvSpPr>
          <p:nvPr/>
        </p:nvSpPr>
        <p:spPr bwMode="auto">
          <a:xfrm>
            <a:off x="3203575" y="5013325"/>
            <a:ext cx="2808288" cy="431800"/>
          </a:xfrm>
          <a:prstGeom prst="rect">
            <a:avLst/>
          </a:prstGeom>
          <a:solidFill>
            <a:schemeClr val="bg1"/>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200">
                <a:latin typeface="Meiryo UI" panose="020B0604030504040204" pitchFamily="50" charset="-128"/>
                <a:ea typeface="Meiryo UI" panose="020B0604030504040204" pitchFamily="50" charset="-128"/>
              </a:rPr>
              <a:t>効果の確認</a:t>
            </a:r>
          </a:p>
        </p:txBody>
      </p:sp>
      <p:sp>
        <p:nvSpPr>
          <p:cNvPr id="54302" name="テキスト ボックス 35"/>
          <p:cNvSpPr txBox="1">
            <a:spLocks noChangeArrowheads="1"/>
          </p:cNvSpPr>
          <p:nvPr/>
        </p:nvSpPr>
        <p:spPr bwMode="auto">
          <a:xfrm>
            <a:off x="179388" y="115888"/>
            <a:ext cx="92376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en-US" altLang="ja-JP" sz="2800">
                <a:solidFill>
                  <a:srgbClr val="000000"/>
                </a:solidFill>
                <a:latin typeface="Meiryo UI" panose="020B0604030504040204" pitchFamily="50" charset="-128"/>
                <a:ea typeface="Meiryo UI" panose="020B0604030504040204" pitchFamily="50" charset="-128"/>
              </a:rPr>
              <a:t>Ⅳ</a:t>
            </a:r>
            <a:r>
              <a:rPr lang="ja-JP" altLang="en-US" sz="2800">
                <a:solidFill>
                  <a:srgbClr val="000000"/>
                </a:solidFill>
                <a:latin typeface="Meiryo UI" panose="020B0604030504040204" pitchFamily="50" charset="-128"/>
                <a:ea typeface="Meiryo UI" panose="020B0604030504040204" pitchFamily="50" charset="-128"/>
              </a:rPr>
              <a:t>．</a:t>
            </a:r>
            <a:r>
              <a:rPr lang="en-US" altLang="ja-JP" sz="2800">
                <a:solidFill>
                  <a:srgbClr val="FF0000"/>
                </a:solidFill>
                <a:latin typeface="Meiryo UI" panose="020B0604030504040204" pitchFamily="50" charset="-128"/>
                <a:ea typeface="Meiryo UI" panose="020B0604030504040204" pitchFamily="50" charset="-128"/>
              </a:rPr>
              <a:t>〔</a:t>
            </a:r>
            <a:r>
              <a:rPr lang="ja-JP" altLang="en-US" sz="2800">
                <a:solidFill>
                  <a:srgbClr val="FF0000"/>
                </a:solidFill>
                <a:latin typeface="Meiryo UI" panose="020B0604030504040204" pitchFamily="50" charset="-128"/>
                <a:ea typeface="Meiryo UI" panose="020B0604030504040204" pitchFamily="50" charset="-128"/>
              </a:rPr>
              <a:t>再掲</a:t>
            </a:r>
            <a:r>
              <a:rPr lang="en-US" altLang="ja-JP" sz="2800">
                <a:solidFill>
                  <a:srgbClr val="FF0000"/>
                </a:solidFill>
                <a:latin typeface="Meiryo UI" panose="020B0604030504040204" pitchFamily="50" charset="-128"/>
                <a:ea typeface="Meiryo UI" panose="020B0604030504040204" pitchFamily="50" charset="-128"/>
              </a:rPr>
              <a:t>〕</a:t>
            </a:r>
            <a:r>
              <a:rPr lang="ja-JP" altLang="en-US" sz="2800">
                <a:solidFill>
                  <a:srgbClr val="000000"/>
                </a:solidFill>
                <a:latin typeface="Meiryo UI" panose="020B0604030504040204" pitchFamily="50" charset="-128"/>
                <a:ea typeface="Meiryo UI" panose="020B0604030504040204" pitchFamily="50" charset="-128"/>
              </a:rPr>
              <a:t>課題達成型ＱＣストーリーの手順とポイント</a:t>
            </a:r>
          </a:p>
        </p:txBody>
      </p:sp>
      <p:sp>
        <p:nvSpPr>
          <p:cNvPr id="54303" name="Text Box 29"/>
          <p:cNvSpPr txBox="1">
            <a:spLocks noChangeArrowheads="1"/>
          </p:cNvSpPr>
          <p:nvPr/>
        </p:nvSpPr>
        <p:spPr bwMode="auto">
          <a:xfrm>
            <a:off x="179388" y="5589588"/>
            <a:ext cx="2879725" cy="708025"/>
          </a:xfrm>
          <a:prstGeom prst="rect">
            <a:avLst/>
          </a:prstGeom>
          <a:solidFill>
            <a:srgbClr val="FFFF00"/>
          </a:solidFill>
          <a:ln>
            <a:noFill/>
          </a:ln>
          <a:extLst>
            <a:ext uri="{91240B29-F687-4F45-9708-019B960494DF}">
              <a14:hiddenLine xmlns:a14="http://schemas.microsoft.com/office/drawing/2010/main" w="38100">
                <a:solidFill>
                  <a:srgbClr val="000000"/>
                </a:solidFill>
                <a:miter lim="800000"/>
                <a:headEnd type="none" w="sm" len="sm"/>
                <a:tailEnd type="none" w="sm" len="sm"/>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50000"/>
              </a:spcBef>
              <a:buFontTx/>
              <a:buNone/>
            </a:pPr>
            <a:r>
              <a:rPr lang="en-US" altLang="ja-JP" sz="2000">
                <a:solidFill>
                  <a:srgbClr val="FF0000"/>
                </a:solidFill>
                <a:latin typeface="Meiryo UI" panose="020B0604030504040204" pitchFamily="50" charset="-128"/>
                <a:ea typeface="Meiryo UI" panose="020B0604030504040204" pitchFamily="50" charset="-128"/>
              </a:rPr>
              <a:t>※</a:t>
            </a:r>
            <a:r>
              <a:rPr lang="ja-JP" altLang="en-US" sz="2000">
                <a:solidFill>
                  <a:srgbClr val="FF0000"/>
                </a:solidFill>
                <a:latin typeface="Meiryo UI" panose="020B0604030504040204" pitchFamily="50" charset="-128"/>
                <a:ea typeface="Meiryo UI" panose="020B0604030504040204" pitchFamily="50" charset="-128"/>
              </a:rPr>
              <a:t>問題解決型と対比して</a:t>
            </a:r>
            <a:br>
              <a:rPr lang="ja-JP" altLang="en-US" sz="2000">
                <a:solidFill>
                  <a:srgbClr val="FF0000"/>
                </a:solidFill>
                <a:latin typeface="Meiryo UI" panose="020B0604030504040204" pitchFamily="50" charset="-128"/>
                <a:ea typeface="Meiryo UI" panose="020B0604030504040204" pitchFamily="50" charset="-128"/>
              </a:rPr>
            </a:br>
            <a:r>
              <a:rPr lang="ja-JP" altLang="en-US" sz="2000">
                <a:solidFill>
                  <a:srgbClr val="FF0000"/>
                </a:solidFill>
                <a:latin typeface="Meiryo UI" panose="020B0604030504040204" pitchFamily="50" charset="-128"/>
                <a:ea typeface="Meiryo UI" panose="020B0604030504040204" pitchFamily="50" charset="-128"/>
              </a:rPr>
              <a:t>　 大きく違う手順</a:t>
            </a:r>
          </a:p>
        </p:txBody>
      </p:sp>
      <p:sp>
        <p:nvSpPr>
          <p:cNvPr id="54304" name="Text Box 29"/>
          <p:cNvSpPr txBox="1">
            <a:spLocks noChangeArrowheads="1"/>
          </p:cNvSpPr>
          <p:nvPr/>
        </p:nvSpPr>
        <p:spPr bwMode="auto">
          <a:xfrm>
            <a:off x="468313" y="2924175"/>
            <a:ext cx="647700"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type="none" w="sm" len="sm"/>
                <a:tailEnd type="none" w="sm" len="sm"/>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50000"/>
              </a:spcBef>
              <a:buFontTx/>
              <a:buNone/>
            </a:pPr>
            <a:r>
              <a:rPr lang="en-US" altLang="ja-JP" sz="2000">
                <a:solidFill>
                  <a:srgbClr val="FF0000"/>
                </a:solidFill>
                <a:latin typeface="Meiryo UI" panose="020B0604030504040204" pitchFamily="50" charset="-128"/>
                <a:ea typeface="Meiryo UI" panose="020B0604030504040204" pitchFamily="50" charset="-128"/>
              </a:rPr>
              <a:t>※</a:t>
            </a:r>
            <a:endParaRPr lang="ja-JP" altLang="en-US" sz="2000">
              <a:solidFill>
                <a:srgbClr val="FF0000"/>
              </a:solidFill>
              <a:latin typeface="Meiryo UI" panose="020B0604030504040204" pitchFamily="50" charset="-128"/>
              <a:ea typeface="Meiryo UI" panose="020B0604030504040204" pitchFamily="50" charset="-128"/>
            </a:endParaRPr>
          </a:p>
        </p:txBody>
      </p:sp>
      <p:sp>
        <p:nvSpPr>
          <p:cNvPr id="54305" name="Text Box 29"/>
          <p:cNvSpPr txBox="1">
            <a:spLocks noChangeArrowheads="1"/>
          </p:cNvSpPr>
          <p:nvPr/>
        </p:nvSpPr>
        <p:spPr bwMode="auto">
          <a:xfrm>
            <a:off x="468313" y="2205038"/>
            <a:ext cx="6477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type="none" w="sm" len="sm"/>
                <a:tailEnd type="none" w="sm" len="sm"/>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50000"/>
              </a:spcBef>
              <a:buFontTx/>
              <a:buNone/>
            </a:pPr>
            <a:r>
              <a:rPr lang="en-US" altLang="ja-JP" sz="2000">
                <a:solidFill>
                  <a:srgbClr val="FF0000"/>
                </a:solidFill>
                <a:latin typeface="Meiryo UI" panose="020B0604030504040204" pitchFamily="50" charset="-128"/>
                <a:ea typeface="Meiryo UI" panose="020B0604030504040204" pitchFamily="50" charset="-128"/>
              </a:rPr>
              <a:t>※</a:t>
            </a:r>
            <a:endParaRPr lang="ja-JP" altLang="en-US" sz="2000">
              <a:solidFill>
                <a:srgbClr val="FF0000"/>
              </a:solidFill>
              <a:latin typeface="Meiryo UI" panose="020B0604030504040204" pitchFamily="50" charset="-128"/>
              <a:ea typeface="Meiryo UI" panose="020B0604030504040204" pitchFamily="50" charset="-128"/>
            </a:endParaRPr>
          </a:p>
        </p:txBody>
      </p:sp>
      <p:sp>
        <p:nvSpPr>
          <p:cNvPr id="54306" name="Text Box 29"/>
          <p:cNvSpPr txBox="1">
            <a:spLocks noChangeArrowheads="1"/>
          </p:cNvSpPr>
          <p:nvPr/>
        </p:nvSpPr>
        <p:spPr bwMode="auto">
          <a:xfrm>
            <a:off x="468313" y="3644900"/>
            <a:ext cx="6477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type="none" w="sm" len="sm"/>
                <a:tailEnd type="none" w="sm" len="sm"/>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50000"/>
              </a:spcBef>
              <a:buFontTx/>
              <a:buNone/>
            </a:pPr>
            <a:r>
              <a:rPr lang="en-US" altLang="ja-JP" sz="2000">
                <a:solidFill>
                  <a:srgbClr val="FF0000"/>
                </a:solidFill>
                <a:latin typeface="Meiryo UI" panose="020B0604030504040204" pitchFamily="50" charset="-128"/>
                <a:ea typeface="Meiryo UI" panose="020B0604030504040204" pitchFamily="50" charset="-128"/>
              </a:rPr>
              <a:t>※</a:t>
            </a:r>
            <a:endParaRPr lang="ja-JP" altLang="en-US" sz="2000">
              <a:solidFill>
                <a:srgbClr val="FF0000"/>
              </a:solidFill>
              <a:latin typeface="Meiryo UI" panose="020B0604030504040204" pitchFamily="50" charset="-128"/>
              <a:ea typeface="Meiryo UI" panose="020B0604030504040204" pitchFamily="50" charset="-128"/>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ext Box 28"/>
          <p:cNvSpPr txBox="1">
            <a:spLocks noChangeArrowheads="1"/>
          </p:cNvSpPr>
          <p:nvPr/>
        </p:nvSpPr>
        <p:spPr bwMode="auto">
          <a:xfrm>
            <a:off x="422275" y="400050"/>
            <a:ext cx="8651875" cy="4684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just" eaLnBrk="1" hangingPunct="1">
              <a:spcBef>
                <a:spcPct val="10000"/>
              </a:spcBef>
              <a:buFontTx/>
              <a:buNone/>
            </a:pPr>
            <a:r>
              <a:rPr lang="en-US" altLang="ja-JP" sz="2800">
                <a:latin typeface="HG丸ｺﾞｼｯｸM-PRO" panose="020F0600000000000000" pitchFamily="50" charset="-128"/>
                <a:ea typeface="HG丸ｺﾞｼｯｸM-PRO" panose="020F0600000000000000" pitchFamily="50" charset="-128"/>
              </a:rPr>
              <a:t>3</a:t>
            </a:r>
            <a:r>
              <a:rPr lang="ja-JP" altLang="en-US" sz="2800">
                <a:latin typeface="HG丸ｺﾞｼｯｸM-PRO" panose="020F0600000000000000" pitchFamily="50" charset="-128"/>
                <a:ea typeface="HG丸ｺﾞｼｯｸM-PRO" panose="020F0600000000000000" pitchFamily="50" charset="-128"/>
              </a:rPr>
              <a:t>．ジグソーパズルゲーム</a:t>
            </a:r>
            <a:endParaRPr lang="en-US" altLang="ja-JP" sz="2800">
              <a:latin typeface="HG丸ｺﾞｼｯｸM-PRO" panose="020F0600000000000000" pitchFamily="50" charset="-128"/>
              <a:ea typeface="HG丸ｺﾞｼｯｸM-PRO" panose="020F0600000000000000" pitchFamily="50" charset="-128"/>
            </a:endParaRPr>
          </a:p>
          <a:p>
            <a:pPr algn="just" eaLnBrk="1" hangingPunct="1">
              <a:spcBef>
                <a:spcPct val="10000"/>
              </a:spcBef>
              <a:buFontTx/>
              <a:buNone/>
            </a:pPr>
            <a:endParaRPr lang="en-US" altLang="ja-JP" sz="1600" b="0">
              <a:latin typeface="HG丸ｺﾞｼｯｸM-PRO" panose="020F0600000000000000" pitchFamily="50" charset="-128"/>
              <a:ea typeface="HG丸ｺﾞｼｯｸM-PRO" panose="020F0600000000000000" pitchFamily="50" charset="-128"/>
            </a:endParaRPr>
          </a:p>
          <a:p>
            <a:pPr algn="just" eaLnBrk="1" hangingPunct="1">
              <a:spcBef>
                <a:spcPct val="10000"/>
              </a:spcBef>
              <a:buFontTx/>
              <a:buNone/>
            </a:pPr>
            <a:r>
              <a:rPr lang="ja-JP" altLang="en-US" sz="1600" b="0">
                <a:latin typeface="HG丸ｺﾞｼｯｸM-PRO" panose="020F0600000000000000" pitchFamily="50" charset="-128"/>
                <a:ea typeface="HG丸ｺﾞｼｯｸM-PRO" panose="020F0600000000000000" pitchFamily="50" charset="-128"/>
              </a:rPr>
              <a:t>(1)ねらい</a:t>
            </a:r>
            <a:endParaRPr lang="en-US" altLang="ja-JP" sz="1600" b="0">
              <a:latin typeface="HG丸ｺﾞｼｯｸM-PRO" panose="020F0600000000000000" pitchFamily="50" charset="-128"/>
              <a:ea typeface="HG丸ｺﾞｼｯｸM-PRO" panose="020F0600000000000000" pitchFamily="50" charset="-128"/>
            </a:endParaRPr>
          </a:p>
          <a:p>
            <a:pPr algn="just" eaLnBrk="1" hangingPunct="1">
              <a:spcBef>
                <a:spcPct val="10000"/>
              </a:spcBef>
              <a:buFontTx/>
              <a:buNone/>
            </a:pPr>
            <a:r>
              <a:rPr lang="ja-JP" altLang="en-US" sz="1600" b="0">
                <a:latin typeface="HG丸ｺﾞｼｯｸM-PRO" panose="020F0600000000000000" pitchFamily="50" charset="-128"/>
                <a:ea typeface="HG丸ｺﾞｼｯｸM-PRO" panose="020F0600000000000000" pitchFamily="50" charset="-128"/>
              </a:rPr>
              <a:t>　体験学習を通じて、グループ内の活動の進め方（運営）、役割分担の仕方、リーダー</a:t>
            </a:r>
            <a:r>
              <a:rPr lang="en-US" altLang="ja-JP" sz="1600" b="0">
                <a:latin typeface="HG丸ｺﾞｼｯｸM-PRO" panose="020F0600000000000000" pitchFamily="50" charset="-128"/>
                <a:ea typeface="HG丸ｺﾞｼｯｸM-PRO" panose="020F0600000000000000" pitchFamily="50" charset="-128"/>
              </a:rPr>
              <a:t/>
            </a:r>
            <a:br>
              <a:rPr lang="en-US" altLang="ja-JP" sz="1600" b="0">
                <a:latin typeface="HG丸ｺﾞｼｯｸM-PRO" panose="020F0600000000000000" pitchFamily="50" charset="-128"/>
                <a:ea typeface="HG丸ｺﾞｼｯｸM-PRO" panose="020F0600000000000000" pitchFamily="50" charset="-128"/>
              </a:rPr>
            </a:br>
            <a:r>
              <a:rPr lang="ja-JP" altLang="en-US" sz="1600" b="0">
                <a:latin typeface="HG丸ｺﾞｼｯｸM-PRO" panose="020F0600000000000000" pitchFamily="50" charset="-128"/>
                <a:ea typeface="HG丸ｺﾞｼｯｸM-PRO" panose="020F0600000000000000" pitchFamily="50" charset="-128"/>
              </a:rPr>
              <a:t>　シップの取り方を学びとります。同時に、</a:t>
            </a:r>
            <a:r>
              <a:rPr lang="en-US" altLang="ja-JP" sz="1600" b="0">
                <a:latin typeface="HG丸ｺﾞｼｯｸM-PRO" panose="020F0600000000000000" pitchFamily="50" charset="-128"/>
                <a:ea typeface="HG丸ｺﾞｼｯｸM-PRO" panose="020F0600000000000000" pitchFamily="50" charset="-128"/>
              </a:rPr>
              <a:t>『QC</a:t>
            </a:r>
            <a:r>
              <a:rPr lang="ja-JP" altLang="en-US" sz="1600" b="0">
                <a:latin typeface="HG丸ｺﾞｼｯｸM-PRO" panose="020F0600000000000000" pitchFamily="50" charset="-128"/>
                <a:ea typeface="HG丸ｺﾞｼｯｸM-PRO" panose="020F0600000000000000" pitchFamily="50" charset="-128"/>
              </a:rPr>
              <a:t>的課題達成型の手順</a:t>
            </a:r>
            <a:r>
              <a:rPr lang="en-US" altLang="ja-JP" sz="1600" b="0">
                <a:latin typeface="HG丸ｺﾞｼｯｸM-PRO" panose="020F0600000000000000" pitchFamily="50" charset="-128"/>
                <a:ea typeface="HG丸ｺﾞｼｯｸM-PRO" panose="020F0600000000000000" pitchFamily="50" charset="-128"/>
              </a:rPr>
              <a:t>』</a:t>
            </a:r>
            <a:r>
              <a:rPr lang="ja-JP" altLang="en-US" sz="1600" b="0">
                <a:latin typeface="HG丸ｺﾞｼｯｸM-PRO" panose="020F0600000000000000" pitchFamily="50" charset="-128"/>
                <a:ea typeface="HG丸ｺﾞｼｯｸM-PRO" panose="020F0600000000000000" pitchFamily="50" charset="-128"/>
              </a:rPr>
              <a:t>、</a:t>
            </a:r>
            <a:r>
              <a:rPr lang="en-US" altLang="ja-JP" sz="1600" b="0">
                <a:latin typeface="HG丸ｺﾞｼｯｸM-PRO" panose="020F0600000000000000" pitchFamily="50" charset="-128"/>
                <a:ea typeface="HG丸ｺﾞｼｯｸM-PRO" panose="020F0600000000000000" pitchFamily="50" charset="-128"/>
              </a:rPr>
              <a:t>『</a:t>
            </a:r>
            <a:r>
              <a:rPr lang="ja-JP" altLang="en-US" sz="1600" b="0">
                <a:latin typeface="HG丸ｺﾞｼｯｸM-PRO" panose="020F0600000000000000" pitchFamily="50" charset="-128"/>
                <a:ea typeface="HG丸ｺﾞｼｯｸM-PRO" panose="020F0600000000000000" pitchFamily="50" charset="-128"/>
              </a:rPr>
              <a:t>ねらいを</a:t>
            </a:r>
            <a:r>
              <a:rPr lang="en-US" altLang="ja-JP" sz="1600" b="0">
                <a:latin typeface="HG丸ｺﾞｼｯｸM-PRO" panose="020F0600000000000000" pitchFamily="50" charset="-128"/>
                <a:ea typeface="HG丸ｺﾞｼｯｸM-PRO" panose="020F0600000000000000" pitchFamily="50" charset="-128"/>
              </a:rPr>
              <a:t/>
            </a:r>
            <a:br>
              <a:rPr lang="en-US" altLang="ja-JP" sz="1600" b="0">
                <a:latin typeface="HG丸ｺﾞｼｯｸM-PRO" panose="020F0600000000000000" pitchFamily="50" charset="-128"/>
                <a:ea typeface="HG丸ｺﾞｼｯｸM-PRO" panose="020F0600000000000000" pitchFamily="50" charset="-128"/>
              </a:rPr>
            </a:br>
            <a:r>
              <a:rPr lang="ja-JP" altLang="en-US" sz="1600" b="0">
                <a:latin typeface="HG丸ｺﾞｼｯｸM-PRO" panose="020F0600000000000000" pitchFamily="50" charset="-128"/>
                <a:ea typeface="HG丸ｺﾞｼｯｸM-PRO" panose="020F0600000000000000" pitchFamily="50" charset="-128"/>
              </a:rPr>
              <a:t>　達成するために、新たにやり方を造り出して達成しようとする活動</a:t>
            </a:r>
            <a:r>
              <a:rPr lang="en-US" altLang="ja-JP" sz="1600" b="0">
                <a:latin typeface="HG丸ｺﾞｼｯｸM-PRO" panose="020F0600000000000000" pitchFamily="50" charset="-128"/>
                <a:ea typeface="HG丸ｺﾞｼｯｸM-PRO" panose="020F0600000000000000" pitchFamily="50" charset="-128"/>
              </a:rPr>
              <a:t>』</a:t>
            </a:r>
            <a:r>
              <a:rPr lang="ja-JP" altLang="en-US" sz="1600" b="0">
                <a:latin typeface="HG丸ｺﾞｼｯｸM-PRO" panose="020F0600000000000000" pitchFamily="50" charset="-128"/>
                <a:ea typeface="HG丸ｺﾞｼｯｸM-PRO" panose="020F0600000000000000" pitchFamily="50" charset="-128"/>
              </a:rPr>
              <a:t>についても</a:t>
            </a:r>
            <a:r>
              <a:rPr lang="en-US" altLang="ja-JP" sz="1600" b="0">
                <a:latin typeface="HG丸ｺﾞｼｯｸM-PRO" panose="020F0600000000000000" pitchFamily="50" charset="-128"/>
                <a:ea typeface="HG丸ｺﾞｼｯｸM-PRO" panose="020F0600000000000000" pitchFamily="50" charset="-128"/>
              </a:rPr>
              <a:t/>
            </a:r>
            <a:br>
              <a:rPr lang="en-US" altLang="ja-JP" sz="1600" b="0">
                <a:latin typeface="HG丸ｺﾞｼｯｸM-PRO" panose="020F0600000000000000" pitchFamily="50" charset="-128"/>
                <a:ea typeface="HG丸ｺﾞｼｯｸM-PRO" panose="020F0600000000000000" pitchFamily="50" charset="-128"/>
              </a:rPr>
            </a:br>
            <a:r>
              <a:rPr lang="ja-JP" altLang="en-US" sz="1600" b="0">
                <a:latin typeface="HG丸ｺﾞｼｯｸM-PRO" panose="020F0600000000000000" pitchFamily="50" charset="-128"/>
                <a:ea typeface="HG丸ｺﾞｼｯｸM-PRO" panose="020F0600000000000000" pitchFamily="50" charset="-128"/>
              </a:rPr>
              <a:t>　学びとります。（コミュニケーション・ゲームとしても有効）</a:t>
            </a:r>
            <a:endParaRPr lang="en-US" altLang="ja-JP" sz="1600" b="0">
              <a:latin typeface="HG丸ｺﾞｼｯｸM-PRO" panose="020F0600000000000000" pitchFamily="50" charset="-128"/>
              <a:ea typeface="HG丸ｺﾞｼｯｸM-PRO" panose="020F0600000000000000" pitchFamily="50" charset="-128"/>
            </a:endParaRPr>
          </a:p>
          <a:p>
            <a:pPr algn="just" eaLnBrk="1" hangingPunct="1">
              <a:spcBef>
                <a:spcPct val="10000"/>
              </a:spcBef>
              <a:buFontTx/>
              <a:buNone/>
            </a:pPr>
            <a:endParaRPr lang="en-US" altLang="ja-JP" sz="1600" b="0">
              <a:latin typeface="HG丸ｺﾞｼｯｸM-PRO" panose="020F0600000000000000" pitchFamily="50" charset="-128"/>
              <a:ea typeface="HG丸ｺﾞｼｯｸM-PRO" panose="020F0600000000000000" pitchFamily="50" charset="-128"/>
            </a:endParaRPr>
          </a:p>
          <a:p>
            <a:pPr algn="just" eaLnBrk="1" hangingPunct="1">
              <a:spcBef>
                <a:spcPct val="10000"/>
              </a:spcBef>
              <a:buFontTx/>
              <a:buNone/>
            </a:pPr>
            <a:r>
              <a:rPr lang="en-US" altLang="ja-JP" sz="1600" b="0">
                <a:latin typeface="HG丸ｺﾞｼｯｸM-PRO" panose="020F0600000000000000" pitchFamily="50" charset="-128"/>
                <a:ea typeface="HG丸ｺﾞｼｯｸM-PRO" panose="020F0600000000000000" pitchFamily="50" charset="-128"/>
              </a:rPr>
              <a:t>(2)</a:t>
            </a:r>
            <a:r>
              <a:rPr lang="ja-JP" altLang="en-US" sz="1600" b="0">
                <a:latin typeface="HG丸ｺﾞｼｯｸM-PRO" panose="020F0600000000000000" pitchFamily="50" charset="-128"/>
                <a:ea typeface="HG丸ｺﾞｼｯｸM-PRO" panose="020F0600000000000000" pitchFamily="50" charset="-128"/>
              </a:rPr>
              <a:t>テーマ選定（背景）と進め方</a:t>
            </a:r>
          </a:p>
          <a:p>
            <a:pPr algn="just" eaLnBrk="1" hangingPunct="1">
              <a:spcBef>
                <a:spcPct val="10000"/>
              </a:spcBef>
              <a:buFontTx/>
              <a:buNone/>
            </a:pPr>
            <a:r>
              <a:rPr lang="ja-JP" altLang="en-US" sz="1600" b="0">
                <a:latin typeface="HG丸ｺﾞｼｯｸM-PRO" panose="020F0600000000000000" pitchFamily="50" charset="-128"/>
                <a:ea typeface="HG丸ｺﾞｼｯｸM-PRO" panose="020F0600000000000000" pitchFamily="50" charset="-128"/>
              </a:rPr>
              <a:t>　皆さんは、昨年のジグソーパズル競技会の優勝チームです。今年は</a:t>
            </a:r>
            <a:r>
              <a:rPr lang="en-US" altLang="ja-JP" sz="1600" b="0">
                <a:latin typeface="HG丸ｺﾞｼｯｸM-PRO" panose="020F0600000000000000" pitchFamily="50" charset="-128"/>
                <a:ea typeface="HG丸ｺﾞｼｯｸM-PRO" panose="020F0600000000000000" pitchFamily="50" charset="-128"/>
              </a:rPr>
              <a:t>『</a:t>
            </a:r>
            <a:r>
              <a:rPr lang="ja-JP" altLang="en-US" sz="1600" b="0">
                <a:latin typeface="HG丸ｺﾞｼｯｸM-PRO" panose="020F0600000000000000" pitchFamily="50" charset="-128"/>
                <a:ea typeface="HG丸ｺﾞｼｯｸM-PRO" panose="020F0600000000000000" pitchFamily="50" charset="-128"/>
              </a:rPr>
              <a:t>大会連覇</a:t>
            </a:r>
            <a:r>
              <a:rPr lang="en-US" altLang="ja-JP" sz="1600" b="0">
                <a:latin typeface="HG丸ｺﾞｼｯｸM-PRO" panose="020F0600000000000000" pitchFamily="50" charset="-128"/>
                <a:ea typeface="HG丸ｺﾞｼｯｸM-PRO" panose="020F0600000000000000" pitchFamily="50" charset="-128"/>
              </a:rPr>
              <a:t>』</a:t>
            </a:r>
            <a:r>
              <a:rPr lang="ja-JP" altLang="en-US" sz="1600" b="0">
                <a:latin typeface="HG丸ｺﾞｼｯｸM-PRO" panose="020F0600000000000000" pitchFamily="50" charset="-128"/>
                <a:ea typeface="HG丸ｺﾞｼｯｸM-PRO" panose="020F0600000000000000" pitchFamily="50" charset="-128"/>
              </a:rPr>
              <a:t>が</a:t>
            </a:r>
            <a:r>
              <a:rPr lang="en-US" altLang="ja-JP" sz="1600" b="0">
                <a:latin typeface="HG丸ｺﾞｼｯｸM-PRO" panose="020F0600000000000000" pitchFamily="50" charset="-128"/>
                <a:ea typeface="HG丸ｺﾞｼｯｸM-PRO" panose="020F0600000000000000" pitchFamily="50" charset="-128"/>
              </a:rPr>
              <a:t/>
            </a:r>
            <a:br>
              <a:rPr lang="en-US" altLang="ja-JP" sz="1600" b="0">
                <a:latin typeface="HG丸ｺﾞｼｯｸM-PRO" panose="020F0600000000000000" pitchFamily="50" charset="-128"/>
                <a:ea typeface="HG丸ｺﾞｼｯｸM-PRO" panose="020F0600000000000000" pitchFamily="50" charset="-128"/>
              </a:rPr>
            </a:br>
            <a:r>
              <a:rPr lang="ja-JP" altLang="en-US" sz="1600" b="0">
                <a:latin typeface="HG丸ｺﾞｼｯｸM-PRO" panose="020F0600000000000000" pitchFamily="50" charset="-128"/>
                <a:ea typeface="HG丸ｺﾞｼｯｸM-PRO" panose="020F0600000000000000" pitchFamily="50" charset="-128"/>
              </a:rPr>
              <a:t>　大きな課題です。歴代の優勝タイムは２３～２５分と、これまでの力量なら十分連覇は</a:t>
            </a:r>
            <a:r>
              <a:rPr lang="en-US" altLang="ja-JP" sz="1600" b="0">
                <a:latin typeface="HG丸ｺﾞｼｯｸM-PRO" panose="020F0600000000000000" pitchFamily="50" charset="-128"/>
                <a:ea typeface="HG丸ｺﾞｼｯｸM-PRO" panose="020F0600000000000000" pitchFamily="50" charset="-128"/>
              </a:rPr>
              <a:t/>
            </a:r>
            <a:br>
              <a:rPr lang="en-US" altLang="ja-JP" sz="1600" b="0">
                <a:latin typeface="HG丸ｺﾞｼｯｸM-PRO" panose="020F0600000000000000" pitchFamily="50" charset="-128"/>
                <a:ea typeface="HG丸ｺﾞｼｯｸM-PRO" panose="020F0600000000000000" pitchFamily="50" charset="-128"/>
              </a:rPr>
            </a:br>
            <a:r>
              <a:rPr lang="ja-JP" altLang="en-US" sz="1600" b="0">
                <a:latin typeface="HG丸ｺﾞｼｯｸM-PRO" panose="020F0600000000000000" pitchFamily="50" charset="-128"/>
                <a:ea typeface="HG丸ｺﾞｼｯｸM-PRO" panose="020F0600000000000000" pitchFamily="50" charset="-128"/>
              </a:rPr>
              <a:t>　可能です。ところが最近の交流戦では、大会記録（２０分）に迫るタイムを叩きだす</a:t>
            </a:r>
            <a:r>
              <a:rPr lang="en-US" altLang="ja-JP" sz="1600" b="0">
                <a:latin typeface="HG丸ｺﾞｼｯｸM-PRO" panose="020F0600000000000000" pitchFamily="50" charset="-128"/>
                <a:ea typeface="HG丸ｺﾞｼｯｸM-PRO" panose="020F0600000000000000" pitchFamily="50" charset="-128"/>
              </a:rPr>
              <a:t/>
            </a:r>
            <a:br>
              <a:rPr lang="en-US" altLang="ja-JP" sz="1600" b="0">
                <a:latin typeface="HG丸ｺﾞｼｯｸM-PRO" panose="020F0600000000000000" pitchFamily="50" charset="-128"/>
                <a:ea typeface="HG丸ｺﾞｼｯｸM-PRO" panose="020F0600000000000000" pitchFamily="50" charset="-128"/>
              </a:rPr>
            </a:br>
            <a:r>
              <a:rPr lang="ja-JP" altLang="en-US" sz="1600" b="0">
                <a:latin typeface="HG丸ｺﾞｼｯｸM-PRO" panose="020F0600000000000000" pitchFamily="50" charset="-128"/>
                <a:ea typeface="HG丸ｺﾞｼｯｸM-PRO" panose="020F0600000000000000" pitchFamily="50" charset="-128"/>
              </a:rPr>
              <a:t>　チームも出現しており、決して楽観視できる状況ではありません。</a:t>
            </a:r>
            <a:r>
              <a:rPr lang="en-US" altLang="ja-JP" sz="1600" b="0">
                <a:latin typeface="HG丸ｺﾞｼｯｸM-PRO" panose="020F0600000000000000" pitchFamily="50" charset="-128"/>
                <a:ea typeface="HG丸ｺﾞｼｯｸM-PRO" panose="020F0600000000000000" pitchFamily="50" charset="-128"/>
              </a:rPr>
              <a:t>『</a:t>
            </a:r>
            <a:r>
              <a:rPr lang="ja-JP" altLang="en-US" sz="1600" b="0">
                <a:latin typeface="HG丸ｺﾞｼｯｸM-PRO" panose="020F0600000000000000" pitchFamily="50" charset="-128"/>
                <a:ea typeface="HG丸ｺﾞｼｯｸM-PRO" panose="020F0600000000000000" pitchFamily="50" charset="-128"/>
              </a:rPr>
              <a:t>大会連覇</a:t>
            </a:r>
            <a:r>
              <a:rPr lang="en-US" altLang="ja-JP" sz="1600" b="0">
                <a:latin typeface="HG丸ｺﾞｼｯｸM-PRO" panose="020F0600000000000000" pitchFamily="50" charset="-128"/>
                <a:ea typeface="HG丸ｺﾞｼｯｸM-PRO" panose="020F0600000000000000" pitchFamily="50" charset="-128"/>
              </a:rPr>
              <a:t>』</a:t>
            </a:r>
            <a:r>
              <a:rPr lang="ja-JP" altLang="en-US" sz="1600" b="0">
                <a:latin typeface="HG丸ｺﾞｼｯｸM-PRO" panose="020F0600000000000000" pitchFamily="50" charset="-128"/>
                <a:ea typeface="HG丸ｺﾞｼｯｸM-PRO" panose="020F0600000000000000" pitchFamily="50" charset="-128"/>
              </a:rPr>
              <a:t>を</a:t>
            </a:r>
            <a:r>
              <a:rPr lang="en-US" altLang="ja-JP" sz="1600" b="0">
                <a:latin typeface="HG丸ｺﾞｼｯｸM-PRO" panose="020F0600000000000000" pitchFamily="50" charset="-128"/>
                <a:ea typeface="HG丸ｺﾞｼｯｸM-PRO" panose="020F0600000000000000" pitchFamily="50" charset="-128"/>
              </a:rPr>
              <a:t/>
            </a:r>
            <a:br>
              <a:rPr lang="en-US" altLang="ja-JP" sz="1600" b="0">
                <a:latin typeface="HG丸ｺﾞｼｯｸM-PRO" panose="020F0600000000000000" pitchFamily="50" charset="-128"/>
                <a:ea typeface="HG丸ｺﾞｼｯｸM-PRO" panose="020F0600000000000000" pitchFamily="50" charset="-128"/>
              </a:rPr>
            </a:br>
            <a:r>
              <a:rPr lang="ja-JP" altLang="en-US" sz="1600" b="0">
                <a:latin typeface="HG丸ｺﾞｼｯｸM-PRO" panose="020F0600000000000000" pitchFamily="50" charset="-128"/>
                <a:ea typeface="HG丸ｺﾞｼｯｸM-PRO" panose="020F0600000000000000" pitchFamily="50" charset="-128"/>
              </a:rPr>
              <a:t>　達成するためにも、大会記録更新（２０分以内）を目指すことに。</a:t>
            </a:r>
          </a:p>
          <a:p>
            <a:pPr algn="just" eaLnBrk="1" hangingPunct="1">
              <a:spcBef>
                <a:spcPct val="10000"/>
              </a:spcBef>
              <a:buFontTx/>
              <a:buNone/>
            </a:pPr>
            <a:endParaRPr lang="en-US" altLang="ja-JP" sz="1600" b="0">
              <a:latin typeface="HG丸ｺﾞｼｯｸM-PRO" panose="020F0600000000000000" pitchFamily="50" charset="-128"/>
              <a:ea typeface="HG丸ｺﾞｼｯｸM-PRO" panose="020F0600000000000000" pitchFamily="50" charset="-128"/>
            </a:endParaRPr>
          </a:p>
          <a:p>
            <a:pPr algn="just" eaLnBrk="1" hangingPunct="1">
              <a:spcBef>
                <a:spcPct val="10000"/>
              </a:spcBef>
              <a:buFontTx/>
              <a:buNone/>
            </a:pPr>
            <a:r>
              <a:rPr lang="ja-JP" altLang="en-US" sz="1600" b="0">
                <a:latin typeface="HG丸ｺﾞｼｯｸM-PRO" panose="020F0600000000000000" pitchFamily="50" charset="-128"/>
                <a:ea typeface="HG丸ｺﾞｼｯｸM-PRO" panose="020F0600000000000000" pitchFamily="50" charset="-128"/>
              </a:rPr>
              <a:t>　競技内容：全グループが同じジグソーパズル（</a:t>
            </a:r>
            <a:r>
              <a:rPr lang="en-US" altLang="ja-JP" sz="1600" b="0">
                <a:latin typeface="HG丸ｺﾞｼｯｸM-PRO" panose="020F0600000000000000" pitchFamily="50" charset="-128"/>
                <a:ea typeface="HG丸ｺﾞｼｯｸM-PRO" panose="020F0600000000000000" pitchFamily="50" charset="-128"/>
              </a:rPr>
              <a:t>1</a:t>
            </a:r>
            <a:r>
              <a:rPr lang="ja-JP" altLang="en-US" sz="1600" b="0">
                <a:latin typeface="HG丸ｺﾞｼｯｸM-PRO" panose="020F0600000000000000" pitchFamily="50" charset="-128"/>
                <a:ea typeface="HG丸ｺﾞｼｯｸM-PRO" panose="020F0600000000000000" pitchFamily="50" charset="-128"/>
              </a:rPr>
              <a:t>５</a:t>
            </a:r>
            <a:r>
              <a:rPr lang="en-US" altLang="ja-JP" sz="1600" b="0">
                <a:latin typeface="HG丸ｺﾞｼｯｸM-PRO" panose="020F0600000000000000" pitchFamily="50" charset="-128"/>
                <a:ea typeface="HG丸ｺﾞｼｯｸM-PRO" panose="020F0600000000000000" pitchFamily="50" charset="-128"/>
              </a:rPr>
              <a:t>0</a:t>
            </a:r>
            <a:r>
              <a:rPr lang="ja-JP" altLang="en-US" sz="1600" b="0">
                <a:latin typeface="HG丸ｺﾞｼｯｸM-PRO" panose="020F0600000000000000" pitchFamily="50" charset="-128"/>
                <a:ea typeface="HG丸ｺﾞｼｯｸM-PRO" panose="020F0600000000000000" pitchFamily="50" charset="-128"/>
              </a:rPr>
              <a:t>ピース）を使い一斉にスタート。</a:t>
            </a:r>
          </a:p>
          <a:p>
            <a:pPr algn="just" eaLnBrk="1" hangingPunct="1">
              <a:spcBef>
                <a:spcPct val="10000"/>
              </a:spcBef>
              <a:buFontTx/>
              <a:buNone/>
            </a:pPr>
            <a:r>
              <a:rPr lang="ja-JP" altLang="en-US" sz="1600" b="0">
                <a:latin typeface="HG丸ｺﾞｼｯｸM-PRO" panose="020F0600000000000000" pitchFamily="50" charset="-128"/>
                <a:ea typeface="HG丸ｺﾞｼｯｸM-PRO" panose="020F0600000000000000" pitchFamily="50" charset="-128"/>
              </a:rPr>
              <a:t>　　　　　　全ピースを完成させるまでの時間を競います。</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ext Box 28"/>
          <p:cNvSpPr txBox="1">
            <a:spLocks noChangeArrowheads="1"/>
          </p:cNvSpPr>
          <p:nvPr/>
        </p:nvSpPr>
        <p:spPr bwMode="auto">
          <a:xfrm>
            <a:off x="422275" y="115888"/>
            <a:ext cx="8651875" cy="169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just" eaLnBrk="1" hangingPunct="1">
              <a:spcBef>
                <a:spcPct val="10000"/>
              </a:spcBef>
              <a:buFontTx/>
              <a:buNone/>
            </a:pPr>
            <a:r>
              <a:rPr lang="en-US" altLang="ja-JP" sz="1600" b="0">
                <a:latin typeface="HG丸ｺﾞｼｯｸM-PRO" panose="020F0600000000000000" pitchFamily="50" charset="-128"/>
                <a:ea typeface="HG丸ｺﾞｼｯｸM-PRO" panose="020F0600000000000000" pitchFamily="50" charset="-128"/>
              </a:rPr>
              <a:t>(3)</a:t>
            </a:r>
            <a:r>
              <a:rPr lang="ja-JP" altLang="en-US" sz="1600" b="0">
                <a:latin typeface="HG丸ｺﾞｼｯｸM-PRO" panose="020F0600000000000000" pitchFamily="50" charset="-128"/>
                <a:ea typeface="HG丸ｺﾞｼｯｸM-PRO" panose="020F0600000000000000" pitchFamily="50" charset="-128"/>
              </a:rPr>
              <a:t>現状把握（トライアル実施）</a:t>
            </a:r>
          </a:p>
          <a:p>
            <a:pPr algn="just" eaLnBrk="1" hangingPunct="1">
              <a:spcBef>
                <a:spcPct val="10000"/>
              </a:spcBef>
              <a:buFontTx/>
              <a:buNone/>
            </a:pPr>
            <a:r>
              <a:rPr lang="ja-JP" altLang="en-US" sz="1600" b="0">
                <a:latin typeface="HG丸ｺﾞｼｯｸM-PRO" panose="020F0600000000000000" pitchFamily="50" charset="-128"/>
                <a:ea typeface="HG丸ｺﾞｼｯｸM-PRO" panose="020F0600000000000000" pitchFamily="50" charset="-128"/>
              </a:rPr>
              <a:t>　①開始、終了の合図はチーフアドバイザーの合図で一斉に行います。</a:t>
            </a:r>
            <a:endParaRPr lang="en-US" altLang="ja-JP" sz="1600" b="0">
              <a:latin typeface="HG丸ｺﾞｼｯｸM-PRO" panose="020F0600000000000000" pitchFamily="50" charset="-128"/>
              <a:ea typeface="HG丸ｺﾞｼｯｸM-PRO" panose="020F0600000000000000" pitchFamily="50" charset="-128"/>
            </a:endParaRPr>
          </a:p>
          <a:p>
            <a:pPr algn="just" eaLnBrk="1" hangingPunct="1">
              <a:spcBef>
                <a:spcPct val="10000"/>
              </a:spcBef>
              <a:buFontTx/>
              <a:buNone/>
            </a:pPr>
            <a:r>
              <a:rPr lang="ja-JP" altLang="en-US" sz="1600" b="0">
                <a:latin typeface="HG丸ｺﾞｼｯｸM-PRO" panose="020F0600000000000000" pitchFamily="50" charset="-128"/>
                <a:ea typeface="HG丸ｺﾞｼｯｸM-PRO" panose="020F0600000000000000" pitchFamily="50" charset="-128"/>
              </a:rPr>
              <a:t>　②２５分以内で完成できないグループは、完成できるまで実施する。</a:t>
            </a:r>
          </a:p>
          <a:p>
            <a:pPr algn="just" eaLnBrk="1" hangingPunct="1">
              <a:spcBef>
                <a:spcPct val="10000"/>
              </a:spcBef>
              <a:buFontTx/>
              <a:buNone/>
            </a:pPr>
            <a:r>
              <a:rPr lang="ja-JP" altLang="en-US" sz="1600" b="0">
                <a:latin typeface="HG丸ｺﾞｼｯｸM-PRO" panose="020F0600000000000000" pitchFamily="50" charset="-128"/>
                <a:ea typeface="HG丸ｺﾞｼｯｸM-PRO" panose="020F0600000000000000" pitchFamily="50" charset="-128"/>
              </a:rPr>
              <a:t>　③完成したらチーフアドバイザーに申告してください。時間をお知らせします。</a:t>
            </a:r>
          </a:p>
          <a:p>
            <a:pPr algn="just" eaLnBrk="1" hangingPunct="1">
              <a:spcBef>
                <a:spcPct val="10000"/>
              </a:spcBef>
              <a:buFontTx/>
              <a:buNone/>
            </a:pPr>
            <a:endParaRPr lang="en-US" altLang="ja-JP" sz="1600" b="0">
              <a:latin typeface="HG丸ｺﾞｼｯｸM-PRO" panose="020F0600000000000000" pitchFamily="50" charset="-128"/>
              <a:ea typeface="HG丸ｺﾞｼｯｸM-PRO" panose="020F0600000000000000" pitchFamily="50" charset="-128"/>
            </a:endParaRPr>
          </a:p>
          <a:p>
            <a:pPr algn="just" eaLnBrk="1" hangingPunct="1">
              <a:spcBef>
                <a:spcPct val="10000"/>
              </a:spcBef>
              <a:buFontTx/>
              <a:buNone/>
            </a:pPr>
            <a:r>
              <a:rPr lang="ja-JP" altLang="en-US" sz="1600" b="0">
                <a:latin typeface="HG丸ｺﾞｼｯｸM-PRO" panose="020F0600000000000000" pitchFamily="50" charset="-128"/>
                <a:ea typeface="HG丸ｺﾞｼｯｸM-PRO" panose="020F0600000000000000" pitchFamily="50" charset="-128"/>
              </a:rPr>
              <a:t>　</a:t>
            </a:r>
            <a:endParaRPr lang="en-US" altLang="ja-JP" sz="1600" b="0">
              <a:latin typeface="HG丸ｺﾞｼｯｸM-PRO" panose="020F0600000000000000" pitchFamily="50" charset="-128"/>
              <a:ea typeface="HG丸ｺﾞｼｯｸM-PRO" panose="020F0600000000000000" pitchFamily="50" charset="-128"/>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角丸四角形 15"/>
          <p:cNvSpPr/>
          <p:nvPr/>
        </p:nvSpPr>
        <p:spPr>
          <a:xfrm>
            <a:off x="1619250" y="1412875"/>
            <a:ext cx="5976938" cy="14541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57347" name="正方形/長方形 2"/>
          <p:cNvSpPr>
            <a:spLocks noChangeArrowheads="1"/>
          </p:cNvSpPr>
          <p:nvPr/>
        </p:nvSpPr>
        <p:spPr bwMode="auto">
          <a:xfrm>
            <a:off x="-107950" y="1646238"/>
            <a:ext cx="9359900" cy="286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6000">
                <a:solidFill>
                  <a:srgbClr val="000000"/>
                </a:solidFill>
                <a:latin typeface="Meiryo UI" panose="020B0604030504040204" pitchFamily="50" charset="-128"/>
                <a:ea typeface="Meiryo UI" panose="020B0604030504040204" pitchFamily="50" charset="-128"/>
              </a:rPr>
              <a:t>トライアル実施</a:t>
            </a:r>
          </a:p>
          <a:p>
            <a:pPr algn="ctr">
              <a:spcBef>
                <a:spcPct val="0"/>
              </a:spcBef>
              <a:buFontTx/>
              <a:buNone/>
            </a:pPr>
            <a:endParaRPr lang="ja-JP" altLang="en-US" sz="6000">
              <a:solidFill>
                <a:srgbClr val="000000"/>
              </a:solidFill>
              <a:latin typeface="Meiryo UI" panose="020B0604030504040204" pitchFamily="50" charset="-128"/>
              <a:ea typeface="Meiryo UI" panose="020B0604030504040204" pitchFamily="50" charset="-128"/>
            </a:endParaRPr>
          </a:p>
          <a:p>
            <a:pPr algn="ctr">
              <a:spcBef>
                <a:spcPct val="0"/>
              </a:spcBef>
              <a:buFontTx/>
              <a:buNone/>
            </a:pPr>
            <a:r>
              <a:rPr lang="en-US" altLang="ja-JP" sz="6000">
                <a:solidFill>
                  <a:srgbClr val="000000"/>
                </a:solidFill>
                <a:latin typeface="Meiryo UI" panose="020B0604030504040204" pitchFamily="50" charset="-128"/>
                <a:ea typeface="Meiryo UI" panose="020B0604030504040204" pitchFamily="50" charset="-128"/>
              </a:rPr>
              <a:t>“</a:t>
            </a:r>
            <a:r>
              <a:rPr lang="ja-JP" altLang="en-US" sz="6000">
                <a:solidFill>
                  <a:srgbClr val="000000"/>
                </a:solidFill>
                <a:latin typeface="Meiryo UI" panose="020B0604030504040204" pitchFamily="50" charset="-128"/>
                <a:ea typeface="Meiryo UI" panose="020B0604030504040204" pitchFamily="50" charset="-128"/>
              </a:rPr>
              <a:t>全ピース完成</a:t>
            </a:r>
            <a:r>
              <a:rPr lang="en-US" altLang="ja-JP" sz="6000">
                <a:solidFill>
                  <a:srgbClr val="000000"/>
                </a:solidFill>
                <a:latin typeface="Meiryo UI" panose="020B0604030504040204" pitchFamily="50" charset="-128"/>
                <a:ea typeface="Meiryo UI" panose="020B0604030504040204" pitchFamily="50" charset="-128"/>
              </a:rPr>
              <a:t>”</a:t>
            </a:r>
            <a:r>
              <a:rPr lang="ja-JP" altLang="en-US" sz="6000">
                <a:solidFill>
                  <a:srgbClr val="000000"/>
                </a:solidFill>
                <a:latin typeface="Meiryo UI" panose="020B0604030504040204" pitchFamily="50" charset="-128"/>
                <a:ea typeface="Meiryo UI" panose="020B0604030504040204" pitchFamily="50" charset="-128"/>
              </a:rPr>
              <a:t>するまで</a:t>
            </a:r>
            <a:endParaRPr lang="en-US" altLang="ja-JP" sz="6000">
              <a:solidFill>
                <a:srgbClr val="000000"/>
              </a:solidFill>
              <a:latin typeface="Meiryo UI" panose="020B0604030504040204" pitchFamily="50" charset="-128"/>
              <a:ea typeface="Meiryo UI" panose="020B0604030504040204" pitchFamily="50" charset="-128"/>
            </a:endParaRPr>
          </a:p>
        </p:txBody>
      </p:sp>
      <p:pic>
        <p:nvPicPr>
          <p:cNvPr id="57348" name="図 1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724525" y="4797425"/>
            <a:ext cx="3151188" cy="1655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ext Box 28"/>
          <p:cNvSpPr txBox="1">
            <a:spLocks noChangeArrowheads="1"/>
          </p:cNvSpPr>
          <p:nvPr/>
        </p:nvSpPr>
        <p:spPr bwMode="auto">
          <a:xfrm>
            <a:off x="422275" y="115888"/>
            <a:ext cx="8651875" cy="1914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just" eaLnBrk="1" hangingPunct="1">
              <a:spcBef>
                <a:spcPct val="10000"/>
              </a:spcBef>
              <a:buFontTx/>
              <a:buNone/>
            </a:pPr>
            <a:r>
              <a:rPr lang="en-US" altLang="ja-JP" sz="1600" b="0">
                <a:latin typeface="HG丸ｺﾞｼｯｸM-PRO" panose="020F0600000000000000" pitchFamily="50" charset="-128"/>
                <a:ea typeface="HG丸ｺﾞｼｯｸM-PRO" panose="020F0600000000000000" pitchFamily="50" charset="-128"/>
              </a:rPr>
              <a:t>(3)</a:t>
            </a:r>
            <a:r>
              <a:rPr lang="ja-JP" altLang="en-US" sz="1600" b="0">
                <a:latin typeface="HG丸ｺﾞｼｯｸM-PRO" panose="020F0600000000000000" pitchFamily="50" charset="-128"/>
                <a:ea typeface="HG丸ｺﾞｼｯｸM-PRO" panose="020F0600000000000000" pitchFamily="50" charset="-128"/>
              </a:rPr>
              <a:t>現状把握（トライアル実施）</a:t>
            </a:r>
          </a:p>
          <a:p>
            <a:pPr algn="just" eaLnBrk="1" hangingPunct="1">
              <a:spcBef>
                <a:spcPct val="10000"/>
              </a:spcBef>
              <a:buFontTx/>
              <a:buNone/>
            </a:pPr>
            <a:endParaRPr lang="en-US" altLang="ja-JP" sz="1600" b="0">
              <a:latin typeface="HG丸ｺﾞｼｯｸM-PRO" panose="020F0600000000000000" pitchFamily="50" charset="-128"/>
              <a:ea typeface="HG丸ｺﾞｼｯｸM-PRO" panose="020F0600000000000000" pitchFamily="50" charset="-128"/>
            </a:endParaRPr>
          </a:p>
          <a:p>
            <a:pPr algn="just" eaLnBrk="1" hangingPunct="1">
              <a:spcBef>
                <a:spcPct val="10000"/>
              </a:spcBef>
              <a:buFontTx/>
              <a:buNone/>
            </a:pPr>
            <a:r>
              <a:rPr lang="ja-JP" altLang="en-US" sz="1600" b="0">
                <a:latin typeface="HG丸ｺﾞｼｯｸM-PRO" panose="020F0600000000000000" pitchFamily="50" charset="-128"/>
                <a:ea typeface="HG丸ｺﾞｼｯｸM-PRO" panose="020F0600000000000000" pitchFamily="50" charset="-128"/>
              </a:rPr>
              <a:t>　④トライアルの現状（力量）把握として、気づいた点を３現主義「現地</a:t>
            </a:r>
            <a:r>
              <a:rPr lang="en-US" altLang="ja-JP" sz="1600" b="0">
                <a:latin typeface="HG丸ｺﾞｼｯｸM-PRO" panose="020F0600000000000000" pitchFamily="50" charset="-128"/>
                <a:ea typeface="HG丸ｺﾞｼｯｸM-PRO" panose="020F0600000000000000" pitchFamily="50" charset="-128"/>
              </a:rPr>
              <a:t>(</a:t>
            </a:r>
            <a:r>
              <a:rPr lang="ja-JP" altLang="en-US" sz="1600" b="0">
                <a:latin typeface="HG丸ｺﾞｼｯｸM-PRO" panose="020F0600000000000000" pitchFamily="50" charset="-128"/>
                <a:ea typeface="HG丸ｺﾞｼｯｸM-PRO" panose="020F0600000000000000" pitchFamily="50" charset="-128"/>
              </a:rPr>
              <a:t>現場</a:t>
            </a:r>
            <a:r>
              <a:rPr lang="en-US" altLang="ja-JP" sz="1600" b="0">
                <a:latin typeface="HG丸ｺﾞｼｯｸM-PRO" panose="020F0600000000000000" pitchFamily="50" charset="-128"/>
                <a:ea typeface="HG丸ｺﾞｼｯｸM-PRO" panose="020F0600000000000000" pitchFamily="50" charset="-128"/>
              </a:rPr>
              <a:t>)</a:t>
            </a:r>
            <a:r>
              <a:rPr lang="ja-JP" altLang="en-US" sz="1600" b="0">
                <a:latin typeface="HG丸ｺﾞｼｯｸM-PRO" panose="020F0600000000000000" pitchFamily="50" charset="-128"/>
                <a:ea typeface="HG丸ｺﾞｼｯｸM-PRO" panose="020F0600000000000000" pitchFamily="50" charset="-128"/>
              </a:rPr>
              <a:t>・現物・</a:t>
            </a:r>
            <a:r>
              <a:rPr lang="en-US" altLang="ja-JP" sz="1600" b="0">
                <a:latin typeface="HG丸ｺﾞｼｯｸM-PRO" panose="020F0600000000000000" pitchFamily="50" charset="-128"/>
                <a:ea typeface="HG丸ｺﾞｼｯｸM-PRO" panose="020F0600000000000000" pitchFamily="50" charset="-128"/>
              </a:rPr>
              <a:t/>
            </a:r>
            <a:br>
              <a:rPr lang="en-US" altLang="ja-JP" sz="1600" b="0">
                <a:latin typeface="HG丸ｺﾞｼｯｸM-PRO" panose="020F0600000000000000" pitchFamily="50" charset="-128"/>
                <a:ea typeface="HG丸ｺﾞｼｯｸM-PRO" panose="020F0600000000000000" pitchFamily="50" charset="-128"/>
              </a:rPr>
            </a:br>
            <a:r>
              <a:rPr lang="ja-JP" altLang="en-US" sz="1600" b="0">
                <a:latin typeface="HG丸ｺﾞｼｯｸM-PRO" panose="020F0600000000000000" pitchFamily="50" charset="-128"/>
                <a:ea typeface="HG丸ｺﾞｼｯｸM-PRO" panose="020F0600000000000000" pitchFamily="50" charset="-128"/>
              </a:rPr>
              <a:t>　　現実」で３ム「ムダ・ムラ・ムリ」を全員で話し合って、共通認識してください。</a:t>
            </a:r>
            <a:r>
              <a:rPr lang="en-US" altLang="ja-JP" sz="1600" b="0">
                <a:latin typeface="HG丸ｺﾞｼｯｸM-PRO" panose="020F0600000000000000" pitchFamily="50" charset="-128"/>
                <a:ea typeface="HG丸ｺﾞｼｯｸM-PRO" panose="020F0600000000000000" pitchFamily="50" charset="-128"/>
              </a:rPr>
              <a:t/>
            </a:r>
            <a:br>
              <a:rPr lang="en-US" altLang="ja-JP" sz="1600" b="0">
                <a:latin typeface="HG丸ｺﾞｼｯｸM-PRO" panose="020F0600000000000000" pitchFamily="50" charset="-128"/>
                <a:ea typeface="HG丸ｺﾞｼｯｸM-PRO" panose="020F0600000000000000" pitchFamily="50" charset="-128"/>
              </a:rPr>
            </a:br>
            <a:r>
              <a:rPr lang="ja-JP" altLang="en-US" sz="1600" b="0">
                <a:latin typeface="HG丸ｺﾞｼｯｸM-PRO" panose="020F0600000000000000" pitchFamily="50" charset="-128"/>
                <a:ea typeface="HG丸ｺﾞｼｯｸM-PRO" panose="020F0600000000000000" pitchFamily="50" charset="-128"/>
              </a:rPr>
              <a:t>　　</a:t>
            </a:r>
            <a:r>
              <a:rPr lang="en-US" altLang="ja-JP" sz="1600" b="0">
                <a:latin typeface="HG丸ｺﾞｼｯｸM-PRO" panose="020F0600000000000000" pitchFamily="50" charset="-128"/>
                <a:ea typeface="HG丸ｺﾞｼｯｸM-PRO" panose="020F0600000000000000" pitchFamily="50" charset="-128"/>
              </a:rPr>
              <a:t>〔</a:t>
            </a:r>
            <a:r>
              <a:rPr lang="ja-JP" altLang="en-US" sz="1600" b="0">
                <a:latin typeface="HG丸ｺﾞｼｯｸM-PRO" panose="020F0600000000000000" pitchFamily="50" charset="-128"/>
                <a:ea typeface="HG丸ｺﾞｼｯｸM-PRO" panose="020F0600000000000000" pitchFamily="50" charset="-128"/>
              </a:rPr>
              <a:t>発表資料２</a:t>
            </a:r>
            <a:r>
              <a:rPr lang="en-US" altLang="ja-JP" sz="1600" b="0">
                <a:latin typeface="HG丸ｺﾞｼｯｸM-PRO" panose="020F0600000000000000" pitchFamily="50" charset="-128"/>
                <a:ea typeface="HG丸ｺﾞｼｯｸM-PRO" panose="020F0600000000000000" pitchFamily="50" charset="-128"/>
              </a:rPr>
              <a:t>〕</a:t>
            </a:r>
          </a:p>
          <a:p>
            <a:pPr algn="just" eaLnBrk="1" hangingPunct="1">
              <a:spcBef>
                <a:spcPct val="10000"/>
              </a:spcBef>
              <a:buFontTx/>
              <a:buNone/>
            </a:pPr>
            <a:r>
              <a:rPr lang="ja-JP" altLang="en-US" sz="1600" b="0">
                <a:latin typeface="HG丸ｺﾞｼｯｸM-PRO" panose="020F0600000000000000" pitchFamily="50" charset="-128"/>
                <a:ea typeface="HG丸ｺﾞｼｯｸM-PRO" panose="020F0600000000000000" pitchFamily="50" charset="-128"/>
              </a:rPr>
              <a:t>　　　　　</a:t>
            </a:r>
            <a:r>
              <a:rPr lang="en-US" altLang="ja-JP" sz="1600" b="0">
                <a:latin typeface="HG丸ｺﾞｼｯｸM-PRO" panose="020F0600000000000000" pitchFamily="50" charset="-128"/>
                <a:ea typeface="HG丸ｺﾞｼｯｸM-PRO" panose="020F0600000000000000" pitchFamily="50" charset="-128"/>
              </a:rPr>
              <a:t>【</a:t>
            </a:r>
            <a:r>
              <a:rPr lang="ja-JP" altLang="en-US" sz="1600" b="0">
                <a:latin typeface="HG丸ｺﾞｼｯｸM-PRO" panose="020F0600000000000000" pitchFamily="50" charset="-128"/>
                <a:ea typeface="HG丸ｺﾞｼｯｸM-PRO" panose="020F0600000000000000" pitchFamily="50" charset="-128"/>
              </a:rPr>
              <a:t>現状（力量）把握</a:t>
            </a:r>
            <a:r>
              <a:rPr lang="en-US" altLang="ja-JP" sz="1600" b="0">
                <a:latin typeface="HG丸ｺﾞｼｯｸM-PRO" panose="020F0600000000000000" pitchFamily="50" charset="-128"/>
                <a:ea typeface="HG丸ｺﾞｼｯｸM-PRO" panose="020F0600000000000000" pitchFamily="50" charset="-128"/>
              </a:rPr>
              <a:t>】</a:t>
            </a:r>
            <a:r>
              <a:rPr lang="ja-JP" altLang="en-US" sz="1600" b="0">
                <a:latin typeface="HG丸ｺﾞｼｯｸM-PRO" panose="020F0600000000000000" pitchFamily="50" charset="-128"/>
                <a:ea typeface="HG丸ｺﾞｼｯｸM-PRO" panose="020F0600000000000000" pitchFamily="50" charset="-128"/>
              </a:rPr>
              <a:t>破線枠の語群</a:t>
            </a:r>
          </a:p>
          <a:p>
            <a:pPr algn="just" eaLnBrk="1" hangingPunct="1">
              <a:spcBef>
                <a:spcPct val="10000"/>
              </a:spcBef>
              <a:buFontTx/>
              <a:buNone/>
            </a:pPr>
            <a:r>
              <a:rPr lang="ja-JP" altLang="en-US" sz="1600" b="0">
                <a:latin typeface="HG丸ｺﾞｼｯｸM-PRO" panose="020F0600000000000000" pitchFamily="50" charset="-128"/>
                <a:ea typeface="HG丸ｺﾞｼｯｸM-PRO" panose="020F0600000000000000" pitchFamily="50" charset="-128"/>
              </a:rPr>
              <a:t>　　　　　　・パズルの状態　・人の様子　・作業場の状態（環境）</a:t>
            </a:r>
            <a:endParaRPr lang="en-US" altLang="ja-JP" sz="1600" b="0">
              <a:latin typeface="HG丸ｺﾞｼｯｸM-PRO" panose="020F0600000000000000" pitchFamily="50" charset="-128"/>
              <a:ea typeface="HG丸ｺﾞｼｯｸM-PRO" panose="020F0600000000000000" pitchFamily="50" charset="-128"/>
            </a:endParaRPr>
          </a:p>
        </p:txBody>
      </p:sp>
      <p:sp>
        <p:nvSpPr>
          <p:cNvPr id="3" name="正方形/長方形 2"/>
          <p:cNvSpPr/>
          <p:nvPr/>
        </p:nvSpPr>
        <p:spPr>
          <a:xfrm>
            <a:off x="1508125" y="1989138"/>
            <a:ext cx="6159500" cy="475297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pic>
        <p:nvPicPr>
          <p:cNvPr id="58372" name="図 3"/>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03375" y="2060575"/>
            <a:ext cx="6161088" cy="454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 name="Text Box 3"/>
          <p:cNvSpPr txBox="1">
            <a:spLocks noChangeArrowheads="1"/>
          </p:cNvSpPr>
          <p:nvPr/>
        </p:nvSpPr>
        <p:spPr bwMode="auto">
          <a:xfrm>
            <a:off x="139700" y="3060700"/>
            <a:ext cx="8137525"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400">
                <a:solidFill>
                  <a:schemeClr val="tx1"/>
                </a:solidFill>
                <a:latin typeface="Times New Roman" pitchFamily="18" charset="0"/>
                <a:ea typeface="ＭＳ Ｐゴシック" pitchFamily="50" charset="-128"/>
              </a:defRPr>
            </a:lvl1pPr>
            <a:lvl2pPr marL="742950" indent="-285750">
              <a:spcBef>
                <a:spcPct val="20000"/>
              </a:spcBef>
              <a:buChar char="–"/>
              <a:defRPr kumimoji="1" sz="3000">
                <a:solidFill>
                  <a:schemeClr val="tx1"/>
                </a:solidFill>
                <a:latin typeface="Times New Roman" pitchFamily="18" charset="0"/>
                <a:ea typeface="ＭＳ Ｐゴシック" pitchFamily="50" charset="-128"/>
              </a:defRPr>
            </a:lvl2pPr>
            <a:lvl3pPr marL="1143000" indent="-228600">
              <a:spcBef>
                <a:spcPct val="20000"/>
              </a:spcBef>
              <a:buChar char="•"/>
              <a:defRPr kumimoji="1" sz="2600">
                <a:solidFill>
                  <a:schemeClr val="tx1"/>
                </a:solidFill>
                <a:latin typeface="Times New Roman" pitchFamily="18" charset="0"/>
                <a:ea typeface="ＭＳ Ｐゴシック" pitchFamily="50" charset="-128"/>
              </a:defRPr>
            </a:lvl3pPr>
            <a:lvl4pPr marL="1600200" indent="-228600">
              <a:spcBef>
                <a:spcPct val="20000"/>
              </a:spcBef>
              <a:buChar char="–"/>
              <a:defRPr kumimoji="1" sz="2100">
                <a:solidFill>
                  <a:schemeClr val="tx1"/>
                </a:solidFill>
                <a:latin typeface="Times New Roman" pitchFamily="18" charset="0"/>
                <a:ea typeface="ＭＳ Ｐゴシック" pitchFamily="50" charset="-128"/>
              </a:defRPr>
            </a:lvl4pPr>
            <a:lvl5pPr marL="2057400" indent="-228600">
              <a:spcBef>
                <a:spcPct val="20000"/>
              </a:spcBef>
              <a:buChar char="»"/>
              <a:defRPr kumimoji="1" sz="21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9pPr>
          </a:lstStyle>
          <a:p>
            <a:pPr eaLnBrk="1" fontAlgn="auto" hangingPunct="1">
              <a:spcBef>
                <a:spcPct val="50000"/>
              </a:spcBef>
              <a:spcAft>
                <a:spcPts val="0"/>
              </a:spcAft>
              <a:buFontTx/>
              <a:buNone/>
              <a:defRPr/>
            </a:pPr>
            <a:r>
              <a:rPr lang="ja-JP" altLang="en-US" sz="900" b="0" kern="0" dirty="0">
                <a:solidFill>
                  <a:prstClr val="black"/>
                </a:solidFill>
              </a:rPr>
              <a:t>◆トライアルで気づいた点を</a:t>
            </a:r>
            <a:r>
              <a:rPr lang="ja-JP" altLang="en-US" sz="900" b="0" kern="0" dirty="0">
                <a:solidFill>
                  <a:prstClr val="black"/>
                </a:solidFill>
                <a:latin typeface="HGP創英角ｺﾞｼｯｸUB" pitchFamily="50" charset="-128"/>
                <a:ea typeface="HGP創英角ｺﾞｼｯｸUB" pitchFamily="50" charset="-128"/>
              </a:rPr>
              <a:t>３ゲン主義「現地・現物・現実」</a:t>
            </a:r>
            <a:r>
              <a:rPr lang="ja-JP" altLang="en-US" sz="900" b="0" kern="0" dirty="0">
                <a:solidFill>
                  <a:prstClr val="black"/>
                </a:solidFill>
              </a:rPr>
              <a:t>で３ム「ムダ・ムラ・ムリ」をブレーンストーミングする</a:t>
            </a:r>
          </a:p>
        </p:txBody>
      </p:sp>
      <p:graphicFrame>
        <p:nvGraphicFramePr>
          <p:cNvPr id="114" name="表 113"/>
          <p:cNvGraphicFramePr>
            <a:graphicFrameLocks noGrp="1"/>
          </p:cNvGraphicFramePr>
          <p:nvPr/>
        </p:nvGraphicFramePr>
        <p:xfrm>
          <a:off x="1042988" y="2924175"/>
          <a:ext cx="8281986" cy="288925"/>
        </p:xfrm>
        <a:graphic>
          <a:graphicData uri="http://schemas.openxmlformats.org/drawingml/2006/table">
            <a:tbl>
              <a:tblPr firstRow="1" bandRow="1"/>
              <a:tblGrid>
                <a:gridCol w="1042501">
                  <a:extLst>
                    <a:ext uri="{9D8B030D-6E8A-4147-A177-3AD203B41FA5}">
                      <a16:colId xmlns:a16="http://schemas.microsoft.com/office/drawing/2014/main" val="20000"/>
                    </a:ext>
                  </a:extLst>
                </a:gridCol>
                <a:gridCol w="981201">
                  <a:extLst>
                    <a:ext uri="{9D8B030D-6E8A-4147-A177-3AD203B41FA5}">
                      <a16:colId xmlns:a16="http://schemas.microsoft.com/office/drawing/2014/main" val="20001"/>
                    </a:ext>
                  </a:extLst>
                </a:gridCol>
                <a:gridCol w="1038359">
                  <a:extLst>
                    <a:ext uri="{9D8B030D-6E8A-4147-A177-3AD203B41FA5}">
                      <a16:colId xmlns:a16="http://schemas.microsoft.com/office/drawing/2014/main" val="20002"/>
                    </a:ext>
                  </a:extLst>
                </a:gridCol>
                <a:gridCol w="1066937">
                  <a:extLst>
                    <a:ext uri="{9D8B030D-6E8A-4147-A177-3AD203B41FA5}">
                      <a16:colId xmlns:a16="http://schemas.microsoft.com/office/drawing/2014/main" val="20003"/>
                    </a:ext>
                  </a:extLst>
                </a:gridCol>
                <a:gridCol w="1076464">
                  <a:extLst>
                    <a:ext uri="{9D8B030D-6E8A-4147-A177-3AD203B41FA5}">
                      <a16:colId xmlns:a16="http://schemas.microsoft.com/office/drawing/2014/main" val="20004"/>
                    </a:ext>
                  </a:extLst>
                </a:gridCol>
                <a:gridCol w="1019306">
                  <a:extLst>
                    <a:ext uri="{9D8B030D-6E8A-4147-A177-3AD203B41FA5}">
                      <a16:colId xmlns:a16="http://schemas.microsoft.com/office/drawing/2014/main" val="20005"/>
                    </a:ext>
                  </a:extLst>
                </a:gridCol>
                <a:gridCol w="1066937">
                  <a:extLst>
                    <a:ext uri="{9D8B030D-6E8A-4147-A177-3AD203B41FA5}">
                      <a16:colId xmlns:a16="http://schemas.microsoft.com/office/drawing/2014/main" val="20006"/>
                    </a:ext>
                  </a:extLst>
                </a:gridCol>
                <a:gridCol w="990281">
                  <a:extLst>
                    <a:ext uri="{9D8B030D-6E8A-4147-A177-3AD203B41FA5}">
                      <a16:colId xmlns:a16="http://schemas.microsoft.com/office/drawing/2014/main" val="20007"/>
                    </a:ext>
                  </a:extLst>
                </a:gridCol>
              </a:tblGrid>
              <a:tr h="288925">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algn="l"/>
                      <a:r>
                        <a:rPr lang="en-US" sz="900" b="0" i="0" baseline="0" dirty="0">
                          <a:solidFill>
                            <a:schemeClr val="tx1"/>
                          </a:solidFill>
                          <a:latin typeface="+mj-ea"/>
                          <a:ea typeface="+mj-ea"/>
                        </a:rPr>
                        <a:t>0</a:t>
                      </a:r>
                    </a:p>
                  </a:txBody>
                  <a:tcPr marL="91452" marR="91452" marT="45862" marB="4586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marL="0" indent="0" algn="l"/>
                      <a:r>
                        <a:rPr lang="en-US" sz="900" b="0" i="0" baseline="0" dirty="0">
                          <a:solidFill>
                            <a:schemeClr val="tx1"/>
                          </a:solidFill>
                          <a:latin typeface="+mj-ea"/>
                          <a:ea typeface="+mj-ea"/>
                        </a:rPr>
                        <a:t>5</a:t>
                      </a:r>
                    </a:p>
                  </a:txBody>
                  <a:tcPr marL="91452" marR="91452" marT="45862" marB="4586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algn="l"/>
                      <a:r>
                        <a:rPr lang="en-US" sz="900" b="0" i="0" baseline="0" dirty="0">
                          <a:solidFill>
                            <a:schemeClr val="tx1"/>
                          </a:solidFill>
                          <a:latin typeface="+mj-ea"/>
                          <a:ea typeface="+mj-ea"/>
                        </a:rPr>
                        <a:t>10</a:t>
                      </a:r>
                    </a:p>
                  </a:txBody>
                  <a:tcPr marL="91452" marR="91452" marT="45862" marB="4586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algn="l"/>
                      <a:r>
                        <a:rPr lang="en-US" sz="900" b="0" i="0" baseline="0" dirty="0">
                          <a:solidFill>
                            <a:schemeClr val="tx1"/>
                          </a:solidFill>
                          <a:latin typeface="+mj-ea"/>
                          <a:ea typeface="+mj-ea"/>
                        </a:rPr>
                        <a:t>15</a:t>
                      </a:r>
                    </a:p>
                  </a:txBody>
                  <a:tcPr marL="91452" marR="91452" marT="45862" marB="4586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algn="l"/>
                      <a:r>
                        <a:rPr lang="en-US" sz="900" b="0" i="0" baseline="0" dirty="0">
                          <a:solidFill>
                            <a:schemeClr val="tx1"/>
                          </a:solidFill>
                          <a:latin typeface="+mj-ea"/>
                          <a:ea typeface="+mj-ea"/>
                        </a:rPr>
                        <a:t>20</a:t>
                      </a:r>
                    </a:p>
                  </a:txBody>
                  <a:tcPr marL="91452" marR="91452" marT="45862" marB="4586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algn="l"/>
                      <a:r>
                        <a:rPr lang="en-US" sz="900" b="0" i="0" baseline="0" dirty="0">
                          <a:solidFill>
                            <a:schemeClr val="tx1"/>
                          </a:solidFill>
                          <a:latin typeface="+mj-ea"/>
                          <a:ea typeface="+mj-ea"/>
                        </a:rPr>
                        <a:t>25</a:t>
                      </a:r>
                    </a:p>
                  </a:txBody>
                  <a:tcPr marL="91452" marR="91452" marT="45862" marB="4586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r>
                        <a:rPr lang="en-US" sz="900" b="0" i="0" baseline="0" dirty="0">
                          <a:solidFill>
                            <a:schemeClr val="tx1"/>
                          </a:solidFill>
                          <a:latin typeface="+mj-ea"/>
                          <a:ea typeface="+mj-ea"/>
                        </a:rPr>
                        <a:t>30</a:t>
                      </a:r>
                    </a:p>
                  </a:txBody>
                  <a:tcPr marL="91452" marR="91452" marT="45862" marB="4586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r>
                        <a:rPr lang="en-US" sz="900" b="0" i="0" baseline="0" dirty="0">
                          <a:solidFill>
                            <a:schemeClr val="tx1"/>
                          </a:solidFill>
                          <a:latin typeface="+mj-ea"/>
                          <a:ea typeface="+mj-ea"/>
                        </a:rPr>
                        <a:t>35  (</a:t>
                      </a:r>
                      <a:r>
                        <a:rPr lang="ja-JP" altLang="en-US" sz="900" b="0" i="0" baseline="0" dirty="0">
                          <a:solidFill>
                            <a:schemeClr val="tx1"/>
                          </a:solidFill>
                          <a:latin typeface="+mj-ea"/>
                          <a:ea typeface="+mj-ea"/>
                        </a:rPr>
                        <a:t>分</a:t>
                      </a:r>
                      <a:r>
                        <a:rPr lang="en-US" sz="900" b="0" i="0" baseline="0" dirty="0">
                          <a:solidFill>
                            <a:schemeClr val="tx1"/>
                          </a:solidFill>
                          <a:latin typeface="+mj-ea"/>
                          <a:ea typeface="+mj-ea"/>
                        </a:rPr>
                        <a:t>)</a:t>
                      </a:r>
                    </a:p>
                  </a:txBody>
                  <a:tcPr marL="91452" marR="91452" marT="45862" marB="4586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graphicFrame>
        <p:nvGraphicFramePr>
          <p:cNvPr id="115" name="表 114"/>
          <p:cNvGraphicFramePr>
            <a:graphicFrameLocks noGrp="1"/>
          </p:cNvGraphicFramePr>
          <p:nvPr/>
        </p:nvGraphicFramePr>
        <p:xfrm>
          <a:off x="179388" y="3262313"/>
          <a:ext cx="8788400" cy="3509963"/>
        </p:xfrm>
        <a:graphic>
          <a:graphicData uri="http://schemas.openxmlformats.org/drawingml/2006/table">
            <a:tbl>
              <a:tblPr firstRow="1" bandRow="1"/>
              <a:tblGrid>
                <a:gridCol w="1728241">
                  <a:extLst>
                    <a:ext uri="{9D8B030D-6E8A-4147-A177-3AD203B41FA5}">
                      <a16:colId xmlns:a16="http://schemas.microsoft.com/office/drawing/2014/main" val="20000"/>
                    </a:ext>
                  </a:extLst>
                </a:gridCol>
                <a:gridCol w="6120852">
                  <a:extLst>
                    <a:ext uri="{9D8B030D-6E8A-4147-A177-3AD203B41FA5}">
                      <a16:colId xmlns:a16="http://schemas.microsoft.com/office/drawing/2014/main" val="20001"/>
                    </a:ext>
                  </a:extLst>
                </a:gridCol>
                <a:gridCol w="939307">
                  <a:extLst>
                    <a:ext uri="{9D8B030D-6E8A-4147-A177-3AD203B41FA5}">
                      <a16:colId xmlns:a16="http://schemas.microsoft.com/office/drawing/2014/main" val="20002"/>
                    </a:ext>
                  </a:extLst>
                </a:gridCol>
              </a:tblGrid>
              <a:tr h="822958">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600" b="0" dirty="0">
                          <a:solidFill>
                            <a:sysClr val="windowText" lastClr="000000"/>
                          </a:solidFill>
                          <a:latin typeface="+mn-ea"/>
                          <a:ea typeface="+mn-ea"/>
                        </a:rPr>
                        <a:t>①　</a:t>
                      </a:r>
                      <a:r>
                        <a:rPr lang="ja-JP" altLang="en-US" sz="1600" b="0" dirty="0">
                          <a:solidFill>
                            <a:srgbClr val="FF0000"/>
                          </a:solidFill>
                          <a:latin typeface="+mn-ea"/>
                          <a:ea typeface="+mn-ea"/>
                        </a:rPr>
                        <a:t>人の様子</a:t>
                      </a:r>
                      <a:endParaRPr lang="en-US" sz="1600" dirty="0">
                        <a:solidFill>
                          <a:srgbClr val="FF0000"/>
                        </a:solidFill>
                        <a:latin typeface="+mn-ea"/>
                        <a:ea typeface="+mn-ea"/>
                      </a:endParaRPr>
                    </a:p>
                  </a:txBody>
                  <a:tcPr marL="91443" marR="91443" marT="45719" marB="45719"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lumMod val="20000"/>
                        <a:lumOff val="80000"/>
                      </a:srgbClr>
                    </a:solid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algn="l"/>
                      <a:r>
                        <a:rPr kumimoji="1" lang="ja-JP" altLang="en-US" sz="1600" b="0" dirty="0">
                          <a:solidFill>
                            <a:schemeClr val="tx1"/>
                          </a:solidFill>
                          <a:latin typeface="+mn-ea"/>
                          <a:ea typeface="+mn-ea"/>
                        </a:rPr>
                        <a:t>・腰が</a:t>
                      </a:r>
                      <a:r>
                        <a:rPr kumimoji="1" lang="ja-JP" altLang="en-US" sz="1600" b="0" u="none" dirty="0">
                          <a:solidFill>
                            <a:srgbClr val="FF0000"/>
                          </a:solidFill>
                          <a:latin typeface="+mn-ea"/>
                          <a:ea typeface="+mn-ea"/>
                        </a:rPr>
                        <a:t>痛く</a:t>
                      </a:r>
                      <a:r>
                        <a:rPr kumimoji="1" lang="ja-JP" altLang="en-US" sz="1600" b="0" dirty="0">
                          <a:solidFill>
                            <a:schemeClr val="tx1"/>
                          </a:solidFill>
                          <a:latin typeface="+mn-ea"/>
                          <a:ea typeface="+mn-ea"/>
                        </a:rPr>
                        <a:t>なって、</a:t>
                      </a:r>
                      <a:r>
                        <a:rPr kumimoji="1" lang="ja-JP" altLang="en-US" sz="1600" b="0" dirty="0">
                          <a:solidFill>
                            <a:srgbClr val="FF0000"/>
                          </a:solidFill>
                          <a:latin typeface="+mn-ea"/>
                          <a:ea typeface="+mn-ea"/>
                        </a:rPr>
                        <a:t>集中</a:t>
                      </a:r>
                      <a:r>
                        <a:rPr kumimoji="1" lang="ja-JP" altLang="en-US" sz="1600" b="0" dirty="0">
                          <a:solidFill>
                            <a:schemeClr val="tx1"/>
                          </a:solidFill>
                          <a:latin typeface="+mn-ea"/>
                          <a:ea typeface="+mn-ea"/>
                        </a:rPr>
                        <a:t>力が続かない　　・黙々と作業していた</a:t>
                      </a: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600" b="0" dirty="0">
                          <a:solidFill>
                            <a:schemeClr val="tx1"/>
                          </a:solidFill>
                          <a:latin typeface="+mn-ea"/>
                          <a:ea typeface="+mn-ea"/>
                        </a:rPr>
                        <a:t>・各自思い思いにピースを探し、パズルを組んでいた</a:t>
                      </a:r>
                    </a:p>
                    <a:p>
                      <a:pPr algn="l"/>
                      <a:r>
                        <a:rPr kumimoji="1" lang="ja-JP" altLang="en-US" sz="1600" b="0" dirty="0">
                          <a:solidFill>
                            <a:schemeClr val="tx1"/>
                          </a:solidFill>
                          <a:latin typeface="+mn-ea"/>
                          <a:ea typeface="+mn-ea"/>
                        </a:rPr>
                        <a:t>・うまく</a:t>
                      </a:r>
                      <a:r>
                        <a:rPr kumimoji="1" lang="ja-JP" altLang="en-US" sz="1600" b="0" dirty="0">
                          <a:solidFill>
                            <a:srgbClr val="FF0000"/>
                          </a:solidFill>
                          <a:latin typeface="+mn-ea"/>
                          <a:ea typeface="+mn-ea"/>
                        </a:rPr>
                        <a:t>連携</a:t>
                      </a:r>
                      <a:r>
                        <a:rPr kumimoji="1" lang="ja-JP" altLang="en-US" sz="1600" b="0" dirty="0">
                          <a:solidFill>
                            <a:schemeClr val="tx1"/>
                          </a:solidFill>
                          <a:latin typeface="+mn-ea"/>
                          <a:ea typeface="+mn-ea"/>
                        </a:rPr>
                        <a:t>がとれず、移動や</a:t>
                      </a:r>
                      <a:r>
                        <a:rPr kumimoji="1" lang="ja-JP" altLang="en-US" sz="1600" b="0" dirty="0">
                          <a:solidFill>
                            <a:srgbClr val="FF0000"/>
                          </a:solidFill>
                          <a:latin typeface="+mn-ea"/>
                          <a:ea typeface="+mn-ea"/>
                        </a:rPr>
                        <a:t>手待ち</a:t>
                      </a:r>
                      <a:r>
                        <a:rPr kumimoji="1" lang="ja-JP" altLang="en-US" sz="1600" b="0" dirty="0">
                          <a:solidFill>
                            <a:schemeClr val="tx1"/>
                          </a:solidFill>
                          <a:latin typeface="+mn-ea"/>
                          <a:ea typeface="+mn-ea"/>
                        </a:rPr>
                        <a:t>時間がある</a:t>
                      </a:r>
                    </a:p>
                  </a:txBody>
                  <a:tcPr marL="91443" marR="91443" marT="45719" marB="45719"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algn="l"/>
                      <a:r>
                        <a:rPr kumimoji="1" lang="ja-JP" altLang="en-US" sz="900" b="0" dirty="0">
                          <a:solidFill>
                            <a:schemeClr val="tx1"/>
                          </a:solidFill>
                          <a:latin typeface="Meiryo UI" pitchFamily="50" charset="-128"/>
                          <a:ea typeface="Meiryo UI" pitchFamily="50" charset="-128"/>
                          <a:cs typeface="Meiryo UI" pitchFamily="50" charset="-128"/>
                        </a:rPr>
                        <a:t>・痛く・重く・軽く　</a:t>
                      </a:r>
                    </a:p>
                    <a:p>
                      <a:pPr algn="l"/>
                      <a:r>
                        <a:rPr kumimoji="1" lang="ja-JP" altLang="en-US" sz="900" b="0" dirty="0">
                          <a:solidFill>
                            <a:schemeClr val="tx1"/>
                          </a:solidFill>
                          <a:latin typeface="Meiryo UI" pitchFamily="50" charset="-128"/>
                          <a:ea typeface="Meiryo UI" pitchFamily="50" charset="-128"/>
                          <a:cs typeface="Meiryo UI" pitchFamily="50" charset="-128"/>
                        </a:rPr>
                        <a:t>・忍耐　・持久</a:t>
                      </a:r>
                    </a:p>
                    <a:p>
                      <a:pPr algn="l"/>
                      <a:r>
                        <a:rPr kumimoji="1" lang="ja-JP" altLang="en-US" sz="900" b="0" dirty="0">
                          <a:solidFill>
                            <a:schemeClr val="tx1"/>
                          </a:solidFill>
                          <a:latin typeface="Meiryo UI" pitchFamily="50" charset="-128"/>
                          <a:ea typeface="Meiryo UI" pitchFamily="50" charset="-128"/>
                          <a:cs typeface="Meiryo UI" pitchFamily="50" charset="-128"/>
                        </a:rPr>
                        <a:t>・集中　・調和</a:t>
                      </a:r>
                    </a:p>
                    <a:p>
                      <a:pPr algn="l"/>
                      <a:r>
                        <a:rPr kumimoji="1" lang="ja-JP" altLang="en-US" sz="900" b="0" dirty="0">
                          <a:solidFill>
                            <a:schemeClr val="tx1"/>
                          </a:solidFill>
                          <a:latin typeface="Meiryo UI" pitchFamily="50" charset="-128"/>
                          <a:ea typeface="Meiryo UI" pitchFamily="50" charset="-128"/>
                          <a:cs typeface="Meiryo UI" pitchFamily="50" charset="-128"/>
                        </a:rPr>
                        <a:t>・連動　・連携</a:t>
                      </a:r>
                    </a:p>
                    <a:p>
                      <a:pPr algn="l"/>
                      <a:r>
                        <a:rPr kumimoji="1" lang="ja-JP" altLang="en-US" sz="900" b="0" dirty="0">
                          <a:solidFill>
                            <a:schemeClr val="tx1"/>
                          </a:solidFill>
                          <a:latin typeface="Meiryo UI" pitchFamily="50" charset="-128"/>
                          <a:ea typeface="Meiryo UI" pitchFamily="50" charset="-128"/>
                          <a:cs typeface="Meiryo UI" pitchFamily="50" charset="-128"/>
                        </a:rPr>
                        <a:t>・手待ち・空白</a:t>
                      </a:r>
                    </a:p>
                  </a:txBody>
                  <a:tcPr marL="91443" marR="91443" marT="45719" marB="45719" anchor="ctr">
                    <a:lnL w="12700" cap="flat" cmpd="sng" algn="ctr">
                      <a:solidFill>
                        <a:sysClr val="windowText" lastClr="000000"/>
                      </a:solidFill>
                      <a:prstDash val="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822958">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600" dirty="0">
                          <a:latin typeface="+mn-ea"/>
                          <a:ea typeface="+mn-ea"/>
                        </a:rPr>
                        <a:t>②</a:t>
                      </a:r>
                      <a:r>
                        <a:rPr lang="ja-JP" altLang="en-US" sz="1600" dirty="0">
                          <a:solidFill>
                            <a:srgbClr val="FF0000"/>
                          </a:solidFill>
                          <a:latin typeface="+mn-ea"/>
                          <a:ea typeface="+mn-ea"/>
                        </a:rPr>
                        <a:t>作業場の状態</a:t>
                      </a: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600" dirty="0">
                          <a:solidFill>
                            <a:srgbClr val="FF0000"/>
                          </a:solidFill>
                          <a:latin typeface="+mn-ea"/>
                          <a:ea typeface="+mn-ea"/>
                        </a:rPr>
                        <a:t>　　　</a:t>
                      </a:r>
                      <a:r>
                        <a:rPr lang="ja-JP" altLang="en-US" sz="1600" baseline="0" dirty="0">
                          <a:solidFill>
                            <a:srgbClr val="FF0000"/>
                          </a:solidFill>
                          <a:latin typeface="+mn-ea"/>
                          <a:ea typeface="+mn-ea"/>
                        </a:rPr>
                        <a:t> </a:t>
                      </a:r>
                      <a:r>
                        <a:rPr lang="ja-JP" altLang="en-US" sz="1600" dirty="0">
                          <a:solidFill>
                            <a:srgbClr val="FF0000"/>
                          </a:solidFill>
                          <a:latin typeface="+mn-ea"/>
                          <a:ea typeface="+mn-ea"/>
                        </a:rPr>
                        <a:t>（環境）</a:t>
                      </a:r>
                      <a:endParaRPr lang="en-US" sz="1600" dirty="0">
                        <a:solidFill>
                          <a:srgbClr val="FF0000"/>
                        </a:solidFill>
                        <a:latin typeface="+mn-ea"/>
                        <a:ea typeface="+mn-ea"/>
                      </a:endParaRPr>
                    </a:p>
                  </a:txBody>
                  <a:tcPr marL="91443" marR="91443" marT="45719" marB="45719"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lumMod val="20000"/>
                        <a:lumOff val="80000"/>
                      </a:srgbClr>
                    </a:solid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l"/>
                      <a:r>
                        <a:rPr kumimoji="1" lang="ja-JP" altLang="en-US" sz="1600" b="0" dirty="0">
                          <a:solidFill>
                            <a:schemeClr val="tx1"/>
                          </a:solidFill>
                          <a:latin typeface="+mn-ea"/>
                          <a:ea typeface="+mn-ea"/>
                        </a:rPr>
                        <a:t>・作業机が</a:t>
                      </a:r>
                      <a:r>
                        <a:rPr kumimoji="1" lang="ja-JP" altLang="en-US" sz="1600" b="0" dirty="0">
                          <a:solidFill>
                            <a:srgbClr val="FF0000"/>
                          </a:solidFill>
                          <a:latin typeface="+mn-ea"/>
                          <a:ea typeface="+mn-ea"/>
                        </a:rPr>
                        <a:t>広く</a:t>
                      </a:r>
                      <a:r>
                        <a:rPr kumimoji="1" lang="ja-JP" altLang="en-US" sz="1600" b="0" dirty="0">
                          <a:solidFill>
                            <a:schemeClr val="tx1"/>
                          </a:solidFill>
                          <a:latin typeface="+mn-ea"/>
                          <a:ea typeface="+mn-ea"/>
                        </a:rPr>
                        <a:t>、ピースが取りづらい</a:t>
                      </a:r>
                    </a:p>
                    <a:p>
                      <a:pPr algn="l"/>
                      <a:r>
                        <a:rPr kumimoji="1" lang="ja-JP" altLang="en-US" sz="1600" b="0" dirty="0">
                          <a:solidFill>
                            <a:schemeClr val="tx1"/>
                          </a:solidFill>
                          <a:latin typeface="+mn-ea"/>
                          <a:ea typeface="+mn-ea"/>
                        </a:rPr>
                        <a:t>・作業机の切れ目</a:t>
                      </a:r>
                      <a:r>
                        <a:rPr kumimoji="1" lang="en-US" altLang="ja-JP" sz="1600" b="0" dirty="0">
                          <a:solidFill>
                            <a:schemeClr val="tx1"/>
                          </a:solidFill>
                          <a:latin typeface="+mn-ea"/>
                          <a:ea typeface="+mn-ea"/>
                        </a:rPr>
                        <a:t>(</a:t>
                      </a:r>
                      <a:r>
                        <a:rPr kumimoji="1" lang="ja-JP" altLang="en-US" sz="1600" b="0" dirty="0">
                          <a:solidFill>
                            <a:schemeClr val="tx1"/>
                          </a:solidFill>
                          <a:latin typeface="+mn-ea"/>
                          <a:ea typeface="+mn-ea"/>
                        </a:rPr>
                        <a:t>段差</a:t>
                      </a:r>
                      <a:r>
                        <a:rPr kumimoji="1" lang="en-US" altLang="ja-JP" sz="1600" b="0" dirty="0">
                          <a:solidFill>
                            <a:schemeClr val="tx1"/>
                          </a:solidFill>
                          <a:latin typeface="+mn-ea"/>
                          <a:ea typeface="+mn-ea"/>
                        </a:rPr>
                        <a:t>)</a:t>
                      </a:r>
                      <a:r>
                        <a:rPr kumimoji="1" lang="ja-JP" altLang="en-US" sz="1600" b="0" dirty="0">
                          <a:solidFill>
                            <a:schemeClr val="tx1"/>
                          </a:solidFill>
                          <a:latin typeface="+mn-ea"/>
                          <a:ea typeface="+mn-ea"/>
                        </a:rPr>
                        <a:t>にあたって、パズルが崩れてやり直した</a:t>
                      </a: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600" b="0" dirty="0">
                          <a:solidFill>
                            <a:schemeClr val="tx1"/>
                          </a:solidFill>
                          <a:latin typeface="+mn-ea"/>
                          <a:ea typeface="+mn-ea"/>
                        </a:rPr>
                        <a:t>・</a:t>
                      </a:r>
                      <a:r>
                        <a:rPr kumimoji="1" lang="ja-JP" altLang="en-US" sz="1600" b="0" dirty="0">
                          <a:solidFill>
                            <a:srgbClr val="FF0000"/>
                          </a:solidFill>
                          <a:latin typeface="+mn-ea"/>
                          <a:ea typeface="+mn-ea"/>
                        </a:rPr>
                        <a:t>椅子</a:t>
                      </a:r>
                      <a:r>
                        <a:rPr kumimoji="1" lang="ja-JP" altLang="en-US" sz="1600" b="0" dirty="0">
                          <a:solidFill>
                            <a:schemeClr val="tx1"/>
                          </a:solidFill>
                          <a:latin typeface="+mn-ea"/>
                          <a:ea typeface="+mn-ea"/>
                        </a:rPr>
                        <a:t>が邪魔で移動しづらい　　　・</a:t>
                      </a:r>
                      <a:r>
                        <a:rPr kumimoji="1" lang="ja-JP" altLang="en-US" sz="1600" b="0" dirty="0">
                          <a:solidFill>
                            <a:srgbClr val="FF0000"/>
                          </a:solidFill>
                          <a:latin typeface="+mn-ea"/>
                          <a:ea typeface="+mn-ea"/>
                        </a:rPr>
                        <a:t>立ち位置</a:t>
                      </a:r>
                      <a:r>
                        <a:rPr kumimoji="1" lang="ja-JP" altLang="en-US" sz="1600" b="0" dirty="0">
                          <a:solidFill>
                            <a:schemeClr val="tx1"/>
                          </a:solidFill>
                          <a:latin typeface="+mn-ea"/>
                          <a:ea typeface="+mn-ea"/>
                        </a:rPr>
                        <a:t>が逆でやりにくい</a:t>
                      </a:r>
                    </a:p>
                  </a:txBody>
                  <a:tcPr marL="91443" marR="91443" marT="45719" marB="45719"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900" b="0" dirty="0">
                          <a:solidFill>
                            <a:schemeClr val="tx1"/>
                          </a:solidFill>
                          <a:latin typeface="Meiryo UI" pitchFamily="50" charset="-128"/>
                          <a:ea typeface="Meiryo UI" pitchFamily="50" charset="-128"/>
                          <a:cs typeface="Meiryo UI" pitchFamily="50" charset="-128"/>
                        </a:rPr>
                        <a:t>・小さく　・広く</a:t>
                      </a: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900" b="0" dirty="0">
                          <a:solidFill>
                            <a:schemeClr val="tx1"/>
                          </a:solidFill>
                          <a:latin typeface="Meiryo UI" pitchFamily="50" charset="-128"/>
                          <a:ea typeface="Meiryo UI" pitchFamily="50" charset="-128"/>
                          <a:cs typeface="Meiryo UI" pitchFamily="50" charset="-128"/>
                        </a:rPr>
                        <a:t>・遠く　・狭く</a:t>
                      </a: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900" b="0" dirty="0">
                          <a:solidFill>
                            <a:schemeClr val="tx1"/>
                          </a:solidFill>
                          <a:latin typeface="Meiryo UI" pitchFamily="50" charset="-128"/>
                          <a:ea typeface="Meiryo UI" pitchFamily="50" charset="-128"/>
                          <a:cs typeface="Meiryo UI" pitchFamily="50" charset="-128"/>
                        </a:rPr>
                        <a:t>・人 ・モノ・椅子</a:t>
                      </a:r>
                      <a:endParaRPr kumimoji="1" lang="en-US" altLang="ja-JP" sz="900" b="0" dirty="0">
                        <a:solidFill>
                          <a:schemeClr val="tx1"/>
                        </a:solidFill>
                        <a:latin typeface="Meiryo UI" pitchFamily="50" charset="-128"/>
                        <a:ea typeface="Meiryo UI" pitchFamily="50" charset="-128"/>
                        <a:cs typeface="Meiryo UI"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900" b="0" dirty="0">
                          <a:solidFill>
                            <a:schemeClr val="tx1"/>
                          </a:solidFill>
                          <a:latin typeface="Meiryo UI" pitchFamily="50" charset="-128"/>
                          <a:ea typeface="Meiryo UI" pitchFamily="50" charset="-128"/>
                          <a:cs typeface="Meiryo UI" pitchFamily="50" charset="-128"/>
                        </a:rPr>
                        <a:t>・体の向き</a:t>
                      </a: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900" b="0" dirty="0">
                          <a:solidFill>
                            <a:schemeClr val="tx1"/>
                          </a:solidFill>
                          <a:latin typeface="Meiryo UI" pitchFamily="50" charset="-128"/>
                          <a:ea typeface="Meiryo UI" pitchFamily="50" charset="-128"/>
                          <a:cs typeface="Meiryo UI" pitchFamily="50" charset="-128"/>
                        </a:rPr>
                        <a:t>・立ち位置</a:t>
                      </a:r>
                    </a:p>
                  </a:txBody>
                  <a:tcPr marL="91443" marR="91443" marT="45719" marB="45719" anchor="ctr">
                    <a:lnL w="12700" cap="flat" cmpd="sng" algn="ctr">
                      <a:solidFill>
                        <a:sysClr val="windowText" lastClr="000000"/>
                      </a:solidFill>
                      <a:prstDash val="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835189">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600" dirty="0">
                          <a:latin typeface="+mn-ea"/>
                          <a:ea typeface="+mn-ea"/>
                        </a:rPr>
                        <a:t>③</a:t>
                      </a:r>
                      <a:r>
                        <a:rPr lang="ja-JP" altLang="en-US" sz="1600" dirty="0">
                          <a:solidFill>
                            <a:srgbClr val="FF0000"/>
                          </a:solidFill>
                          <a:latin typeface="+mn-ea"/>
                          <a:ea typeface="+mn-ea"/>
                        </a:rPr>
                        <a:t>パズルの状態</a:t>
                      </a:r>
                      <a:endParaRPr lang="en-US" sz="1600" dirty="0">
                        <a:solidFill>
                          <a:srgbClr val="FF0000"/>
                        </a:solidFill>
                        <a:latin typeface="+mn-ea"/>
                        <a:ea typeface="+mn-ea"/>
                      </a:endParaRPr>
                    </a:p>
                  </a:txBody>
                  <a:tcPr marL="91443" marR="91443" marT="45719" marB="45719"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lumMod val="20000"/>
                        <a:lumOff val="80000"/>
                      </a:srgbClr>
                    </a:solid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600" b="0" dirty="0">
                          <a:solidFill>
                            <a:schemeClr val="tx1"/>
                          </a:solidFill>
                          <a:latin typeface="+mn-ea"/>
                          <a:ea typeface="+mn-ea"/>
                        </a:rPr>
                        <a:t>・ピースが色で</a:t>
                      </a:r>
                      <a:r>
                        <a:rPr kumimoji="1" lang="ja-JP" altLang="en-US" sz="1600" b="0" dirty="0">
                          <a:solidFill>
                            <a:srgbClr val="FF0000"/>
                          </a:solidFill>
                          <a:latin typeface="+mn-ea"/>
                          <a:ea typeface="+mn-ea"/>
                        </a:rPr>
                        <a:t>層別</a:t>
                      </a:r>
                      <a:r>
                        <a:rPr kumimoji="1" lang="ja-JP" altLang="en-US" sz="1600" b="0" dirty="0">
                          <a:solidFill>
                            <a:schemeClr val="tx1"/>
                          </a:solidFill>
                          <a:latin typeface="+mn-ea"/>
                          <a:ea typeface="+mn-ea"/>
                        </a:rPr>
                        <a:t>されていない</a:t>
                      </a:r>
                    </a:p>
                    <a:p>
                      <a:pPr algn="l"/>
                      <a:r>
                        <a:rPr kumimoji="1" lang="ja-JP" altLang="en-US" sz="1600" b="0" dirty="0">
                          <a:solidFill>
                            <a:schemeClr val="tx1"/>
                          </a:solidFill>
                          <a:latin typeface="+mn-ea"/>
                          <a:ea typeface="+mn-ea"/>
                        </a:rPr>
                        <a:t>・文字や枠のピースは識別しやすいが、それ以外のピースは難しい</a:t>
                      </a:r>
                    </a:p>
                    <a:p>
                      <a:pPr algn="l"/>
                      <a:r>
                        <a:rPr kumimoji="1" lang="ja-JP" altLang="en-US" sz="1600" b="0" dirty="0">
                          <a:solidFill>
                            <a:schemeClr val="tx1"/>
                          </a:solidFill>
                          <a:latin typeface="+mn-ea"/>
                          <a:ea typeface="+mn-ea"/>
                        </a:rPr>
                        <a:t>・ピースが裏側になっていたり、重なったりして探しづらい</a:t>
                      </a:r>
                    </a:p>
                  </a:txBody>
                  <a:tcPr marL="91443" marR="91443" marT="45719" marB="45719"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l"/>
                      <a:r>
                        <a:rPr kumimoji="1" lang="ja-JP" altLang="en-US" sz="900" b="0" dirty="0">
                          <a:solidFill>
                            <a:schemeClr val="tx1"/>
                          </a:solidFill>
                          <a:latin typeface="Meiryo UI" pitchFamily="50" charset="-128"/>
                          <a:ea typeface="Meiryo UI" pitchFamily="50" charset="-128"/>
                          <a:cs typeface="Meiryo UI" pitchFamily="50" charset="-128"/>
                        </a:rPr>
                        <a:t>・認識　・層別</a:t>
                      </a:r>
                    </a:p>
                    <a:p>
                      <a:pPr algn="l"/>
                      <a:r>
                        <a:rPr kumimoji="1" lang="ja-JP" altLang="en-US" sz="900" b="0" dirty="0">
                          <a:solidFill>
                            <a:schemeClr val="tx1"/>
                          </a:solidFill>
                          <a:latin typeface="Meiryo UI" pitchFamily="50" charset="-128"/>
                          <a:ea typeface="Meiryo UI" pitchFamily="50" charset="-128"/>
                          <a:cs typeface="Meiryo UI" pitchFamily="50" charset="-128"/>
                        </a:rPr>
                        <a:t>・統一　・均一</a:t>
                      </a:r>
                    </a:p>
                  </a:txBody>
                  <a:tcPr marL="91443" marR="91443" marT="45719" marB="45719" anchor="ctr">
                    <a:lnL w="12700" cap="flat" cmpd="sng" algn="ctr">
                      <a:solidFill>
                        <a:sysClr val="windowText" lastClr="000000"/>
                      </a:solidFill>
                      <a:prstDash val="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670546">
                <a:tc rowSpan="2">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600" dirty="0">
                          <a:latin typeface="+mn-ea"/>
                          <a:ea typeface="+mn-ea"/>
                        </a:rPr>
                        <a:t>④その他</a:t>
                      </a:r>
                      <a:endParaRPr lang="en-US" sz="1600" dirty="0">
                        <a:latin typeface="+mn-ea"/>
                        <a:ea typeface="+mn-ea"/>
                      </a:endParaRPr>
                    </a:p>
                  </a:txBody>
                  <a:tcPr marL="91443" marR="91443" marT="45719" marB="45719"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lumMod val="20000"/>
                        <a:lumOff val="80000"/>
                      </a:srgbClr>
                    </a:solid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l"/>
                      <a:r>
                        <a:rPr kumimoji="1" lang="ja-JP" altLang="en-US" sz="1600" b="0" dirty="0">
                          <a:solidFill>
                            <a:schemeClr val="tx1"/>
                          </a:solidFill>
                          <a:latin typeface="+mn-ea"/>
                          <a:ea typeface="+mn-ea"/>
                        </a:rPr>
                        <a:t>・探してばかりでパズルが組めない　　・何をどうしていいかわからない</a:t>
                      </a:r>
                    </a:p>
                    <a:p>
                      <a:pPr algn="l"/>
                      <a:r>
                        <a:rPr kumimoji="1" lang="ja-JP" altLang="en-US" sz="1600" b="0" dirty="0">
                          <a:solidFill>
                            <a:schemeClr val="tx1"/>
                          </a:solidFill>
                          <a:latin typeface="+mn-ea"/>
                          <a:ea typeface="+mn-ea"/>
                        </a:rPr>
                        <a:t>・</a:t>
                      </a:r>
                      <a:r>
                        <a:rPr kumimoji="1" lang="ja-JP" altLang="en-US" sz="1600" b="0" dirty="0">
                          <a:solidFill>
                            <a:srgbClr val="FF0000"/>
                          </a:solidFill>
                          <a:latin typeface="+mn-ea"/>
                          <a:ea typeface="+mn-ea"/>
                        </a:rPr>
                        <a:t>見本</a:t>
                      </a:r>
                      <a:r>
                        <a:rPr kumimoji="1" lang="ja-JP" altLang="en-US" sz="1600" b="0" dirty="0">
                          <a:solidFill>
                            <a:schemeClr val="tx1"/>
                          </a:solidFill>
                          <a:latin typeface="+mn-ea"/>
                          <a:ea typeface="+mn-ea"/>
                        </a:rPr>
                        <a:t>が見づらい　　・</a:t>
                      </a:r>
                      <a:r>
                        <a:rPr kumimoji="1" lang="ja-JP" altLang="en-US" sz="1600" b="0" dirty="0">
                          <a:solidFill>
                            <a:srgbClr val="FF0000"/>
                          </a:solidFill>
                          <a:latin typeface="+mn-ea"/>
                          <a:ea typeface="+mn-ea"/>
                        </a:rPr>
                        <a:t>完成サイズ</a:t>
                      </a:r>
                      <a:r>
                        <a:rPr kumimoji="1" lang="ja-JP" altLang="en-US" sz="1600" b="0" dirty="0">
                          <a:solidFill>
                            <a:schemeClr val="tx1"/>
                          </a:solidFill>
                          <a:latin typeface="+mn-ea"/>
                          <a:ea typeface="+mn-ea"/>
                        </a:rPr>
                        <a:t>がわからなかった</a:t>
                      </a:r>
                    </a:p>
                  </a:txBody>
                  <a:tcPr marL="91443" marR="91443" marT="45719" marB="45719"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l"/>
                      <a:r>
                        <a:rPr kumimoji="1" lang="ja-JP" altLang="en-US" sz="900" b="0" dirty="0">
                          <a:solidFill>
                            <a:schemeClr val="tx1"/>
                          </a:solidFill>
                          <a:latin typeface="Meiryo UI" pitchFamily="50" charset="-128"/>
                          <a:ea typeface="Meiryo UI" pitchFamily="50" charset="-128"/>
                          <a:cs typeface="Meiryo UI" pitchFamily="50" charset="-128"/>
                        </a:rPr>
                        <a:t>・パズル　・文字</a:t>
                      </a:r>
                    </a:p>
                    <a:p>
                      <a:pPr algn="l"/>
                      <a:r>
                        <a:rPr kumimoji="1" lang="ja-JP" altLang="en-US" sz="900" b="0" dirty="0">
                          <a:solidFill>
                            <a:schemeClr val="tx1"/>
                          </a:solidFill>
                          <a:latin typeface="Meiryo UI" pitchFamily="50" charset="-128"/>
                          <a:ea typeface="Meiryo UI" pitchFamily="50" charset="-128"/>
                          <a:cs typeface="Meiryo UI" pitchFamily="50" charset="-128"/>
                        </a:rPr>
                        <a:t>・見本　・手順</a:t>
                      </a:r>
                    </a:p>
                    <a:p>
                      <a:pPr algn="l"/>
                      <a:r>
                        <a:rPr kumimoji="1" lang="ja-JP" altLang="en-US" sz="900" b="0" dirty="0">
                          <a:solidFill>
                            <a:schemeClr val="tx1"/>
                          </a:solidFill>
                          <a:latin typeface="Meiryo UI" pitchFamily="50" charset="-128"/>
                          <a:ea typeface="Meiryo UI" pitchFamily="50" charset="-128"/>
                          <a:cs typeface="Meiryo UI" pitchFamily="50" charset="-128"/>
                        </a:rPr>
                        <a:t>・完成サイズ</a:t>
                      </a:r>
                    </a:p>
                    <a:p>
                      <a:pPr algn="l"/>
                      <a:r>
                        <a:rPr kumimoji="1" lang="ja-JP" altLang="en-US" sz="900" b="0" dirty="0">
                          <a:solidFill>
                            <a:schemeClr val="tx1"/>
                          </a:solidFill>
                          <a:latin typeface="Meiryo UI" pitchFamily="50" charset="-128"/>
                          <a:ea typeface="Meiryo UI" pitchFamily="50" charset="-128"/>
                          <a:cs typeface="Meiryo UI" pitchFamily="50" charset="-128"/>
                        </a:rPr>
                        <a:t>・時間経過</a:t>
                      </a:r>
                    </a:p>
                  </a:txBody>
                  <a:tcPr marL="91443" marR="91443" marT="45719" marB="45719">
                    <a:lnL w="12700" cap="flat" cmpd="sng" algn="ctr">
                      <a:solidFill>
                        <a:sysClr val="windowText" lastClr="000000"/>
                      </a:solidFill>
                      <a:prstDash val="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358312">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600"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gridSpan="2">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l"/>
                      <a:r>
                        <a:rPr kumimoji="1" lang="ja-JP" altLang="en-US" sz="1600" b="0" dirty="0">
                          <a:solidFill>
                            <a:schemeClr val="tx1"/>
                          </a:solidFill>
                          <a:latin typeface="+mn-ea"/>
                          <a:ea typeface="+mn-ea"/>
                        </a:rPr>
                        <a:t>・</a:t>
                      </a:r>
                    </a:p>
                  </a:txBody>
                  <a:tcPr marL="91443" marR="91443" marT="45719" marB="45719"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l"/>
                      <a:endParaRPr kumimoji="1" lang="ja-JP" altLang="en-US" sz="950" b="0" dirty="0">
                        <a:solidFill>
                          <a:schemeClr val="tx1"/>
                        </a:solidFill>
                        <a:latin typeface="Meiryo UI" pitchFamily="50" charset="-128"/>
                        <a:ea typeface="Meiryo UI" pitchFamily="50" charset="-128"/>
                        <a:cs typeface="Meiryo UI" pitchFamily="50" charset="-128"/>
                      </a:endParaRPr>
                    </a:p>
                  </a:txBody>
                  <a:tcPr>
                    <a:lnL w="12700" cap="flat" cmpd="sng" algn="ctr">
                      <a:solidFill>
                        <a:schemeClr val="tx1"/>
                      </a:solidFill>
                      <a:prstDash val="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931306282"/>
                  </a:ext>
                </a:extLst>
              </a:tr>
            </a:tbl>
          </a:graphicData>
        </a:graphic>
      </p:graphicFrame>
      <p:sp>
        <p:nvSpPr>
          <p:cNvPr id="116" name="正方形/長方形 115"/>
          <p:cNvSpPr/>
          <p:nvPr/>
        </p:nvSpPr>
        <p:spPr>
          <a:xfrm>
            <a:off x="444500" y="3375025"/>
            <a:ext cx="1271588" cy="576263"/>
          </a:xfrm>
          <a:prstGeom prst="rect">
            <a:avLst/>
          </a:prstGeom>
          <a:noFill/>
          <a:ln w="38100" cap="flat" cmpd="sng" algn="ctr">
            <a:solidFill>
              <a:srgbClr val="FF0000"/>
            </a:solidFill>
            <a:prstDash val="sysDot"/>
          </a:ln>
          <a:effectLst/>
        </p:spPr>
        <p:txBody>
          <a:bodyPr anchor="ctr"/>
          <a:lstStyle/>
          <a:p>
            <a:pPr algn="ctr" eaLnBrk="1" fontAlgn="auto" hangingPunct="1">
              <a:spcBef>
                <a:spcPts val="0"/>
              </a:spcBef>
              <a:spcAft>
                <a:spcPts val="0"/>
              </a:spcAft>
              <a:defRPr/>
            </a:pPr>
            <a:endParaRPr kumimoji="0" lang="ja-JP" altLang="en-US" sz="1800" b="0" kern="0">
              <a:solidFill>
                <a:prstClr val="white"/>
              </a:solidFill>
              <a:latin typeface="Calibri"/>
              <a:ea typeface="ＭＳ Ｐゴシック" panose="020B0600070205080204" pitchFamily="50" charset="-128"/>
            </a:endParaRPr>
          </a:p>
        </p:txBody>
      </p:sp>
      <p:sp>
        <p:nvSpPr>
          <p:cNvPr id="117" name="正方形/長方形 116"/>
          <p:cNvSpPr/>
          <p:nvPr/>
        </p:nvSpPr>
        <p:spPr>
          <a:xfrm>
            <a:off x="444500" y="4200525"/>
            <a:ext cx="1271588" cy="576263"/>
          </a:xfrm>
          <a:prstGeom prst="rect">
            <a:avLst/>
          </a:prstGeom>
          <a:noFill/>
          <a:ln w="38100" cap="flat" cmpd="sng" algn="ctr">
            <a:solidFill>
              <a:srgbClr val="FF0000"/>
            </a:solidFill>
            <a:prstDash val="sysDot"/>
          </a:ln>
          <a:effectLst/>
        </p:spPr>
        <p:txBody>
          <a:bodyPr anchor="ctr"/>
          <a:lstStyle/>
          <a:p>
            <a:pPr algn="ctr" eaLnBrk="1" fontAlgn="auto" hangingPunct="1">
              <a:spcBef>
                <a:spcPts val="0"/>
              </a:spcBef>
              <a:spcAft>
                <a:spcPts val="0"/>
              </a:spcAft>
              <a:defRPr/>
            </a:pPr>
            <a:endParaRPr kumimoji="0" lang="ja-JP" altLang="en-US" sz="1800" b="0" kern="0">
              <a:solidFill>
                <a:prstClr val="white"/>
              </a:solidFill>
              <a:latin typeface="Calibri"/>
              <a:ea typeface="ＭＳ Ｐゴシック" panose="020B0600070205080204" pitchFamily="50" charset="-128"/>
            </a:endParaRPr>
          </a:p>
        </p:txBody>
      </p:sp>
      <p:sp>
        <p:nvSpPr>
          <p:cNvPr id="118" name="正方形/長方形 117"/>
          <p:cNvSpPr/>
          <p:nvPr/>
        </p:nvSpPr>
        <p:spPr>
          <a:xfrm>
            <a:off x="444500" y="5019675"/>
            <a:ext cx="1271588" cy="576263"/>
          </a:xfrm>
          <a:prstGeom prst="rect">
            <a:avLst/>
          </a:prstGeom>
          <a:noFill/>
          <a:ln w="38100" cap="flat" cmpd="sng" algn="ctr">
            <a:solidFill>
              <a:srgbClr val="FF0000"/>
            </a:solidFill>
            <a:prstDash val="sysDot"/>
          </a:ln>
          <a:effectLst/>
        </p:spPr>
        <p:txBody>
          <a:bodyPr anchor="ctr"/>
          <a:lstStyle/>
          <a:p>
            <a:pPr algn="ctr" eaLnBrk="1" fontAlgn="auto" hangingPunct="1">
              <a:spcBef>
                <a:spcPts val="0"/>
              </a:spcBef>
              <a:spcAft>
                <a:spcPts val="0"/>
              </a:spcAft>
              <a:defRPr/>
            </a:pPr>
            <a:endParaRPr kumimoji="0" lang="ja-JP" altLang="en-US" sz="1800" b="0" kern="0">
              <a:solidFill>
                <a:prstClr val="white"/>
              </a:solidFill>
              <a:latin typeface="Calibri"/>
              <a:ea typeface="ＭＳ Ｐゴシック" panose="020B0600070205080204" pitchFamily="50" charset="-128"/>
            </a:endParaRPr>
          </a:p>
        </p:txBody>
      </p:sp>
      <p:cxnSp>
        <p:nvCxnSpPr>
          <p:cNvPr id="59431" name="直線コネクタ 118"/>
          <p:cNvCxnSpPr>
            <a:cxnSpLocks noChangeShapeType="1"/>
          </p:cNvCxnSpPr>
          <p:nvPr/>
        </p:nvCxnSpPr>
        <p:spPr bwMode="auto">
          <a:xfrm>
            <a:off x="2493963" y="3552825"/>
            <a:ext cx="374650" cy="0"/>
          </a:xfrm>
          <a:prstGeom prst="line">
            <a:avLst/>
          </a:prstGeom>
          <a:noFill/>
          <a:ln w="38100" algn="ctr">
            <a:solidFill>
              <a:srgbClr val="FF0000"/>
            </a:solidFill>
            <a:prstDash val="sysDot"/>
            <a:round/>
            <a:headEnd/>
            <a:tailEnd/>
          </a:ln>
          <a:extLst>
            <a:ext uri="{909E8E84-426E-40DD-AFC4-6F175D3DCCD1}">
              <a14:hiddenFill xmlns:a14="http://schemas.microsoft.com/office/drawing/2010/main">
                <a:noFill/>
              </a14:hiddenFill>
            </a:ext>
          </a:extLst>
        </p:spPr>
      </p:cxnSp>
      <p:cxnSp>
        <p:nvCxnSpPr>
          <p:cNvPr id="59432" name="直線コネクタ 119"/>
          <p:cNvCxnSpPr>
            <a:cxnSpLocks noChangeShapeType="1"/>
          </p:cNvCxnSpPr>
          <p:nvPr/>
        </p:nvCxnSpPr>
        <p:spPr bwMode="auto">
          <a:xfrm>
            <a:off x="3516313" y="3559175"/>
            <a:ext cx="396875" cy="0"/>
          </a:xfrm>
          <a:prstGeom prst="line">
            <a:avLst/>
          </a:prstGeom>
          <a:noFill/>
          <a:ln w="38100" algn="ctr">
            <a:solidFill>
              <a:srgbClr val="FF0000"/>
            </a:solidFill>
            <a:prstDash val="sysDot"/>
            <a:round/>
            <a:headEnd/>
            <a:tailEnd/>
          </a:ln>
          <a:extLst>
            <a:ext uri="{909E8E84-426E-40DD-AFC4-6F175D3DCCD1}">
              <a14:hiddenFill xmlns:a14="http://schemas.microsoft.com/office/drawing/2010/main">
                <a:noFill/>
              </a14:hiddenFill>
            </a:ext>
          </a:extLst>
        </p:spPr>
      </p:cxnSp>
      <p:cxnSp>
        <p:nvCxnSpPr>
          <p:cNvPr id="59433" name="直線コネクタ 120"/>
          <p:cNvCxnSpPr>
            <a:cxnSpLocks noChangeShapeType="1"/>
          </p:cNvCxnSpPr>
          <p:nvPr/>
        </p:nvCxnSpPr>
        <p:spPr bwMode="auto">
          <a:xfrm>
            <a:off x="2559050" y="4049713"/>
            <a:ext cx="444500" cy="0"/>
          </a:xfrm>
          <a:prstGeom prst="line">
            <a:avLst/>
          </a:prstGeom>
          <a:noFill/>
          <a:ln w="38100" algn="ctr">
            <a:solidFill>
              <a:srgbClr val="FF0000"/>
            </a:solidFill>
            <a:prstDash val="sysDot"/>
            <a:round/>
            <a:headEnd/>
            <a:tailEnd/>
          </a:ln>
          <a:extLst>
            <a:ext uri="{909E8E84-426E-40DD-AFC4-6F175D3DCCD1}">
              <a14:hiddenFill xmlns:a14="http://schemas.microsoft.com/office/drawing/2010/main">
                <a:noFill/>
              </a14:hiddenFill>
            </a:ext>
          </a:extLst>
        </p:spPr>
      </p:cxnSp>
      <p:cxnSp>
        <p:nvCxnSpPr>
          <p:cNvPr id="59434" name="直線コネクタ 121"/>
          <p:cNvCxnSpPr>
            <a:cxnSpLocks noChangeShapeType="1"/>
          </p:cNvCxnSpPr>
          <p:nvPr/>
        </p:nvCxnSpPr>
        <p:spPr bwMode="auto">
          <a:xfrm>
            <a:off x="4476750" y="4040188"/>
            <a:ext cx="595313" cy="0"/>
          </a:xfrm>
          <a:prstGeom prst="line">
            <a:avLst/>
          </a:prstGeom>
          <a:noFill/>
          <a:ln w="38100" algn="ctr">
            <a:solidFill>
              <a:srgbClr val="FF0000"/>
            </a:solidFill>
            <a:prstDash val="sysDot"/>
            <a:round/>
            <a:headEnd/>
            <a:tailEnd/>
          </a:ln>
          <a:extLst>
            <a:ext uri="{909E8E84-426E-40DD-AFC4-6F175D3DCCD1}">
              <a14:hiddenFill xmlns:a14="http://schemas.microsoft.com/office/drawing/2010/main">
                <a:noFill/>
              </a14:hiddenFill>
            </a:ext>
          </a:extLst>
        </p:spPr>
      </p:cxnSp>
      <p:cxnSp>
        <p:nvCxnSpPr>
          <p:cNvPr id="59435" name="直線コネクタ 122"/>
          <p:cNvCxnSpPr>
            <a:cxnSpLocks noChangeShapeType="1"/>
          </p:cNvCxnSpPr>
          <p:nvPr/>
        </p:nvCxnSpPr>
        <p:spPr bwMode="auto">
          <a:xfrm>
            <a:off x="2886075" y="4383088"/>
            <a:ext cx="374650" cy="0"/>
          </a:xfrm>
          <a:prstGeom prst="line">
            <a:avLst/>
          </a:prstGeom>
          <a:noFill/>
          <a:ln w="38100" algn="ctr">
            <a:solidFill>
              <a:srgbClr val="FF0000"/>
            </a:solidFill>
            <a:prstDash val="sysDot"/>
            <a:round/>
            <a:headEnd/>
            <a:tailEnd/>
          </a:ln>
          <a:extLst>
            <a:ext uri="{909E8E84-426E-40DD-AFC4-6F175D3DCCD1}">
              <a14:hiddenFill xmlns:a14="http://schemas.microsoft.com/office/drawing/2010/main">
                <a:noFill/>
              </a14:hiddenFill>
            </a:ext>
          </a:extLst>
        </p:spPr>
      </p:cxnSp>
      <p:cxnSp>
        <p:nvCxnSpPr>
          <p:cNvPr id="59436" name="直線コネクタ 123"/>
          <p:cNvCxnSpPr>
            <a:cxnSpLocks noChangeShapeType="1"/>
          </p:cNvCxnSpPr>
          <p:nvPr/>
        </p:nvCxnSpPr>
        <p:spPr bwMode="auto">
          <a:xfrm>
            <a:off x="2133600" y="4867275"/>
            <a:ext cx="374650" cy="0"/>
          </a:xfrm>
          <a:prstGeom prst="line">
            <a:avLst/>
          </a:prstGeom>
          <a:noFill/>
          <a:ln w="38100" algn="ctr">
            <a:solidFill>
              <a:srgbClr val="FF0000"/>
            </a:solidFill>
            <a:prstDash val="sysDot"/>
            <a:round/>
            <a:headEnd/>
            <a:tailEnd/>
          </a:ln>
          <a:extLst>
            <a:ext uri="{909E8E84-426E-40DD-AFC4-6F175D3DCCD1}">
              <a14:hiddenFill xmlns:a14="http://schemas.microsoft.com/office/drawing/2010/main">
                <a:noFill/>
              </a14:hiddenFill>
            </a:ext>
          </a:extLst>
        </p:spPr>
      </p:cxnSp>
      <p:cxnSp>
        <p:nvCxnSpPr>
          <p:cNvPr id="59437" name="直線コネクタ 124"/>
          <p:cNvCxnSpPr>
            <a:cxnSpLocks noChangeShapeType="1"/>
          </p:cNvCxnSpPr>
          <p:nvPr/>
        </p:nvCxnSpPr>
        <p:spPr bwMode="auto">
          <a:xfrm>
            <a:off x="4940300" y="4873625"/>
            <a:ext cx="784225" cy="0"/>
          </a:xfrm>
          <a:prstGeom prst="line">
            <a:avLst/>
          </a:prstGeom>
          <a:noFill/>
          <a:ln w="38100" algn="ctr">
            <a:solidFill>
              <a:srgbClr val="FF0000"/>
            </a:solidFill>
            <a:prstDash val="sysDot"/>
            <a:round/>
            <a:headEnd/>
            <a:tailEnd/>
          </a:ln>
          <a:extLst>
            <a:ext uri="{909E8E84-426E-40DD-AFC4-6F175D3DCCD1}">
              <a14:hiddenFill xmlns:a14="http://schemas.microsoft.com/office/drawing/2010/main">
                <a:noFill/>
              </a14:hiddenFill>
            </a:ext>
          </a:extLst>
        </p:spPr>
      </p:cxnSp>
      <p:cxnSp>
        <p:nvCxnSpPr>
          <p:cNvPr id="59438" name="直線コネクタ 125"/>
          <p:cNvCxnSpPr>
            <a:cxnSpLocks noChangeShapeType="1"/>
          </p:cNvCxnSpPr>
          <p:nvPr/>
        </p:nvCxnSpPr>
        <p:spPr bwMode="auto">
          <a:xfrm>
            <a:off x="3246438" y="5216525"/>
            <a:ext cx="452437" cy="0"/>
          </a:xfrm>
          <a:prstGeom prst="line">
            <a:avLst/>
          </a:prstGeom>
          <a:noFill/>
          <a:ln w="38100" algn="ctr">
            <a:solidFill>
              <a:srgbClr val="FF0000"/>
            </a:solidFill>
            <a:prstDash val="sysDot"/>
            <a:round/>
            <a:headEnd/>
            <a:tailEnd/>
          </a:ln>
          <a:extLst>
            <a:ext uri="{909E8E84-426E-40DD-AFC4-6F175D3DCCD1}">
              <a14:hiddenFill xmlns:a14="http://schemas.microsoft.com/office/drawing/2010/main">
                <a:noFill/>
              </a14:hiddenFill>
            </a:ext>
          </a:extLst>
        </p:spPr>
      </p:cxnSp>
      <p:cxnSp>
        <p:nvCxnSpPr>
          <p:cNvPr id="59439" name="直線コネクタ 126"/>
          <p:cNvCxnSpPr>
            <a:cxnSpLocks noChangeShapeType="1"/>
          </p:cNvCxnSpPr>
          <p:nvPr/>
        </p:nvCxnSpPr>
        <p:spPr bwMode="auto">
          <a:xfrm>
            <a:off x="2089150" y="6357938"/>
            <a:ext cx="409575" cy="0"/>
          </a:xfrm>
          <a:prstGeom prst="line">
            <a:avLst/>
          </a:prstGeom>
          <a:noFill/>
          <a:ln w="38100" algn="ctr">
            <a:solidFill>
              <a:srgbClr val="FF0000"/>
            </a:solidFill>
            <a:prstDash val="sysDot"/>
            <a:round/>
            <a:headEnd/>
            <a:tailEnd/>
          </a:ln>
          <a:extLst>
            <a:ext uri="{909E8E84-426E-40DD-AFC4-6F175D3DCCD1}">
              <a14:hiddenFill xmlns:a14="http://schemas.microsoft.com/office/drawing/2010/main">
                <a:noFill/>
              </a14:hiddenFill>
            </a:ext>
          </a:extLst>
        </p:spPr>
      </p:cxnSp>
      <p:cxnSp>
        <p:nvCxnSpPr>
          <p:cNvPr id="59440" name="直線コネクタ 127"/>
          <p:cNvCxnSpPr>
            <a:cxnSpLocks noChangeShapeType="1"/>
          </p:cNvCxnSpPr>
          <p:nvPr/>
        </p:nvCxnSpPr>
        <p:spPr bwMode="auto">
          <a:xfrm>
            <a:off x="3876675" y="6357938"/>
            <a:ext cx="936625" cy="0"/>
          </a:xfrm>
          <a:prstGeom prst="line">
            <a:avLst/>
          </a:prstGeom>
          <a:noFill/>
          <a:ln w="38100" algn="ctr">
            <a:solidFill>
              <a:srgbClr val="FF0000"/>
            </a:solidFill>
            <a:prstDash val="sysDot"/>
            <a:round/>
            <a:headEnd/>
            <a:tailEnd/>
          </a:ln>
          <a:extLst>
            <a:ext uri="{909E8E84-426E-40DD-AFC4-6F175D3DCCD1}">
              <a14:hiddenFill xmlns:a14="http://schemas.microsoft.com/office/drawing/2010/main">
                <a:noFill/>
              </a14:hiddenFill>
            </a:ext>
          </a:extLst>
        </p:spPr>
      </p:cxnSp>
      <p:sp>
        <p:nvSpPr>
          <p:cNvPr id="129" name="角丸四角形吹き出し 128"/>
          <p:cNvSpPr/>
          <p:nvPr/>
        </p:nvSpPr>
        <p:spPr>
          <a:xfrm>
            <a:off x="4948238" y="6323013"/>
            <a:ext cx="2968625" cy="346075"/>
          </a:xfrm>
          <a:prstGeom prst="wedgeRoundRectCallout">
            <a:avLst>
              <a:gd name="adj1" fmla="val -136559"/>
              <a:gd name="adj2" fmla="val 41418"/>
              <a:gd name="adj3" fmla="val 16667"/>
            </a:avLst>
          </a:prstGeom>
          <a:solidFill>
            <a:srgbClr val="4F81BD"/>
          </a:solidFill>
          <a:ln w="25400" cap="flat" cmpd="sng" algn="ctr">
            <a:solidFill>
              <a:srgbClr val="4F81BD">
                <a:shade val="50000"/>
              </a:srgbClr>
            </a:solidFill>
            <a:prstDash val="solid"/>
          </a:ln>
          <a:effectLst/>
        </p:spPr>
        <p:txBody>
          <a:bodyPr anchor="ctr"/>
          <a:lstStyle/>
          <a:p>
            <a:pPr algn="ctr" eaLnBrk="1" fontAlgn="auto" hangingPunct="1">
              <a:spcBef>
                <a:spcPts val="0"/>
              </a:spcBef>
              <a:spcAft>
                <a:spcPts val="0"/>
              </a:spcAft>
              <a:defRPr/>
            </a:pPr>
            <a:r>
              <a:rPr kumimoji="0" lang="ja-JP" altLang="en-US" sz="1600" b="0" kern="0" dirty="0">
                <a:solidFill>
                  <a:prstClr val="white"/>
                </a:solidFill>
                <a:latin typeface="Meiryo UI" pitchFamily="50" charset="-128"/>
                <a:ea typeface="Meiryo UI" pitchFamily="50" charset="-128"/>
                <a:cs typeface="Meiryo UI" pitchFamily="50" charset="-128"/>
              </a:rPr>
              <a:t>上記以外で気づきが有れば 記入</a:t>
            </a:r>
          </a:p>
        </p:txBody>
      </p:sp>
      <p:graphicFrame>
        <p:nvGraphicFramePr>
          <p:cNvPr id="130" name="表 129"/>
          <p:cNvGraphicFramePr>
            <a:graphicFrameLocks noGrp="1"/>
          </p:cNvGraphicFramePr>
          <p:nvPr/>
        </p:nvGraphicFramePr>
        <p:xfrm>
          <a:off x="1187450" y="1946275"/>
          <a:ext cx="7289800" cy="1008066"/>
        </p:xfrm>
        <a:graphic>
          <a:graphicData uri="http://schemas.openxmlformats.org/drawingml/2006/table">
            <a:tbl>
              <a:tblPr firstRow="1" bandRow="1"/>
              <a:tblGrid>
                <a:gridCol w="208280">
                  <a:extLst>
                    <a:ext uri="{9D8B030D-6E8A-4147-A177-3AD203B41FA5}">
                      <a16:colId xmlns:a16="http://schemas.microsoft.com/office/drawing/2014/main" val="20000"/>
                    </a:ext>
                  </a:extLst>
                </a:gridCol>
                <a:gridCol w="208280">
                  <a:extLst>
                    <a:ext uri="{9D8B030D-6E8A-4147-A177-3AD203B41FA5}">
                      <a16:colId xmlns:a16="http://schemas.microsoft.com/office/drawing/2014/main" val="20001"/>
                    </a:ext>
                  </a:extLst>
                </a:gridCol>
                <a:gridCol w="208280">
                  <a:extLst>
                    <a:ext uri="{9D8B030D-6E8A-4147-A177-3AD203B41FA5}">
                      <a16:colId xmlns:a16="http://schemas.microsoft.com/office/drawing/2014/main" val="20002"/>
                    </a:ext>
                  </a:extLst>
                </a:gridCol>
                <a:gridCol w="208280">
                  <a:extLst>
                    <a:ext uri="{9D8B030D-6E8A-4147-A177-3AD203B41FA5}">
                      <a16:colId xmlns:a16="http://schemas.microsoft.com/office/drawing/2014/main" val="20003"/>
                    </a:ext>
                  </a:extLst>
                </a:gridCol>
                <a:gridCol w="208280">
                  <a:extLst>
                    <a:ext uri="{9D8B030D-6E8A-4147-A177-3AD203B41FA5}">
                      <a16:colId xmlns:a16="http://schemas.microsoft.com/office/drawing/2014/main" val="20004"/>
                    </a:ext>
                  </a:extLst>
                </a:gridCol>
                <a:gridCol w="208280">
                  <a:extLst>
                    <a:ext uri="{9D8B030D-6E8A-4147-A177-3AD203B41FA5}">
                      <a16:colId xmlns:a16="http://schemas.microsoft.com/office/drawing/2014/main" val="20005"/>
                    </a:ext>
                  </a:extLst>
                </a:gridCol>
                <a:gridCol w="208280">
                  <a:extLst>
                    <a:ext uri="{9D8B030D-6E8A-4147-A177-3AD203B41FA5}">
                      <a16:colId xmlns:a16="http://schemas.microsoft.com/office/drawing/2014/main" val="20006"/>
                    </a:ext>
                  </a:extLst>
                </a:gridCol>
                <a:gridCol w="208280">
                  <a:extLst>
                    <a:ext uri="{9D8B030D-6E8A-4147-A177-3AD203B41FA5}">
                      <a16:colId xmlns:a16="http://schemas.microsoft.com/office/drawing/2014/main" val="20007"/>
                    </a:ext>
                  </a:extLst>
                </a:gridCol>
                <a:gridCol w="208280">
                  <a:extLst>
                    <a:ext uri="{9D8B030D-6E8A-4147-A177-3AD203B41FA5}">
                      <a16:colId xmlns:a16="http://schemas.microsoft.com/office/drawing/2014/main" val="20008"/>
                    </a:ext>
                  </a:extLst>
                </a:gridCol>
                <a:gridCol w="208280">
                  <a:extLst>
                    <a:ext uri="{9D8B030D-6E8A-4147-A177-3AD203B41FA5}">
                      <a16:colId xmlns:a16="http://schemas.microsoft.com/office/drawing/2014/main" val="20009"/>
                    </a:ext>
                  </a:extLst>
                </a:gridCol>
                <a:gridCol w="208280">
                  <a:extLst>
                    <a:ext uri="{9D8B030D-6E8A-4147-A177-3AD203B41FA5}">
                      <a16:colId xmlns:a16="http://schemas.microsoft.com/office/drawing/2014/main" val="20010"/>
                    </a:ext>
                  </a:extLst>
                </a:gridCol>
                <a:gridCol w="208280">
                  <a:extLst>
                    <a:ext uri="{9D8B030D-6E8A-4147-A177-3AD203B41FA5}">
                      <a16:colId xmlns:a16="http://schemas.microsoft.com/office/drawing/2014/main" val="20011"/>
                    </a:ext>
                  </a:extLst>
                </a:gridCol>
                <a:gridCol w="208280">
                  <a:extLst>
                    <a:ext uri="{9D8B030D-6E8A-4147-A177-3AD203B41FA5}">
                      <a16:colId xmlns:a16="http://schemas.microsoft.com/office/drawing/2014/main" val="20012"/>
                    </a:ext>
                  </a:extLst>
                </a:gridCol>
                <a:gridCol w="208280">
                  <a:extLst>
                    <a:ext uri="{9D8B030D-6E8A-4147-A177-3AD203B41FA5}">
                      <a16:colId xmlns:a16="http://schemas.microsoft.com/office/drawing/2014/main" val="20013"/>
                    </a:ext>
                  </a:extLst>
                </a:gridCol>
                <a:gridCol w="208280">
                  <a:extLst>
                    <a:ext uri="{9D8B030D-6E8A-4147-A177-3AD203B41FA5}">
                      <a16:colId xmlns:a16="http://schemas.microsoft.com/office/drawing/2014/main" val="20014"/>
                    </a:ext>
                  </a:extLst>
                </a:gridCol>
                <a:gridCol w="208280">
                  <a:extLst>
                    <a:ext uri="{9D8B030D-6E8A-4147-A177-3AD203B41FA5}">
                      <a16:colId xmlns:a16="http://schemas.microsoft.com/office/drawing/2014/main" val="20015"/>
                    </a:ext>
                  </a:extLst>
                </a:gridCol>
                <a:gridCol w="208280">
                  <a:extLst>
                    <a:ext uri="{9D8B030D-6E8A-4147-A177-3AD203B41FA5}">
                      <a16:colId xmlns:a16="http://schemas.microsoft.com/office/drawing/2014/main" val="20016"/>
                    </a:ext>
                  </a:extLst>
                </a:gridCol>
                <a:gridCol w="208280">
                  <a:extLst>
                    <a:ext uri="{9D8B030D-6E8A-4147-A177-3AD203B41FA5}">
                      <a16:colId xmlns:a16="http://schemas.microsoft.com/office/drawing/2014/main" val="20017"/>
                    </a:ext>
                  </a:extLst>
                </a:gridCol>
                <a:gridCol w="208280">
                  <a:extLst>
                    <a:ext uri="{9D8B030D-6E8A-4147-A177-3AD203B41FA5}">
                      <a16:colId xmlns:a16="http://schemas.microsoft.com/office/drawing/2014/main" val="20018"/>
                    </a:ext>
                  </a:extLst>
                </a:gridCol>
                <a:gridCol w="208280">
                  <a:extLst>
                    <a:ext uri="{9D8B030D-6E8A-4147-A177-3AD203B41FA5}">
                      <a16:colId xmlns:a16="http://schemas.microsoft.com/office/drawing/2014/main" val="20019"/>
                    </a:ext>
                  </a:extLst>
                </a:gridCol>
                <a:gridCol w="208280">
                  <a:extLst>
                    <a:ext uri="{9D8B030D-6E8A-4147-A177-3AD203B41FA5}">
                      <a16:colId xmlns:a16="http://schemas.microsoft.com/office/drawing/2014/main" val="20020"/>
                    </a:ext>
                  </a:extLst>
                </a:gridCol>
                <a:gridCol w="208280">
                  <a:extLst>
                    <a:ext uri="{9D8B030D-6E8A-4147-A177-3AD203B41FA5}">
                      <a16:colId xmlns:a16="http://schemas.microsoft.com/office/drawing/2014/main" val="20021"/>
                    </a:ext>
                  </a:extLst>
                </a:gridCol>
                <a:gridCol w="208280">
                  <a:extLst>
                    <a:ext uri="{9D8B030D-6E8A-4147-A177-3AD203B41FA5}">
                      <a16:colId xmlns:a16="http://schemas.microsoft.com/office/drawing/2014/main" val="20022"/>
                    </a:ext>
                  </a:extLst>
                </a:gridCol>
                <a:gridCol w="208280">
                  <a:extLst>
                    <a:ext uri="{9D8B030D-6E8A-4147-A177-3AD203B41FA5}">
                      <a16:colId xmlns:a16="http://schemas.microsoft.com/office/drawing/2014/main" val="20023"/>
                    </a:ext>
                  </a:extLst>
                </a:gridCol>
                <a:gridCol w="208280">
                  <a:extLst>
                    <a:ext uri="{9D8B030D-6E8A-4147-A177-3AD203B41FA5}">
                      <a16:colId xmlns:a16="http://schemas.microsoft.com/office/drawing/2014/main" val="20024"/>
                    </a:ext>
                  </a:extLst>
                </a:gridCol>
                <a:gridCol w="208280">
                  <a:extLst>
                    <a:ext uri="{9D8B030D-6E8A-4147-A177-3AD203B41FA5}">
                      <a16:colId xmlns:a16="http://schemas.microsoft.com/office/drawing/2014/main" val="20025"/>
                    </a:ext>
                  </a:extLst>
                </a:gridCol>
                <a:gridCol w="208280">
                  <a:extLst>
                    <a:ext uri="{9D8B030D-6E8A-4147-A177-3AD203B41FA5}">
                      <a16:colId xmlns:a16="http://schemas.microsoft.com/office/drawing/2014/main" val="20026"/>
                    </a:ext>
                  </a:extLst>
                </a:gridCol>
                <a:gridCol w="208280">
                  <a:extLst>
                    <a:ext uri="{9D8B030D-6E8A-4147-A177-3AD203B41FA5}">
                      <a16:colId xmlns:a16="http://schemas.microsoft.com/office/drawing/2014/main" val="20027"/>
                    </a:ext>
                  </a:extLst>
                </a:gridCol>
                <a:gridCol w="208280">
                  <a:extLst>
                    <a:ext uri="{9D8B030D-6E8A-4147-A177-3AD203B41FA5}">
                      <a16:colId xmlns:a16="http://schemas.microsoft.com/office/drawing/2014/main" val="20028"/>
                    </a:ext>
                  </a:extLst>
                </a:gridCol>
                <a:gridCol w="208280">
                  <a:extLst>
                    <a:ext uri="{9D8B030D-6E8A-4147-A177-3AD203B41FA5}">
                      <a16:colId xmlns:a16="http://schemas.microsoft.com/office/drawing/2014/main" val="20029"/>
                    </a:ext>
                  </a:extLst>
                </a:gridCol>
                <a:gridCol w="208280">
                  <a:extLst>
                    <a:ext uri="{9D8B030D-6E8A-4147-A177-3AD203B41FA5}">
                      <a16:colId xmlns:a16="http://schemas.microsoft.com/office/drawing/2014/main" val="20030"/>
                    </a:ext>
                  </a:extLst>
                </a:gridCol>
                <a:gridCol w="208280">
                  <a:extLst>
                    <a:ext uri="{9D8B030D-6E8A-4147-A177-3AD203B41FA5}">
                      <a16:colId xmlns:a16="http://schemas.microsoft.com/office/drawing/2014/main" val="20031"/>
                    </a:ext>
                  </a:extLst>
                </a:gridCol>
                <a:gridCol w="208280">
                  <a:extLst>
                    <a:ext uri="{9D8B030D-6E8A-4147-A177-3AD203B41FA5}">
                      <a16:colId xmlns:a16="http://schemas.microsoft.com/office/drawing/2014/main" val="20032"/>
                    </a:ext>
                  </a:extLst>
                </a:gridCol>
                <a:gridCol w="208280">
                  <a:extLst>
                    <a:ext uri="{9D8B030D-6E8A-4147-A177-3AD203B41FA5}">
                      <a16:colId xmlns:a16="http://schemas.microsoft.com/office/drawing/2014/main" val="20033"/>
                    </a:ext>
                  </a:extLst>
                </a:gridCol>
                <a:gridCol w="208280">
                  <a:extLst>
                    <a:ext uri="{9D8B030D-6E8A-4147-A177-3AD203B41FA5}">
                      <a16:colId xmlns:a16="http://schemas.microsoft.com/office/drawing/2014/main" val="20034"/>
                    </a:ext>
                  </a:extLst>
                </a:gridCol>
              </a:tblGrid>
              <a:tr h="168011">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marL="228600" indent="-228600">
                        <a:buFont typeface="+mj-lt"/>
                        <a:buAutoNum type="arabicPeriod"/>
                      </a:pPr>
                      <a:endParaRPr lang="en-US" sz="200" dirty="0"/>
                    </a:p>
                  </a:txBody>
                  <a:tcPr marT="45718" marB="45718" anchor="ctr">
                    <a:lnL w="12700" cap="flat" cmpd="sng" algn="ctr">
                      <a:solidFill>
                        <a:sysClr val="windowText" lastClr="000000"/>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168011">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solidFill>
                          <a:srgbClr val="FF0000"/>
                        </a:solidFill>
                      </a:endParaRPr>
                    </a:p>
                  </a:txBody>
                  <a:tcPr marT="45718" marB="45718" anchor="ctr">
                    <a:lnL w="12700" cap="flat" cmpd="sng" algn="ctr">
                      <a:solidFill>
                        <a:sysClr val="windowText" lastClr="000000"/>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solidFill>
                          <a:srgbClr val="FF0000"/>
                        </a:solidFill>
                      </a:endParaRPr>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solidFill>
                          <a:srgbClr val="FF0000"/>
                        </a:solidFill>
                      </a:endParaRPr>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solidFill>
                          <a:srgbClr val="FF0000"/>
                        </a:solidFill>
                      </a:endParaRPr>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solidFill>
                          <a:srgbClr val="FF0000"/>
                        </a:solidFill>
                      </a:endParaRPr>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solidFill>
                          <a:srgbClr val="FF0000"/>
                        </a:solidFill>
                      </a:endParaRPr>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solidFill>
                          <a:srgbClr val="FF0000"/>
                        </a:solidFill>
                      </a:endParaRPr>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solidFill>
                          <a:srgbClr val="FF0000"/>
                        </a:solidFill>
                      </a:endParaRPr>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solidFill>
                          <a:srgbClr val="FF0000"/>
                        </a:solidFill>
                      </a:endParaRPr>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solidFill>
                          <a:srgbClr val="FF0000"/>
                        </a:solidFill>
                      </a:endParaRPr>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solidFill>
                          <a:srgbClr val="FF0000"/>
                        </a:solidFill>
                      </a:endParaRPr>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solidFill>
                          <a:srgbClr val="FF0000"/>
                        </a:solidFill>
                      </a:endParaRPr>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solidFill>
                          <a:srgbClr val="FF0000"/>
                        </a:solidFill>
                      </a:endParaRPr>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solidFill>
                          <a:srgbClr val="FF0000"/>
                        </a:solidFill>
                      </a:endParaRPr>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solidFill>
                          <a:srgbClr val="FF0000"/>
                        </a:solidFill>
                      </a:endParaRPr>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solidFill>
                          <a:srgbClr val="FF0000"/>
                        </a:solidFill>
                      </a:endParaRPr>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solidFill>
                          <a:srgbClr val="FF0000"/>
                        </a:solidFill>
                      </a:endParaRPr>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solidFill>
                          <a:srgbClr val="FF0000"/>
                        </a:solidFill>
                      </a:endParaRPr>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solidFill>
                          <a:srgbClr val="FF0000"/>
                        </a:solidFill>
                      </a:endParaRPr>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solidFill>
                          <a:srgbClr val="FF0000"/>
                        </a:solidFill>
                      </a:endParaRPr>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solidFill>
                          <a:srgbClr val="FF0000"/>
                        </a:solidFill>
                      </a:endParaRPr>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solidFill>
                          <a:srgbClr val="FF0000"/>
                        </a:solidFill>
                      </a:endParaRPr>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168011">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ysClr val="windowText" lastClr="000000"/>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168011">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ysClr val="windowText" lastClr="000000"/>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168011">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ysClr val="windowText" lastClr="000000"/>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168011">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ysClr val="windowText" lastClr="000000"/>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bl>
          </a:graphicData>
        </a:graphic>
      </p:graphicFrame>
      <p:sp>
        <p:nvSpPr>
          <p:cNvPr id="131" name="Text Box 27"/>
          <p:cNvSpPr txBox="1">
            <a:spLocks noChangeArrowheads="1"/>
          </p:cNvSpPr>
          <p:nvPr/>
        </p:nvSpPr>
        <p:spPr bwMode="auto">
          <a:xfrm>
            <a:off x="6659563" y="549275"/>
            <a:ext cx="2312987"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400">
                <a:solidFill>
                  <a:schemeClr val="tx1"/>
                </a:solidFill>
                <a:latin typeface="Times New Roman" pitchFamily="18" charset="0"/>
                <a:ea typeface="ＭＳ Ｐゴシック" pitchFamily="50" charset="-128"/>
              </a:defRPr>
            </a:lvl1pPr>
            <a:lvl2pPr marL="742950" indent="-285750">
              <a:spcBef>
                <a:spcPct val="20000"/>
              </a:spcBef>
              <a:buChar char="–"/>
              <a:defRPr kumimoji="1" sz="3000">
                <a:solidFill>
                  <a:schemeClr val="tx1"/>
                </a:solidFill>
                <a:latin typeface="Times New Roman" pitchFamily="18" charset="0"/>
                <a:ea typeface="ＭＳ Ｐゴシック" pitchFamily="50" charset="-128"/>
              </a:defRPr>
            </a:lvl2pPr>
            <a:lvl3pPr marL="1143000" indent="-228600">
              <a:spcBef>
                <a:spcPct val="20000"/>
              </a:spcBef>
              <a:buChar char="•"/>
              <a:defRPr kumimoji="1" sz="2600">
                <a:solidFill>
                  <a:schemeClr val="tx1"/>
                </a:solidFill>
                <a:latin typeface="Times New Roman" pitchFamily="18" charset="0"/>
                <a:ea typeface="ＭＳ Ｐゴシック" pitchFamily="50" charset="-128"/>
              </a:defRPr>
            </a:lvl3pPr>
            <a:lvl4pPr marL="1600200" indent="-228600">
              <a:spcBef>
                <a:spcPct val="20000"/>
              </a:spcBef>
              <a:buChar char="–"/>
              <a:defRPr kumimoji="1" sz="2100">
                <a:solidFill>
                  <a:schemeClr val="tx1"/>
                </a:solidFill>
                <a:latin typeface="Times New Roman" pitchFamily="18" charset="0"/>
                <a:ea typeface="ＭＳ Ｐゴシック" pitchFamily="50" charset="-128"/>
              </a:defRPr>
            </a:lvl4pPr>
            <a:lvl5pPr marL="2057400" indent="-228600">
              <a:spcBef>
                <a:spcPct val="20000"/>
              </a:spcBef>
              <a:buChar char="»"/>
              <a:defRPr kumimoji="1" sz="21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9pPr>
          </a:lstStyle>
          <a:p>
            <a:pPr algn="r" eaLnBrk="1" fontAlgn="auto" hangingPunct="1">
              <a:spcBef>
                <a:spcPct val="50000"/>
              </a:spcBef>
              <a:spcAft>
                <a:spcPts val="0"/>
              </a:spcAft>
              <a:buFontTx/>
              <a:buNone/>
              <a:defRPr/>
            </a:pPr>
            <a:r>
              <a:rPr lang="ja-JP" altLang="en-US" sz="1600" b="0" u="sng" kern="0" dirty="0">
                <a:solidFill>
                  <a:prstClr val="black"/>
                </a:solidFill>
              </a:rPr>
              <a:t>入門コース：　　グループ</a:t>
            </a:r>
          </a:p>
        </p:txBody>
      </p:sp>
      <p:sp>
        <p:nvSpPr>
          <p:cNvPr id="59698" name="Text Box 3"/>
          <p:cNvSpPr txBox="1">
            <a:spLocks noChangeArrowheads="1"/>
          </p:cNvSpPr>
          <p:nvPr/>
        </p:nvSpPr>
        <p:spPr bwMode="auto">
          <a:xfrm>
            <a:off x="69850" y="30163"/>
            <a:ext cx="25908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50000"/>
              </a:spcBef>
              <a:buFontTx/>
              <a:buNone/>
            </a:pPr>
            <a:r>
              <a:rPr lang="ja-JP" altLang="en-US" sz="1200">
                <a:solidFill>
                  <a:srgbClr val="000000"/>
                </a:solidFill>
                <a:latin typeface="Meiryo UI" panose="020B0604030504040204" pitchFamily="50" charset="-128"/>
                <a:ea typeface="Meiryo UI" panose="020B0604030504040204" pitchFamily="50" charset="-128"/>
              </a:rPr>
              <a:t>■ｺｰｽＧＤ記録用紙（発表資料２）</a:t>
            </a:r>
          </a:p>
        </p:txBody>
      </p:sp>
      <p:sp>
        <p:nvSpPr>
          <p:cNvPr id="59699" name="テキスト ボックス 132"/>
          <p:cNvSpPr txBox="1">
            <a:spLocks noChangeArrowheads="1"/>
          </p:cNvSpPr>
          <p:nvPr/>
        </p:nvSpPr>
        <p:spPr bwMode="auto">
          <a:xfrm>
            <a:off x="6480175" y="1990725"/>
            <a:ext cx="140493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600">
                <a:solidFill>
                  <a:srgbClr val="FF0000"/>
                </a:solidFill>
                <a:latin typeface="HGP創英角ｺﾞｼｯｸUB" panose="020B0900000000000000" pitchFamily="50" charset="-128"/>
                <a:ea typeface="HGP創英角ｺﾞｼｯｸUB" panose="020B0900000000000000" pitchFamily="50" charset="-128"/>
              </a:rPr>
              <a:t>２４</a:t>
            </a:r>
            <a:r>
              <a:rPr lang="ja-JP" altLang="en-US" sz="1600">
                <a:solidFill>
                  <a:srgbClr val="000000"/>
                </a:solidFill>
                <a:latin typeface="HGP創英角ｺﾞｼｯｸUB" panose="020B0900000000000000" pitchFamily="50" charset="-128"/>
                <a:ea typeface="HGP創英角ｺﾞｼｯｸUB" panose="020B0900000000000000" pitchFamily="50" charset="-128"/>
              </a:rPr>
              <a:t>分 </a:t>
            </a:r>
            <a:r>
              <a:rPr lang="ja-JP" altLang="en-US" sz="1600">
                <a:solidFill>
                  <a:srgbClr val="FF0000"/>
                </a:solidFill>
                <a:latin typeface="HGP創英角ｺﾞｼｯｸUB" panose="020B0900000000000000" pitchFamily="50" charset="-128"/>
                <a:ea typeface="HGP創英角ｺﾞｼｯｸUB" panose="020B0900000000000000" pitchFamily="50" charset="-128"/>
              </a:rPr>
              <a:t>３０</a:t>
            </a:r>
            <a:r>
              <a:rPr lang="ja-JP" altLang="en-US" sz="1600">
                <a:solidFill>
                  <a:srgbClr val="000000"/>
                </a:solidFill>
                <a:latin typeface="HGP創英角ｺﾞｼｯｸUB" panose="020B0900000000000000" pitchFamily="50" charset="-128"/>
                <a:ea typeface="HGP創英角ｺﾞｼｯｸUB" panose="020B0900000000000000" pitchFamily="50" charset="-128"/>
              </a:rPr>
              <a:t>秒</a:t>
            </a:r>
            <a:endParaRPr lang="en-US" altLang="ja-JP" sz="1600">
              <a:solidFill>
                <a:srgbClr val="000000"/>
              </a:solidFill>
              <a:latin typeface="HGP創英角ｺﾞｼｯｸUB" panose="020B0900000000000000" pitchFamily="50" charset="-128"/>
              <a:ea typeface="HGP創英角ｺﾞｼｯｸUB" panose="020B0900000000000000" pitchFamily="50" charset="-128"/>
            </a:endParaRPr>
          </a:p>
        </p:txBody>
      </p:sp>
      <p:sp>
        <p:nvSpPr>
          <p:cNvPr id="59700" name="テキスト ボックス 133"/>
          <p:cNvSpPr txBox="1">
            <a:spLocks noChangeArrowheads="1"/>
          </p:cNvSpPr>
          <p:nvPr/>
        </p:nvSpPr>
        <p:spPr bwMode="auto">
          <a:xfrm>
            <a:off x="6480175" y="2479675"/>
            <a:ext cx="140493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600">
                <a:solidFill>
                  <a:srgbClr val="FF0000"/>
                </a:solidFill>
                <a:latin typeface="HGP創英角ｺﾞｼｯｸUB" panose="020B0900000000000000" pitchFamily="50" charset="-128"/>
                <a:ea typeface="HGP創英角ｺﾞｼｯｸUB" panose="020B0900000000000000" pitchFamily="50" charset="-128"/>
              </a:rPr>
              <a:t>２０</a:t>
            </a:r>
            <a:r>
              <a:rPr lang="ja-JP" altLang="en-US" sz="1600">
                <a:solidFill>
                  <a:srgbClr val="000000"/>
                </a:solidFill>
                <a:latin typeface="HGP創英角ｺﾞｼｯｸUB" panose="020B0900000000000000" pitchFamily="50" charset="-128"/>
                <a:ea typeface="HGP創英角ｺﾞｼｯｸUB" panose="020B0900000000000000" pitchFamily="50" charset="-128"/>
              </a:rPr>
              <a:t>分 </a:t>
            </a:r>
            <a:r>
              <a:rPr lang="ja-JP" altLang="en-US" sz="1600">
                <a:solidFill>
                  <a:srgbClr val="FF0000"/>
                </a:solidFill>
                <a:latin typeface="HGP創英角ｺﾞｼｯｸUB" panose="020B0900000000000000" pitchFamily="50" charset="-128"/>
                <a:ea typeface="HGP創英角ｺﾞｼｯｸUB" panose="020B0900000000000000" pitchFamily="50" charset="-128"/>
              </a:rPr>
              <a:t>００</a:t>
            </a:r>
            <a:r>
              <a:rPr lang="ja-JP" altLang="en-US" sz="1600">
                <a:solidFill>
                  <a:srgbClr val="000000"/>
                </a:solidFill>
                <a:latin typeface="HGP創英角ｺﾞｼｯｸUB" panose="020B0900000000000000" pitchFamily="50" charset="-128"/>
                <a:ea typeface="HGP創英角ｺﾞｼｯｸUB" panose="020B0900000000000000" pitchFamily="50" charset="-128"/>
              </a:rPr>
              <a:t>秒</a:t>
            </a:r>
            <a:endParaRPr lang="en-US" altLang="ja-JP" sz="1600">
              <a:solidFill>
                <a:srgbClr val="000000"/>
              </a:solidFill>
              <a:latin typeface="HGP創英角ｺﾞｼｯｸUB" panose="020B0900000000000000" pitchFamily="50" charset="-128"/>
              <a:ea typeface="HGP創英角ｺﾞｼｯｸUB" panose="020B0900000000000000" pitchFamily="50" charset="-128"/>
            </a:endParaRPr>
          </a:p>
        </p:txBody>
      </p:sp>
      <p:sp>
        <p:nvSpPr>
          <p:cNvPr id="135" name="正方形/長方形 134"/>
          <p:cNvSpPr/>
          <p:nvPr/>
        </p:nvSpPr>
        <p:spPr>
          <a:xfrm>
            <a:off x="1192213" y="2065338"/>
            <a:ext cx="5084762" cy="252412"/>
          </a:xfrm>
          <a:prstGeom prst="rect">
            <a:avLst/>
          </a:prstGeom>
          <a:solidFill>
            <a:srgbClr val="FF0000"/>
          </a:solidFill>
          <a:ln w="25400" cap="flat" cmpd="sng" algn="ctr">
            <a:solidFill>
              <a:sysClr val="windowText" lastClr="000000"/>
            </a:solidFill>
            <a:prstDash val="solid"/>
          </a:ln>
          <a:effectLst/>
        </p:spPr>
        <p:txBody>
          <a:bodyPr anchor="ctr"/>
          <a:lstStyle/>
          <a:p>
            <a:pPr algn="ctr" eaLnBrk="1" fontAlgn="auto" hangingPunct="1">
              <a:spcBef>
                <a:spcPts val="0"/>
              </a:spcBef>
              <a:spcAft>
                <a:spcPts val="0"/>
              </a:spcAft>
              <a:defRPr/>
            </a:pPr>
            <a:endParaRPr kumimoji="0" lang="en-US" sz="1800" b="0" kern="0">
              <a:solidFill>
                <a:prstClr val="white"/>
              </a:solidFill>
              <a:latin typeface="Calibri"/>
              <a:ea typeface="+mn-ea"/>
            </a:endParaRPr>
          </a:p>
        </p:txBody>
      </p:sp>
      <p:grpSp>
        <p:nvGrpSpPr>
          <p:cNvPr id="59702" name="グループ化 135"/>
          <p:cNvGrpSpPr>
            <a:grpSpLocks/>
          </p:cNvGrpSpPr>
          <p:nvPr/>
        </p:nvGrpSpPr>
        <p:grpSpPr bwMode="auto">
          <a:xfrm>
            <a:off x="5867400" y="1557338"/>
            <a:ext cx="2557463" cy="1403350"/>
            <a:chOff x="5457656" y="1238592"/>
            <a:chExt cx="2556128" cy="1404032"/>
          </a:xfrm>
        </p:grpSpPr>
        <p:cxnSp>
          <p:nvCxnSpPr>
            <p:cNvPr id="59732" name="直線コネクタ 136"/>
            <p:cNvCxnSpPr>
              <a:cxnSpLocks noChangeShapeType="1"/>
            </p:cNvCxnSpPr>
            <p:nvPr/>
          </p:nvCxnSpPr>
          <p:spPr bwMode="auto">
            <a:xfrm flipH="1">
              <a:off x="5978822" y="1526624"/>
              <a:ext cx="0" cy="1116000"/>
            </a:xfrm>
            <a:prstGeom prst="line">
              <a:avLst/>
            </a:prstGeom>
            <a:noFill/>
            <a:ln w="28575" algn="ctr">
              <a:solidFill>
                <a:srgbClr val="000000"/>
              </a:solidFill>
              <a:prstDash val="sysDot"/>
              <a:round/>
              <a:headEnd/>
              <a:tailEnd/>
            </a:ln>
            <a:extLst>
              <a:ext uri="{909E8E84-426E-40DD-AFC4-6F175D3DCCD1}">
                <a14:hiddenFill xmlns:a14="http://schemas.microsoft.com/office/drawing/2010/main">
                  <a:noFill/>
                </a14:hiddenFill>
              </a:ext>
            </a:extLst>
          </p:spPr>
        </p:cxnSp>
        <p:sp>
          <p:nvSpPr>
            <p:cNvPr id="138" name="テキスト ボックス 137"/>
            <p:cNvSpPr txBox="1"/>
            <p:nvPr/>
          </p:nvSpPr>
          <p:spPr>
            <a:xfrm>
              <a:off x="5457656" y="1238592"/>
              <a:ext cx="2556128" cy="276359"/>
            </a:xfrm>
            <a:prstGeom prst="rect">
              <a:avLst/>
            </a:prstGeom>
            <a:noFill/>
          </p:spPr>
          <p:txBody>
            <a:bodyPr>
              <a:spAutoFit/>
            </a:bodyPr>
            <a:lstStyle/>
            <a:p>
              <a:pPr eaLnBrk="1" fontAlgn="auto" hangingPunct="1">
                <a:spcBef>
                  <a:spcPts val="0"/>
                </a:spcBef>
                <a:spcAft>
                  <a:spcPts val="0"/>
                </a:spcAft>
                <a:defRPr/>
              </a:pPr>
              <a:r>
                <a:rPr kumimoji="0" lang="ja-JP" altLang="en-US" sz="1200" b="0" kern="0" dirty="0">
                  <a:solidFill>
                    <a:prstClr val="black"/>
                  </a:solidFill>
                  <a:latin typeface="HGP創英角ｺﾞｼｯｸUB" panose="020B0900000000000000" pitchFamily="50" charset="-128"/>
                </a:rPr>
                <a:t>歴代優勝タイム ２３～２５分</a:t>
              </a:r>
              <a:endParaRPr kumimoji="0" lang="en-US" sz="1200" b="0" kern="0" dirty="0">
                <a:solidFill>
                  <a:prstClr val="black"/>
                </a:solidFill>
                <a:latin typeface="HGP創英角ｺﾞｼｯｸUB" panose="020B0900000000000000" pitchFamily="50" charset="-128"/>
              </a:endParaRPr>
            </a:p>
          </p:txBody>
        </p:sp>
      </p:grpSp>
      <p:grpSp>
        <p:nvGrpSpPr>
          <p:cNvPr id="59703" name="グループ化 138"/>
          <p:cNvGrpSpPr>
            <a:grpSpLocks/>
          </p:cNvGrpSpPr>
          <p:nvPr/>
        </p:nvGrpSpPr>
        <p:grpSpPr bwMode="auto">
          <a:xfrm>
            <a:off x="5356225" y="1341438"/>
            <a:ext cx="2254250" cy="1608137"/>
            <a:chOff x="4932039" y="1084409"/>
            <a:chExt cx="2254473" cy="1608991"/>
          </a:xfrm>
        </p:grpSpPr>
        <p:cxnSp>
          <p:nvCxnSpPr>
            <p:cNvPr id="59730" name="直線コネクタ 139"/>
            <p:cNvCxnSpPr>
              <a:cxnSpLocks noChangeShapeType="1"/>
            </p:cNvCxnSpPr>
            <p:nvPr/>
          </p:nvCxnSpPr>
          <p:spPr bwMode="auto">
            <a:xfrm>
              <a:off x="5551571" y="1597757"/>
              <a:ext cx="0" cy="1095643"/>
            </a:xfrm>
            <a:prstGeom prst="line">
              <a:avLst/>
            </a:prstGeom>
            <a:noFill/>
            <a:ln w="28575" algn="ctr">
              <a:solidFill>
                <a:srgbClr val="000000"/>
              </a:solidFill>
              <a:prstDash val="sysDot"/>
              <a:round/>
              <a:headEnd/>
              <a:tailEnd/>
            </a:ln>
            <a:extLst>
              <a:ext uri="{909E8E84-426E-40DD-AFC4-6F175D3DCCD1}">
                <a14:hiddenFill xmlns:a14="http://schemas.microsoft.com/office/drawing/2010/main">
                  <a:noFill/>
                </a14:hiddenFill>
              </a:ext>
            </a:extLst>
          </p:spPr>
        </p:cxnSp>
        <p:sp>
          <p:nvSpPr>
            <p:cNvPr id="141" name="テキスト ボックス 140"/>
            <p:cNvSpPr txBox="1"/>
            <p:nvPr/>
          </p:nvSpPr>
          <p:spPr>
            <a:xfrm>
              <a:off x="4932039" y="1084409"/>
              <a:ext cx="2254473" cy="276372"/>
            </a:xfrm>
            <a:prstGeom prst="rect">
              <a:avLst/>
            </a:prstGeom>
            <a:noFill/>
          </p:spPr>
          <p:txBody>
            <a:bodyPr>
              <a:spAutoFit/>
            </a:bodyPr>
            <a:lstStyle/>
            <a:p>
              <a:pPr eaLnBrk="1" fontAlgn="auto" hangingPunct="1">
                <a:spcBef>
                  <a:spcPts val="0"/>
                </a:spcBef>
                <a:spcAft>
                  <a:spcPts val="0"/>
                </a:spcAft>
                <a:defRPr/>
              </a:pPr>
              <a:r>
                <a:rPr kumimoji="0" lang="ja-JP" altLang="en-US" sz="1200" b="0" kern="0" dirty="0">
                  <a:solidFill>
                    <a:prstClr val="black"/>
                  </a:solidFill>
                  <a:latin typeface="HGP創英角ｺﾞｼｯｸUB" panose="020B0900000000000000" pitchFamily="50" charset="-128"/>
                </a:rPr>
                <a:t>大会記録 ２０分台</a:t>
              </a:r>
              <a:endParaRPr kumimoji="0" lang="en-US" sz="1200" b="0" kern="0" dirty="0">
                <a:solidFill>
                  <a:prstClr val="black"/>
                </a:solidFill>
                <a:latin typeface="HGP創英角ｺﾞｼｯｸUB" panose="020B0900000000000000" pitchFamily="50" charset="-128"/>
              </a:endParaRPr>
            </a:p>
          </p:txBody>
        </p:sp>
      </p:grpSp>
      <p:cxnSp>
        <p:nvCxnSpPr>
          <p:cNvPr id="59704" name="直線矢印コネクタ 141"/>
          <p:cNvCxnSpPr>
            <a:cxnSpLocks noChangeShapeType="1"/>
          </p:cNvCxnSpPr>
          <p:nvPr/>
        </p:nvCxnSpPr>
        <p:spPr bwMode="auto">
          <a:xfrm flipH="1">
            <a:off x="4572000" y="1709738"/>
            <a:ext cx="792163" cy="0"/>
          </a:xfrm>
          <a:prstGeom prst="straightConnector1">
            <a:avLst/>
          </a:prstGeom>
          <a:noFill/>
          <a:ln w="28575" algn="ctr">
            <a:solidFill>
              <a:srgbClr val="000000"/>
            </a:solidFill>
            <a:round/>
            <a:headEnd/>
            <a:tailEnd type="arrow" w="med" len="med"/>
          </a:ln>
          <a:extLst>
            <a:ext uri="{909E8E84-426E-40DD-AFC4-6F175D3DCCD1}">
              <a14:hiddenFill xmlns:a14="http://schemas.microsoft.com/office/drawing/2010/main">
                <a:noFill/>
              </a14:hiddenFill>
            </a:ext>
          </a:extLst>
        </p:spPr>
      </p:cxnSp>
      <p:sp>
        <p:nvSpPr>
          <p:cNvPr id="59705" name="テキスト ボックス 142"/>
          <p:cNvSpPr txBox="1">
            <a:spLocks noChangeArrowheads="1"/>
          </p:cNvSpPr>
          <p:nvPr/>
        </p:nvSpPr>
        <p:spPr bwMode="auto">
          <a:xfrm>
            <a:off x="1130300" y="1484313"/>
            <a:ext cx="34559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r">
              <a:spcBef>
                <a:spcPct val="0"/>
              </a:spcBef>
              <a:buFontTx/>
              <a:buNone/>
            </a:pPr>
            <a:r>
              <a:rPr lang="zh-TW" altLang="en-US" sz="2000">
                <a:solidFill>
                  <a:srgbClr val="000000"/>
                </a:solidFill>
                <a:latin typeface="HGP創英角ｺﾞｼｯｸUB" panose="020B0900000000000000" pitchFamily="50" charset="-128"/>
                <a:ea typeface="HGP創英角ｺﾞｼｯｸUB" panose="020B0900000000000000" pitchFamily="50" charset="-128"/>
              </a:rPr>
              <a:t>記録更新（優勝）</a:t>
            </a:r>
            <a:endParaRPr lang="en-US" altLang="ja-JP" sz="2000">
              <a:solidFill>
                <a:srgbClr val="000000"/>
              </a:solidFill>
              <a:latin typeface="HGP創英角ｺﾞｼｯｸUB" panose="020B0900000000000000" pitchFamily="50" charset="-128"/>
              <a:ea typeface="HGP創英角ｺﾞｼｯｸUB" panose="020B0900000000000000" pitchFamily="50" charset="-128"/>
            </a:endParaRPr>
          </a:p>
        </p:txBody>
      </p:sp>
      <p:sp>
        <p:nvSpPr>
          <p:cNvPr id="144" name="Rectangle 74"/>
          <p:cNvSpPr>
            <a:spLocks noChangeArrowheads="1"/>
          </p:cNvSpPr>
          <p:nvPr/>
        </p:nvSpPr>
        <p:spPr bwMode="auto">
          <a:xfrm>
            <a:off x="315913" y="2493963"/>
            <a:ext cx="736600" cy="43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2400">
                <a:solidFill>
                  <a:schemeClr val="tx1"/>
                </a:solidFill>
                <a:latin typeface="Times New Roman" pitchFamily="18" charset="0"/>
                <a:ea typeface="ＭＳ Ｐゴシック" pitchFamily="50" charset="-128"/>
              </a:defRPr>
            </a:lvl1pPr>
            <a:lvl2pPr marL="742950" indent="-285750">
              <a:defRPr kumimoji="1" sz="2400">
                <a:solidFill>
                  <a:schemeClr val="tx1"/>
                </a:solidFill>
                <a:latin typeface="Times New Roman" pitchFamily="18" charset="0"/>
                <a:ea typeface="ＭＳ Ｐゴシック" pitchFamily="50" charset="-128"/>
              </a:defRPr>
            </a:lvl2pPr>
            <a:lvl3pPr marL="1143000" indent="-228600">
              <a:defRPr kumimoji="1" sz="2400">
                <a:solidFill>
                  <a:schemeClr val="tx1"/>
                </a:solidFill>
                <a:latin typeface="Times New Roman" pitchFamily="18" charset="0"/>
                <a:ea typeface="ＭＳ Ｐゴシック" pitchFamily="50" charset="-128"/>
              </a:defRPr>
            </a:lvl3pPr>
            <a:lvl4pPr marL="1600200" indent="-228600">
              <a:defRPr kumimoji="1" sz="2400">
                <a:solidFill>
                  <a:schemeClr val="tx1"/>
                </a:solidFill>
                <a:latin typeface="Times New Roman" pitchFamily="18" charset="0"/>
                <a:ea typeface="ＭＳ Ｐゴシック" pitchFamily="50" charset="-128"/>
              </a:defRPr>
            </a:lvl4pPr>
            <a:lvl5pPr marL="2057400" indent="-228600">
              <a:defRPr kumimoji="1" sz="2400">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eaLnBrk="1" fontAlgn="auto" hangingPunct="1">
              <a:spcBef>
                <a:spcPts val="0"/>
              </a:spcBef>
              <a:spcAft>
                <a:spcPts val="0"/>
              </a:spcAft>
              <a:defRPr/>
            </a:pPr>
            <a:r>
              <a:rPr lang="ja-JP" altLang="en-US" b="0" kern="0" dirty="0">
                <a:solidFill>
                  <a:prstClr val="black"/>
                </a:solidFill>
              </a:rPr>
              <a:t>目標</a:t>
            </a:r>
          </a:p>
        </p:txBody>
      </p:sp>
      <p:sp>
        <p:nvSpPr>
          <p:cNvPr id="145" name="正方形/長方形 144"/>
          <p:cNvSpPr/>
          <p:nvPr/>
        </p:nvSpPr>
        <p:spPr>
          <a:xfrm>
            <a:off x="1187450" y="2560638"/>
            <a:ext cx="4165600" cy="252412"/>
          </a:xfrm>
          <a:prstGeom prst="rect">
            <a:avLst/>
          </a:prstGeom>
          <a:solidFill>
            <a:srgbClr val="FFFF00"/>
          </a:solidFill>
          <a:ln w="25400" cap="flat" cmpd="sng" algn="ctr">
            <a:solidFill>
              <a:sysClr val="windowText" lastClr="000000"/>
            </a:solidFill>
            <a:prstDash val="solid"/>
          </a:ln>
          <a:effectLst/>
        </p:spPr>
        <p:txBody>
          <a:bodyPr anchor="ctr"/>
          <a:lstStyle/>
          <a:p>
            <a:pPr algn="ctr" eaLnBrk="1" fontAlgn="auto" hangingPunct="1">
              <a:spcBef>
                <a:spcPts val="0"/>
              </a:spcBef>
              <a:spcAft>
                <a:spcPts val="0"/>
              </a:spcAft>
              <a:defRPr/>
            </a:pPr>
            <a:endParaRPr kumimoji="0" lang="en-US" sz="1800" b="0" kern="0">
              <a:solidFill>
                <a:prstClr val="white"/>
              </a:solidFill>
              <a:latin typeface="Calibri"/>
              <a:ea typeface="+mn-ea"/>
            </a:endParaRPr>
          </a:p>
        </p:txBody>
      </p:sp>
      <p:cxnSp>
        <p:nvCxnSpPr>
          <p:cNvPr id="59708" name="直線コネクタ 145"/>
          <p:cNvCxnSpPr>
            <a:cxnSpLocks noChangeShapeType="1"/>
          </p:cNvCxnSpPr>
          <p:nvPr/>
        </p:nvCxnSpPr>
        <p:spPr bwMode="auto">
          <a:xfrm flipH="1">
            <a:off x="5351463" y="1412875"/>
            <a:ext cx="0" cy="1547813"/>
          </a:xfrm>
          <a:prstGeom prst="line">
            <a:avLst/>
          </a:prstGeom>
          <a:noFill/>
          <a:ln w="28575" algn="ctr">
            <a:solidFill>
              <a:srgbClr val="000000"/>
            </a:solidFill>
            <a:round/>
            <a:headEnd/>
            <a:tailEnd/>
          </a:ln>
          <a:extLst>
            <a:ext uri="{909E8E84-426E-40DD-AFC4-6F175D3DCCD1}">
              <a14:hiddenFill xmlns:a14="http://schemas.microsoft.com/office/drawing/2010/main">
                <a:noFill/>
              </a14:hiddenFill>
            </a:ext>
          </a:extLst>
        </p:spPr>
      </p:cxnSp>
      <p:grpSp>
        <p:nvGrpSpPr>
          <p:cNvPr id="59709" name="グループ化 146"/>
          <p:cNvGrpSpPr>
            <a:grpSpLocks/>
          </p:cNvGrpSpPr>
          <p:nvPr/>
        </p:nvGrpSpPr>
        <p:grpSpPr bwMode="auto">
          <a:xfrm>
            <a:off x="107950" y="836613"/>
            <a:ext cx="6480175" cy="504825"/>
            <a:chOff x="-969440" y="836712"/>
            <a:chExt cx="6480720" cy="720080"/>
          </a:xfrm>
        </p:grpSpPr>
        <p:sp>
          <p:nvSpPr>
            <p:cNvPr id="148" name="Rectangle 74"/>
            <p:cNvSpPr>
              <a:spLocks noChangeArrowheads="1"/>
            </p:cNvSpPr>
            <p:nvPr/>
          </p:nvSpPr>
          <p:spPr bwMode="auto">
            <a:xfrm>
              <a:off x="-105767" y="979369"/>
              <a:ext cx="736662" cy="4325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2400">
                  <a:solidFill>
                    <a:schemeClr val="tx1"/>
                  </a:solidFill>
                  <a:latin typeface="Times New Roman" pitchFamily="18" charset="0"/>
                  <a:ea typeface="ＭＳ Ｐゴシック" pitchFamily="50" charset="-128"/>
                </a:defRPr>
              </a:lvl1pPr>
              <a:lvl2pPr marL="742950" indent="-285750">
                <a:defRPr kumimoji="1" sz="2400">
                  <a:solidFill>
                    <a:schemeClr val="tx1"/>
                  </a:solidFill>
                  <a:latin typeface="Times New Roman" pitchFamily="18" charset="0"/>
                  <a:ea typeface="ＭＳ Ｐゴシック" pitchFamily="50" charset="-128"/>
                </a:defRPr>
              </a:lvl2pPr>
              <a:lvl3pPr marL="1143000" indent="-228600">
                <a:defRPr kumimoji="1" sz="2400">
                  <a:solidFill>
                    <a:schemeClr val="tx1"/>
                  </a:solidFill>
                  <a:latin typeface="Times New Roman" pitchFamily="18" charset="0"/>
                  <a:ea typeface="ＭＳ Ｐゴシック" pitchFamily="50" charset="-128"/>
                </a:defRPr>
              </a:lvl3pPr>
              <a:lvl4pPr marL="1600200" indent="-228600">
                <a:defRPr kumimoji="1" sz="2400">
                  <a:solidFill>
                    <a:schemeClr val="tx1"/>
                  </a:solidFill>
                  <a:latin typeface="Times New Roman" pitchFamily="18" charset="0"/>
                  <a:ea typeface="ＭＳ Ｐゴシック" pitchFamily="50" charset="-128"/>
                </a:defRPr>
              </a:lvl4pPr>
              <a:lvl5pPr marL="2057400" indent="-228600">
                <a:defRPr kumimoji="1" sz="2400">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eaLnBrk="1" fontAlgn="auto" hangingPunct="1">
                <a:spcBef>
                  <a:spcPts val="0"/>
                </a:spcBef>
                <a:spcAft>
                  <a:spcPts val="0"/>
                </a:spcAft>
                <a:defRPr/>
              </a:pPr>
              <a:r>
                <a:rPr lang="ja-JP" altLang="en-US" b="0" kern="0" dirty="0">
                  <a:solidFill>
                    <a:prstClr val="black"/>
                  </a:solidFill>
                </a:rPr>
                <a:t>トライアルの結果</a:t>
              </a:r>
            </a:p>
          </p:txBody>
        </p:sp>
        <p:sp>
          <p:nvSpPr>
            <p:cNvPr id="149" name="Rectangle 74"/>
            <p:cNvSpPr>
              <a:spLocks noChangeArrowheads="1"/>
            </p:cNvSpPr>
            <p:nvPr/>
          </p:nvSpPr>
          <p:spPr bwMode="auto">
            <a:xfrm>
              <a:off x="2055002" y="979369"/>
              <a:ext cx="736662" cy="4325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2400">
                  <a:solidFill>
                    <a:schemeClr val="tx1"/>
                  </a:solidFill>
                  <a:latin typeface="Times New Roman" pitchFamily="18" charset="0"/>
                  <a:ea typeface="ＭＳ Ｐゴシック" pitchFamily="50" charset="-128"/>
                </a:defRPr>
              </a:lvl1pPr>
              <a:lvl2pPr marL="742950" indent="-285750">
                <a:defRPr kumimoji="1" sz="2400">
                  <a:solidFill>
                    <a:schemeClr val="tx1"/>
                  </a:solidFill>
                  <a:latin typeface="Times New Roman" pitchFamily="18" charset="0"/>
                  <a:ea typeface="ＭＳ Ｐゴシック" pitchFamily="50" charset="-128"/>
                </a:defRPr>
              </a:lvl2pPr>
              <a:lvl3pPr marL="1143000" indent="-228600">
                <a:defRPr kumimoji="1" sz="2400">
                  <a:solidFill>
                    <a:schemeClr val="tx1"/>
                  </a:solidFill>
                  <a:latin typeface="Times New Roman" pitchFamily="18" charset="0"/>
                  <a:ea typeface="ＭＳ Ｐゴシック" pitchFamily="50" charset="-128"/>
                </a:defRPr>
              </a:lvl3pPr>
              <a:lvl4pPr marL="1600200" indent="-228600">
                <a:defRPr kumimoji="1" sz="2400">
                  <a:solidFill>
                    <a:schemeClr val="tx1"/>
                  </a:solidFill>
                  <a:latin typeface="Times New Roman" pitchFamily="18" charset="0"/>
                  <a:ea typeface="ＭＳ Ｐゴシック" pitchFamily="50" charset="-128"/>
                </a:defRPr>
              </a:lvl4pPr>
              <a:lvl5pPr marL="2057400" indent="-228600">
                <a:defRPr kumimoji="1" sz="2400">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eaLnBrk="1" fontAlgn="auto" hangingPunct="1">
                <a:spcBef>
                  <a:spcPts val="0"/>
                </a:spcBef>
                <a:spcAft>
                  <a:spcPts val="0"/>
                </a:spcAft>
                <a:defRPr/>
              </a:pPr>
              <a:r>
                <a:rPr lang="ja-JP" altLang="en-US" b="0" kern="0" dirty="0">
                  <a:solidFill>
                    <a:prstClr val="black"/>
                  </a:solidFill>
                </a:rPr>
                <a:t>１５０ピース</a:t>
              </a:r>
              <a:endParaRPr lang="en-US" b="0" kern="0" dirty="0">
                <a:solidFill>
                  <a:prstClr val="black"/>
                </a:solidFill>
              </a:endParaRPr>
            </a:p>
          </p:txBody>
        </p:sp>
        <p:sp>
          <p:nvSpPr>
            <p:cNvPr id="150" name="Rectangle 522"/>
            <p:cNvSpPr>
              <a:spLocks noChangeArrowheads="1"/>
            </p:cNvSpPr>
            <p:nvPr/>
          </p:nvSpPr>
          <p:spPr bwMode="auto">
            <a:xfrm>
              <a:off x="-969440" y="836712"/>
              <a:ext cx="2448131" cy="720080"/>
            </a:xfrm>
            <a:prstGeom prst="rect">
              <a:avLst/>
            </a:prstGeom>
            <a:noFill/>
            <a:ln w="6350" cap="rnd">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upright="1"/>
            <a:lstStyle/>
            <a:p>
              <a:pPr eaLnBrk="1" fontAlgn="auto" hangingPunct="1">
                <a:spcBef>
                  <a:spcPts val="0"/>
                </a:spcBef>
                <a:spcAft>
                  <a:spcPts val="0"/>
                </a:spcAft>
                <a:defRPr/>
              </a:pPr>
              <a:endParaRPr kumimoji="0" lang="en-US" sz="1800" b="0" kern="0" dirty="0">
                <a:solidFill>
                  <a:prstClr val="black"/>
                </a:solidFill>
                <a:latin typeface="Calibri"/>
                <a:ea typeface="+mn-ea"/>
              </a:endParaRPr>
            </a:p>
          </p:txBody>
        </p:sp>
        <p:sp>
          <p:nvSpPr>
            <p:cNvPr id="151" name="Rectangle 74"/>
            <p:cNvSpPr>
              <a:spLocks noChangeArrowheads="1"/>
            </p:cNvSpPr>
            <p:nvPr/>
          </p:nvSpPr>
          <p:spPr bwMode="auto">
            <a:xfrm>
              <a:off x="3479109" y="979369"/>
              <a:ext cx="736662" cy="4325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2400">
                  <a:solidFill>
                    <a:schemeClr val="tx1"/>
                  </a:solidFill>
                  <a:latin typeface="Times New Roman" pitchFamily="18" charset="0"/>
                  <a:ea typeface="ＭＳ Ｐゴシック" pitchFamily="50" charset="-128"/>
                </a:defRPr>
              </a:lvl1pPr>
              <a:lvl2pPr marL="742950" indent="-285750">
                <a:defRPr kumimoji="1" sz="2400">
                  <a:solidFill>
                    <a:schemeClr val="tx1"/>
                  </a:solidFill>
                  <a:latin typeface="Times New Roman" pitchFamily="18" charset="0"/>
                  <a:ea typeface="ＭＳ Ｐゴシック" pitchFamily="50" charset="-128"/>
                </a:defRPr>
              </a:lvl2pPr>
              <a:lvl3pPr marL="1143000" indent="-228600">
                <a:defRPr kumimoji="1" sz="2400">
                  <a:solidFill>
                    <a:schemeClr val="tx1"/>
                  </a:solidFill>
                  <a:latin typeface="Times New Roman" pitchFamily="18" charset="0"/>
                  <a:ea typeface="ＭＳ Ｐゴシック" pitchFamily="50" charset="-128"/>
                </a:defRPr>
              </a:lvl3pPr>
              <a:lvl4pPr marL="1600200" indent="-228600">
                <a:defRPr kumimoji="1" sz="2400">
                  <a:solidFill>
                    <a:schemeClr val="tx1"/>
                  </a:solidFill>
                  <a:latin typeface="Times New Roman" pitchFamily="18" charset="0"/>
                  <a:ea typeface="ＭＳ Ｐゴシック" pitchFamily="50" charset="-128"/>
                </a:defRPr>
              </a:lvl4pPr>
              <a:lvl5pPr marL="2057400" indent="-228600">
                <a:defRPr kumimoji="1" sz="2400">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eaLnBrk="1" fontAlgn="auto" hangingPunct="1">
                <a:spcBef>
                  <a:spcPts val="0"/>
                </a:spcBef>
                <a:spcAft>
                  <a:spcPts val="0"/>
                </a:spcAft>
                <a:defRPr/>
              </a:pPr>
              <a:r>
                <a:rPr lang="ja-JP" altLang="en-US" b="0" kern="0" dirty="0">
                  <a:solidFill>
                    <a:prstClr val="black"/>
                  </a:solidFill>
                </a:rPr>
                <a:t>　　　　　　</a:t>
              </a:r>
              <a:r>
                <a:rPr lang="ja-JP" altLang="en-US" b="0" kern="0" dirty="0">
                  <a:solidFill>
                    <a:srgbClr val="FF0000"/>
                  </a:solidFill>
                </a:rPr>
                <a:t>２４</a:t>
              </a:r>
              <a:r>
                <a:rPr lang="ja-JP" altLang="en-US" b="0" kern="0" dirty="0">
                  <a:solidFill>
                    <a:prstClr val="black"/>
                  </a:solidFill>
                </a:rPr>
                <a:t>分</a:t>
              </a:r>
              <a:r>
                <a:rPr lang="ja-JP" altLang="en-US" b="0" kern="0" dirty="0">
                  <a:solidFill>
                    <a:srgbClr val="FF0000"/>
                  </a:solidFill>
                </a:rPr>
                <a:t>３０</a:t>
              </a:r>
              <a:r>
                <a:rPr lang="ja-JP" altLang="en-US" b="0" kern="0" dirty="0">
                  <a:solidFill>
                    <a:prstClr val="black"/>
                  </a:solidFill>
                </a:rPr>
                <a:t>秒</a:t>
              </a:r>
            </a:p>
          </p:txBody>
        </p:sp>
        <p:sp>
          <p:nvSpPr>
            <p:cNvPr id="152" name="Rectangle 522"/>
            <p:cNvSpPr>
              <a:spLocks noChangeArrowheads="1"/>
            </p:cNvSpPr>
            <p:nvPr/>
          </p:nvSpPr>
          <p:spPr bwMode="auto">
            <a:xfrm>
              <a:off x="1478691" y="836712"/>
              <a:ext cx="1871820" cy="720080"/>
            </a:xfrm>
            <a:prstGeom prst="rect">
              <a:avLst/>
            </a:prstGeom>
            <a:noFill/>
            <a:ln w="6350" cap="rnd">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upright="1"/>
            <a:lstStyle/>
            <a:p>
              <a:pPr eaLnBrk="1" fontAlgn="auto" hangingPunct="1">
                <a:spcBef>
                  <a:spcPts val="0"/>
                </a:spcBef>
                <a:spcAft>
                  <a:spcPts val="0"/>
                </a:spcAft>
                <a:defRPr/>
              </a:pPr>
              <a:endParaRPr kumimoji="0" lang="en-US" sz="1800" b="0" kern="0" dirty="0">
                <a:solidFill>
                  <a:prstClr val="black"/>
                </a:solidFill>
                <a:latin typeface="Calibri"/>
                <a:ea typeface="+mn-ea"/>
              </a:endParaRPr>
            </a:p>
          </p:txBody>
        </p:sp>
        <p:sp>
          <p:nvSpPr>
            <p:cNvPr id="153" name="Rectangle 522"/>
            <p:cNvSpPr>
              <a:spLocks noChangeArrowheads="1"/>
            </p:cNvSpPr>
            <p:nvPr/>
          </p:nvSpPr>
          <p:spPr bwMode="auto">
            <a:xfrm>
              <a:off x="3350511" y="836712"/>
              <a:ext cx="2160769" cy="720080"/>
            </a:xfrm>
            <a:prstGeom prst="rect">
              <a:avLst/>
            </a:prstGeom>
            <a:noFill/>
            <a:ln w="38100" cap="rnd">
              <a:solidFill>
                <a:srgbClr val="FF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upright="1"/>
            <a:lstStyle/>
            <a:p>
              <a:pPr eaLnBrk="1" fontAlgn="auto" hangingPunct="1">
                <a:spcBef>
                  <a:spcPts val="0"/>
                </a:spcBef>
                <a:spcAft>
                  <a:spcPts val="0"/>
                </a:spcAft>
                <a:defRPr/>
              </a:pPr>
              <a:endParaRPr kumimoji="0" lang="en-US" sz="1800" b="0" kern="0" dirty="0">
                <a:solidFill>
                  <a:prstClr val="black"/>
                </a:solidFill>
                <a:latin typeface="Calibri"/>
                <a:ea typeface="+mn-ea"/>
              </a:endParaRPr>
            </a:p>
          </p:txBody>
        </p:sp>
      </p:grpSp>
      <p:grpSp>
        <p:nvGrpSpPr>
          <p:cNvPr id="59710" name="グループ化 153"/>
          <p:cNvGrpSpPr>
            <a:grpSpLocks/>
          </p:cNvGrpSpPr>
          <p:nvPr/>
        </p:nvGrpSpPr>
        <p:grpSpPr bwMode="auto">
          <a:xfrm>
            <a:off x="323850" y="1916113"/>
            <a:ext cx="736600" cy="560387"/>
            <a:chOff x="323528" y="1916832"/>
            <a:chExt cx="736285" cy="559723"/>
          </a:xfrm>
        </p:grpSpPr>
        <p:sp>
          <p:nvSpPr>
            <p:cNvPr id="155" name="Rectangle 74"/>
            <p:cNvSpPr>
              <a:spLocks noChangeArrowheads="1"/>
            </p:cNvSpPr>
            <p:nvPr/>
          </p:nvSpPr>
          <p:spPr bwMode="auto">
            <a:xfrm>
              <a:off x="323528" y="1916832"/>
              <a:ext cx="736285" cy="4328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2400">
                  <a:solidFill>
                    <a:schemeClr val="tx1"/>
                  </a:solidFill>
                  <a:latin typeface="Times New Roman" pitchFamily="18" charset="0"/>
                  <a:ea typeface="ＭＳ Ｐゴシック" pitchFamily="50" charset="-128"/>
                </a:defRPr>
              </a:lvl1pPr>
              <a:lvl2pPr marL="742950" indent="-285750">
                <a:defRPr kumimoji="1" sz="2400">
                  <a:solidFill>
                    <a:schemeClr val="tx1"/>
                  </a:solidFill>
                  <a:latin typeface="Times New Roman" pitchFamily="18" charset="0"/>
                  <a:ea typeface="ＭＳ Ｐゴシック" pitchFamily="50" charset="-128"/>
                </a:defRPr>
              </a:lvl2pPr>
              <a:lvl3pPr marL="1143000" indent="-228600">
                <a:defRPr kumimoji="1" sz="2400">
                  <a:solidFill>
                    <a:schemeClr val="tx1"/>
                  </a:solidFill>
                  <a:latin typeface="Times New Roman" pitchFamily="18" charset="0"/>
                  <a:ea typeface="ＭＳ Ｐゴシック" pitchFamily="50" charset="-128"/>
                </a:defRPr>
              </a:lvl3pPr>
              <a:lvl4pPr marL="1600200" indent="-228600">
                <a:defRPr kumimoji="1" sz="2400">
                  <a:solidFill>
                    <a:schemeClr val="tx1"/>
                  </a:solidFill>
                  <a:latin typeface="Times New Roman" pitchFamily="18" charset="0"/>
                  <a:ea typeface="ＭＳ Ｐゴシック" pitchFamily="50" charset="-128"/>
                </a:defRPr>
              </a:lvl4pPr>
              <a:lvl5pPr marL="2057400" indent="-228600">
                <a:defRPr kumimoji="1" sz="2400">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eaLnBrk="1" fontAlgn="auto" hangingPunct="1">
                <a:spcBef>
                  <a:spcPts val="0"/>
                </a:spcBef>
                <a:spcAft>
                  <a:spcPts val="0"/>
                </a:spcAft>
                <a:defRPr/>
              </a:pPr>
              <a:r>
                <a:rPr lang="ja-JP" altLang="en-US" b="0" kern="0" dirty="0">
                  <a:solidFill>
                    <a:prstClr val="black"/>
                  </a:solidFill>
                </a:rPr>
                <a:t>ﾄﾗｲｱﾙ</a:t>
              </a:r>
            </a:p>
          </p:txBody>
        </p:sp>
        <p:sp>
          <p:nvSpPr>
            <p:cNvPr id="156" name="Rectangle 14"/>
            <p:cNvSpPr>
              <a:spLocks noChangeArrowheads="1"/>
            </p:cNvSpPr>
            <p:nvPr/>
          </p:nvSpPr>
          <p:spPr bwMode="auto">
            <a:xfrm>
              <a:off x="455235" y="2314822"/>
              <a:ext cx="495088" cy="1617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ctr" fontAlgn="auto">
                <a:spcBef>
                  <a:spcPts val="0"/>
                </a:spcBef>
                <a:spcAft>
                  <a:spcPts val="0"/>
                </a:spcAft>
                <a:defRPr/>
              </a:pPr>
              <a:r>
                <a:rPr kumimoji="0" lang="ja-JP" altLang="en-US" sz="1050" b="0" kern="0" dirty="0">
                  <a:solidFill>
                    <a:prstClr val="black"/>
                  </a:solidFill>
                </a:rPr>
                <a:t>（１回目）</a:t>
              </a:r>
              <a:endParaRPr kumimoji="0" lang="ja-JP" altLang="ja-JP" sz="1050" b="0" kern="0" dirty="0">
                <a:solidFill>
                  <a:prstClr val="black"/>
                </a:solidFill>
              </a:endParaRPr>
            </a:p>
          </p:txBody>
        </p:sp>
      </p:grpSp>
      <p:cxnSp>
        <p:nvCxnSpPr>
          <p:cNvPr id="59711" name="直線コネクタ 156"/>
          <p:cNvCxnSpPr>
            <a:cxnSpLocks noChangeShapeType="1"/>
          </p:cNvCxnSpPr>
          <p:nvPr/>
        </p:nvCxnSpPr>
        <p:spPr bwMode="auto">
          <a:xfrm>
            <a:off x="6443663" y="2314575"/>
            <a:ext cx="1333500" cy="0"/>
          </a:xfrm>
          <a:prstGeom prst="line">
            <a:avLst/>
          </a:prstGeom>
          <a:noFill/>
          <a:ln w="38100" algn="ctr">
            <a:solidFill>
              <a:srgbClr val="FF0000"/>
            </a:solidFill>
            <a:round/>
            <a:headEnd/>
            <a:tailEnd/>
          </a:ln>
          <a:extLst>
            <a:ext uri="{909E8E84-426E-40DD-AFC4-6F175D3DCCD1}">
              <a14:hiddenFill xmlns:a14="http://schemas.microsoft.com/office/drawing/2010/main">
                <a:noFill/>
              </a14:hiddenFill>
            </a:ext>
          </a:extLst>
        </p:spPr>
      </p:cxnSp>
      <p:sp>
        <p:nvSpPr>
          <p:cNvPr id="158" name="角丸四角形吹き出し 157"/>
          <p:cNvSpPr/>
          <p:nvPr/>
        </p:nvSpPr>
        <p:spPr>
          <a:xfrm>
            <a:off x="147638" y="1412875"/>
            <a:ext cx="2192337" cy="346075"/>
          </a:xfrm>
          <a:prstGeom prst="wedgeRoundRectCallout">
            <a:avLst>
              <a:gd name="adj1" fmla="val 27169"/>
              <a:gd name="adj2" fmla="val 148314"/>
              <a:gd name="adj3" fmla="val 16667"/>
            </a:avLst>
          </a:prstGeom>
          <a:solidFill>
            <a:srgbClr val="4F81BD"/>
          </a:solidFill>
          <a:ln w="25400" cap="flat" cmpd="sng" algn="ctr">
            <a:solidFill>
              <a:srgbClr val="4F81BD">
                <a:shade val="50000"/>
              </a:srgbClr>
            </a:solidFill>
            <a:prstDash val="solid"/>
          </a:ln>
          <a:effectLst/>
        </p:spPr>
        <p:txBody>
          <a:bodyPr anchor="ctr"/>
          <a:lstStyle/>
          <a:p>
            <a:pPr algn="ctr" eaLnBrk="1" fontAlgn="auto" hangingPunct="1">
              <a:spcBef>
                <a:spcPts val="0"/>
              </a:spcBef>
              <a:spcAft>
                <a:spcPts val="0"/>
              </a:spcAft>
              <a:defRPr/>
            </a:pPr>
            <a:r>
              <a:rPr kumimoji="0" lang="ja-JP" altLang="en-US" sz="1600" b="0" kern="0" dirty="0">
                <a:solidFill>
                  <a:prstClr val="white"/>
                </a:solidFill>
                <a:latin typeface="Meiryo UI" pitchFamily="50" charset="-128"/>
                <a:ea typeface="Meiryo UI" pitchFamily="50" charset="-128"/>
                <a:cs typeface="Meiryo UI" pitchFamily="50" charset="-128"/>
              </a:rPr>
              <a:t>ﾄﾗｲｱﾙの棒グラフ 記入</a:t>
            </a:r>
          </a:p>
        </p:txBody>
      </p:sp>
      <p:sp>
        <p:nvSpPr>
          <p:cNvPr id="159" name="角丸四角形 158"/>
          <p:cNvSpPr/>
          <p:nvPr/>
        </p:nvSpPr>
        <p:spPr>
          <a:xfrm>
            <a:off x="7889875" y="1916113"/>
            <a:ext cx="1187450" cy="504825"/>
          </a:xfrm>
          <a:prstGeom prst="roundRect">
            <a:avLst/>
          </a:prstGeom>
          <a:solidFill>
            <a:srgbClr val="FFFF00"/>
          </a:solidFill>
          <a:ln w="25400" cap="flat" cmpd="sng" algn="ctr">
            <a:solidFill>
              <a:srgbClr val="FF0000"/>
            </a:solidFill>
            <a:prstDash val="solid"/>
          </a:ln>
          <a:effectLst/>
        </p:spPr>
        <p:txBody>
          <a:bodyPr anchor="ctr"/>
          <a:lstStyle/>
          <a:p>
            <a:pPr algn="ctr" eaLnBrk="1" fontAlgn="auto" hangingPunct="1">
              <a:spcBef>
                <a:spcPts val="0"/>
              </a:spcBef>
              <a:spcAft>
                <a:spcPts val="0"/>
              </a:spcAft>
              <a:defRPr/>
            </a:pPr>
            <a:r>
              <a:rPr kumimoji="0" lang="ja-JP" altLang="en-US" sz="1600" b="0" kern="0" dirty="0">
                <a:solidFill>
                  <a:srgbClr val="FF0000"/>
                </a:solidFill>
                <a:latin typeface="Meiryo UI" pitchFamily="50" charset="-128"/>
                <a:ea typeface="Meiryo UI" pitchFamily="50" charset="-128"/>
                <a:cs typeface="Meiryo UI" pitchFamily="50" charset="-128"/>
              </a:rPr>
              <a:t>＃１実施</a:t>
            </a:r>
            <a:endParaRPr kumimoji="0" lang="en-US" altLang="ja-JP" sz="1600" b="0" kern="0" dirty="0">
              <a:solidFill>
                <a:srgbClr val="FF0000"/>
              </a:solidFill>
              <a:latin typeface="Meiryo UI" pitchFamily="50" charset="-128"/>
              <a:ea typeface="Meiryo UI" pitchFamily="50" charset="-128"/>
              <a:cs typeface="Meiryo UI" pitchFamily="50" charset="-128"/>
            </a:endParaRPr>
          </a:p>
          <a:p>
            <a:pPr algn="ctr" eaLnBrk="1" fontAlgn="auto" hangingPunct="1">
              <a:spcBef>
                <a:spcPts val="0"/>
              </a:spcBef>
              <a:spcAft>
                <a:spcPts val="0"/>
              </a:spcAft>
              <a:defRPr/>
            </a:pPr>
            <a:r>
              <a:rPr kumimoji="0" lang="ja-JP" altLang="en-US" sz="1600" b="0" kern="0" dirty="0">
                <a:solidFill>
                  <a:srgbClr val="FF0000"/>
                </a:solidFill>
                <a:latin typeface="Meiryo UI" pitchFamily="50" charset="-128"/>
                <a:ea typeface="Meiryo UI" pitchFamily="50" charset="-128"/>
                <a:cs typeface="Meiryo UI" pitchFamily="50" charset="-128"/>
              </a:rPr>
              <a:t>タイム記入</a:t>
            </a:r>
          </a:p>
        </p:txBody>
      </p:sp>
      <p:sp>
        <p:nvSpPr>
          <p:cNvPr id="160" name="角丸四角形 159"/>
          <p:cNvSpPr/>
          <p:nvPr/>
        </p:nvSpPr>
        <p:spPr>
          <a:xfrm>
            <a:off x="6665913" y="836613"/>
            <a:ext cx="1187450" cy="504825"/>
          </a:xfrm>
          <a:prstGeom prst="roundRect">
            <a:avLst/>
          </a:prstGeom>
          <a:solidFill>
            <a:srgbClr val="FFFF00"/>
          </a:solidFill>
          <a:ln w="25400" cap="flat" cmpd="sng" algn="ctr">
            <a:solidFill>
              <a:srgbClr val="FF0000"/>
            </a:solidFill>
            <a:prstDash val="solid"/>
          </a:ln>
          <a:effectLst/>
        </p:spPr>
        <p:txBody>
          <a:bodyPr anchor="ctr"/>
          <a:lstStyle/>
          <a:p>
            <a:pPr algn="ctr" eaLnBrk="1" fontAlgn="auto" hangingPunct="1">
              <a:spcBef>
                <a:spcPts val="0"/>
              </a:spcBef>
              <a:spcAft>
                <a:spcPts val="0"/>
              </a:spcAft>
              <a:defRPr/>
            </a:pPr>
            <a:r>
              <a:rPr kumimoji="0" lang="ja-JP" altLang="en-US" sz="1600" b="0" kern="0" dirty="0">
                <a:solidFill>
                  <a:srgbClr val="FF0000"/>
                </a:solidFill>
                <a:latin typeface="Meiryo UI" pitchFamily="50" charset="-128"/>
                <a:ea typeface="Meiryo UI" pitchFamily="50" charset="-128"/>
                <a:cs typeface="Meiryo UI" pitchFamily="50" charset="-128"/>
              </a:rPr>
              <a:t>＃１実施</a:t>
            </a:r>
            <a:endParaRPr kumimoji="0" lang="en-US" altLang="ja-JP" sz="1600" b="0" kern="0" dirty="0">
              <a:solidFill>
                <a:srgbClr val="FF0000"/>
              </a:solidFill>
              <a:latin typeface="Meiryo UI" pitchFamily="50" charset="-128"/>
              <a:ea typeface="Meiryo UI" pitchFamily="50" charset="-128"/>
              <a:cs typeface="Meiryo UI" pitchFamily="50" charset="-128"/>
            </a:endParaRPr>
          </a:p>
          <a:p>
            <a:pPr algn="ctr" eaLnBrk="1" fontAlgn="auto" hangingPunct="1">
              <a:spcBef>
                <a:spcPts val="0"/>
              </a:spcBef>
              <a:spcAft>
                <a:spcPts val="0"/>
              </a:spcAft>
              <a:defRPr/>
            </a:pPr>
            <a:r>
              <a:rPr kumimoji="0" lang="ja-JP" altLang="en-US" sz="1600" b="0" kern="0" dirty="0">
                <a:solidFill>
                  <a:srgbClr val="FF0000"/>
                </a:solidFill>
                <a:latin typeface="Meiryo UI" pitchFamily="50" charset="-128"/>
                <a:ea typeface="Meiryo UI" pitchFamily="50" charset="-128"/>
                <a:cs typeface="Meiryo UI" pitchFamily="50" charset="-128"/>
              </a:rPr>
              <a:t>タイム記入</a:t>
            </a:r>
          </a:p>
        </p:txBody>
      </p:sp>
      <p:sp>
        <p:nvSpPr>
          <p:cNvPr id="216" name="Text Box 28"/>
          <p:cNvSpPr txBox="1">
            <a:spLocks noChangeArrowheads="1"/>
          </p:cNvSpPr>
          <p:nvPr/>
        </p:nvSpPr>
        <p:spPr bwMode="auto">
          <a:xfrm>
            <a:off x="7164388" y="188913"/>
            <a:ext cx="1795462" cy="292100"/>
          </a:xfrm>
          <a:prstGeom prst="rect">
            <a:avLst/>
          </a:prstGeom>
          <a:noFill/>
          <a:ln w="9525">
            <a:solidFill>
              <a:sysClr val="windowText" lastClr="000000"/>
            </a:solidFill>
            <a:miter lim="800000"/>
            <a:headEnd/>
            <a:tailEnd/>
          </a:ln>
          <a:extLst>
            <a:ext uri="{909E8E84-426E-40DD-AFC4-6F175D3DCCD1}">
              <a14:hiddenFill xmlns:a14="http://schemas.microsoft.com/office/drawing/2010/main">
                <a:solidFill>
                  <a:srgbClr val="FFFFFF"/>
                </a:solidFill>
              </a14:hiddenFill>
            </a:ext>
          </a:extLst>
        </p:spPr>
        <p:txBody>
          <a:bodyPr rIns="54000">
            <a:spAutoFit/>
          </a:bodyPr>
          <a:lstStyle>
            <a:lvl1pPr>
              <a:spcBef>
                <a:spcPct val="20000"/>
              </a:spcBef>
              <a:buChar char="•"/>
              <a:defRPr kumimoji="1" sz="3400">
                <a:solidFill>
                  <a:schemeClr val="tx1"/>
                </a:solidFill>
                <a:latin typeface="Times New Roman" pitchFamily="18" charset="0"/>
                <a:ea typeface="ＭＳ Ｐゴシック" pitchFamily="50" charset="-128"/>
              </a:defRPr>
            </a:lvl1pPr>
            <a:lvl2pPr marL="742950" indent="-285750">
              <a:spcBef>
                <a:spcPct val="20000"/>
              </a:spcBef>
              <a:buChar char="–"/>
              <a:defRPr kumimoji="1" sz="3000">
                <a:solidFill>
                  <a:schemeClr val="tx1"/>
                </a:solidFill>
                <a:latin typeface="Times New Roman" pitchFamily="18" charset="0"/>
                <a:ea typeface="ＭＳ Ｐゴシック" pitchFamily="50" charset="-128"/>
              </a:defRPr>
            </a:lvl2pPr>
            <a:lvl3pPr marL="1143000" indent="-228600">
              <a:spcBef>
                <a:spcPct val="20000"/>
              </a:spcBef>
              <a:buChar char="•"/>
              <a:defRPr kumimoji="1" sz="2600">
                <a:solidFill>
                  <a:schemeClr val="tx1"/>
                </a:solidFill>
                <a:latin typeface="Times New Roman" pitchFamily="18" charset="0"/>
                <a:ea typeface="ＭＳ Ｐゴシック" pitchFamily="50" charset="-128"/>
              </a:defRPr>
            </a:lvl3pPr>
            <a:lvl4pPr marL="1600200" indent="-228600">
              <a:spcBef>
                <a:spcPct val="20000"/>
              </a:spcBef>
              <a:buChar char="–"/>
              <a:defRPr kumimoji="1" sz="2100">
                <a:solidFill>
                  <a:schemeClr val="tx1"/>
                </a:solidFill>
                <a:latin typeface="Times New Roman" pitchFamily="18" charset="0"/>
                <a:ea typeface="ＭＳ Ｐゴシック" pitchFamily="50" charset="-128"/>
              </a:defRPr>
            </a:lvl4pPr>
            <a:lvl5pPr marL="2057400" indent="-228600">
              <a:spcBef>
                <a:spcPct val="20000"/>
              </a:spcBef>
              <a:buChar char="»"/>
              <a:defRPr kumimoji="1" sz="21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9pPr>
          </a:lstStyle>
          <a:p>
            <a:pPr algn="ctr" eaLnBrk="1" fontAlgn="auto" hangingPunct="1">
              <a:spcBef>
                <a:spcPct val="50000"/>
              </a:spcBef>
              <a:spcAft>
                <a:spcPts val="0"/>
              </a:spcAft>
              <a:buFontTx/>
              <a:buNone/>
              <a:defRPr/>
            </a:pPr>
            <a:r>
              <a:rPr lang="zh-TW" altLang="en-US" sz="1300" b="0" kern="0" dirty="0">
                <a:solidFill>
                  <a:prstClr val="black"/>
                </a:solidFill>
                <a:latin typeface="Meiryo UI" pitchFamily="50" charset="-128"/>
                <a:ea typeface="Meiryo UI" pitchFamily="50" charset="-128"/>
                <a:cs typeface="Meiryo UI" pitchFamily="50" charset="-128"/>
              </a:rPr>
              <a:t>課題達成型</a:t>
            </a:r>
            <a:r>
              <a:rPr lang="ja-JP" altLang="en-US" sz="1300" b="0" kern="0" dirty="0">
                <a:solidFill>
                  <a:prstClr val="black"/>
                </a:solidFill>
                <a:latin typeface="Meiryo UI" pitchFamily="50" charset="-128"/>
                <a:ea typeface="Meiryo UI" pitchFamily="50" charset="-128"/>
                <a:cs typeface="Meiryo UI" pitchFamily="50" charset="-128"/>
              </a:rPr>
              <a:t>入門コース</a:t>
            </a:r>
          </a:p>
        </p:txBody>
      </p:sp>
      <p:sp>
        <p:nvSpPr>
          <p:cNvPr id="217" name="角丸四角形吹き出し 216"/>
          <p:cNvSpPr/>
          <p:nvPr/>
        </p:nvSpPr>
        <p:spPr>
          <a:xfrm>
            <a:off x="3770313" y="2960688"/>
            <a:ext cx="2016125" cy="346075"/>
          </a:xfrm>
          <a:prstGeom prst="wedgeRoundRectCallout">
            <a:avLst>
              <a:gd name="adj1" fmla="val -37324"/>
              <a:gd name="adj2" fmla="val -139415"/>
              <a:gd name="adj3" fmla="val 16667"/>
            </a:avLst>
          </a:prstGeom>
          <a:solidFill>
            <a:srgbClr val="4F81BD"/>
          </a:solidFill>
          <a:ln w="25400" cap="flat" cmpd="sng" algn="ctr">
            <a:solidFill>
              <a:srgbClr val="4F81BD">
                <a:shade val="50000"/>
              </a:srgbClr>
            </a:solidFill>
            <a:prstDash val="solid"/>
          </a:ln>
          <a:effectLst/>
        </p:spPr>
        <p:txBody>
          <a:bodyPr anchor="ctr"/>
          <a:lstStyle/>
          <a:p>
            <a:pPr algn="ctr" eaLnBrk="1" fontAlgn="auto" hangingPunct="1">
              <a:spcBef>
                <a:spcPts val="0"/>
              </a:spcBef>
              <a:spcAft>
                <a:spcPts val="0"/>
              </a:spcAft>
              <a:defRPr/>
            </a:pPr>
            <a:r>
              <a:rPr kumimoji="0" lang="ja-JP" altLang="en-US" sz="1600" b="0" kern="0" dirty="0">
                <a:solidFill>
                  <a:prstClr val="white"/>
                </a:solidFill>
                <a:latin typeface="Meiryo UI" pitchFamily="50" charset="-128"/>
                <a:ea typeface="Meiryo UI" pitchFamily="50" charset="-128"/>
                <a:cs typeface="Meiryo UI" pitchFamily="50" charset="-128"/>
              </a:rPr>
              <a:t>目標の棒グラフ 記入</a:t>
            </a:r>
          </a:p>
        </p:txBody>
      </p:sp>
      <p:cxnSp>
        <p:nvCxnSpPr>
          <p:cNvPr id="59717" name="直線コネクタ 217"/>
          <p:cNvCxnSpPr>
            <a:cxnSpLocks noChangeShapeType="1"/>
          </p:cNvCxnSpPr>
          <p:nvPr/>
        </p:nvCxnSpPr>
        <p:spPr bwMode="auto">
          <a:xfrm>
            <a:off x="6443663" y="2824163"/>
            <a:ext cx="1333500" cy="0"/>
          </a:xfrm>
          <a:prstGeom prst="line">
            <a:avLst/>
          </a:prstGeom>
          <a:noFill/>
          <a:ln w="38100" algn="ctr">
            <a:solidFill>
              <a:srgbClr val="FF0000"/>
            </a:solidFill>
            <a:round/>
            <a:headEnd/>
            <a:tailEnd/>
          </a:ln>
          <a:extLst>
            <a:ext uri="{909E8E84-426E-40DD-AFC4-6F175D3DCCD1}">
              <a14:hiddenFill xmlns:a14="http://schemas.microsoft.com/office/drawing/2010/main">
                <a:noFill/>
              </a14:hiddenFill>
            </a:ext>
          </a:extLst>
        </p:spPr>
      </p:cxnSp>
      <p:sp>
        <p:nvSpPr>
          <p:cNvPr id="219" name="Text Box 2"/>
          <p:cNvSpPr txBox="1">
            <a:spLocks noChangeArrowheads="1"/>
          </p:cNvSpPr>
          <p:nvPr/>
        </p:nvSpPr>
        <p:spPr bwMode="auto">
          <a:xfrm>
            <a:off x="107950" y="333375"/>
            <a:ext cx="2447925" cy="400050"/>
          </a:xfrm>
          <a:prstGeom prst="rect">
            <a:avLst/>
          </a:prstGeom>
          <a:noFill/>
          <a:ln w="38100" cmpd="dbl">
            <a:solidFill>
              <a:sysClr val="windowText" lastClr="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kumimoji="1" sz="3400">
                <a:solidFill>
                  <a:schemeClr val="tx1"/>
                </a:solidFill>
                <a:latin typeface="Times New Roman" pitchFamily="18" charset="0"/>
                <a:ea typeface="ＭＳ Ｐゴシック" pitchFamily="50" charset="-128"/>
              </a:defRPr>
            </a:lvl1pPr>
            <a:lvl2pPr marL="742950" indent="-285750">
              <a:spcBef>
                <a:spcPct val="20000"/>
              </a:spcBef>
              <a:buChar char="–"/>
              <a:defRPr kumimoji="1" sz="3000">
                <a:solidFill>
                  <a:schemeClr val="tx1"/>
                </a:solidFill>
                <a:latin typeface="Times New Roman" pitchFamily="18" charset="0"/>
                <a:ea typeface="ＭＳ Ｐゴシック" pitchFamily="50" charset="-128"/>
              </a:defRPr>
            </a:lvl2pPr>
            <a:lvl3pPr marL="1143000" indent="-228600">
              <a:spcBef>
                <a:spcPct val="20000"/>
              </a:spcBef>
              <a:buChar char="•"/>
              <a:defRPr kumimoji="1" sz="2600">
                <a:solidFill>
                  <a:schemeClr val="tx1"/>
                </a:solidFill>
                <a:latin typeface="Times New Roman" pitchFamily="18" charset="0"/>
                <a:ea typeface="ＭＳ Ｐゴシック" pitchFamily="50" charset="-128"/>
              </a:defRPr>
            </a:lvl3pPr>
            <a:lvl4pPr marL="1600200" indent="-228600">
              <a:spcBef>
                <a:spcPct val="20000"/>
              </a:spcBef>
              <a:buChar char="–"/>
              <a:defRPr kumimoji="1" sz="2100">
                <a:solidFill>
                  <a:schemeClr val="tx1"/>
                </a:solidFill>
                <a:latin typeface="Times New Roman" pitchFamily="18" charset="0"/>
                <a:ea typeface="ＭＳ Ｐゴシック" pitchFamily="50" charset="-128"/>
              </a:defRPr>
            </a:lvl4pPr>
            <a:lvl5pPr marL="2057400" indent="-228600">
              <a:spcBef>
                <a:spcPct val="20000"/>
              </a:spcBef>
              <a:buChar char="»"/>
              <a:defRPr kumimoji="1" sz="21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9pPr>
          </a:lstStyle>
          <a:p>
            <a:pPr algn="ctr" eaLnBrk="1" fontAlgn="auto" hangingPunct="1">
              <a:spcAft>
                <a:spcPts val="0"/>
              </a:spcAft>
              <a:buFontTx/>
              <a:buNone/>
              <a:defRPr/>
            </a:pPr>
            <a:r>
              <a:rPr lang="ja-JP" altLang="en-US" sz="2000" b="0" kern="0" dirty="0">
                <a:solidFill>
                  <a:prstClr val="black"/>
                </a:solidFill>
                <a:latin typeface="HGP創英角ｺﾞｼｯｸUB" pitchFamily="50" charset="-128"/>
                <a:ea typeface="HGP創英角ｺﾞｼｯｸUB" pitchFamily="50" charset="-128"/>
              </a:rPr>
              <a:t>現状（力量）把握</a:t>
            </a:r>
          </a:p>
        </p:txBody>
      </p:sp>
      <p:cxnSp>
        <p:nvCxnSpPr>
          <p:cNvPr id="59719" name="直線矢印コネクタ 219"/>
          <p:cNvCxnSpPr>
            <a:cxnSpLocks noChangeShapeType="1"/>
          </p:cNvCxnSpPr>
          <p:nvPr/>
        </p:nvCxnSpPr>
        <p:spPr bwMode="auto">
          <a:xfrm flipH="1">
            <a:off x="5981700" y="1873250"/>
            <a:ext cx="395288" cy="0"/>
          </a:xfrm>
          <a:prstGeom prst="straightConnector1">
            <a:avLst/>
          </a:prstGeom>
          <a:noFill/>
          <a:ln w="19050" algn="ctr">
            <a:solidFill>
              <a:srgbClr val="000000"/>
            </a:solidFill>
            <a:round/>
            <a:headEnd type="arrow" w="med" len="med"/>
            <a:tailEnd type="arrow" w="med" len="med"/>
          </a:ln>
          <a:extLst>
            <a:ext uri="{909E8E84-426E-40DD-AFC4-6F175D3DCCD1}">
              <a14:hiddenFill xmlns:a14="http://schemas.microsoft.com/office/drawing/2010/main">
                <a:noFill/>
              </a14:hiddenFill>
            </a:ext>
          </a:extLst>
        </p:spPr>
      </p:cxnSp>
      <p:sp>
        <p:nvSpPr>
          <p:cNvPr id="222" name="角丸四角形吹き出し 221"/>
          <p:cNvSpPr/>
          <p:nvPr/>
        </p:nvSpPr>
        <p:spPr>
          <a:xfrm>
            <a:off x="147638" y="2708275"/>
            <a:ext cx="3508375" cy="347663"/>
          </a:xfrm>
          <a:prstGeom prst="wedgeRoundRectCallout">
            <a:avLst>
              <a:gd name="adj1" fmla="val -33795"/>
              <a:gd name="adj2" fmla="val 180119"/>
              <a:gd name="adj3" fmla="val 16667"/>
            </a:avLst>
          </a:prstGeom>
          <a:solidFill>
            <a:srgbClr val="4F81BD"/>
          </a:solidFill>
          <a:ln w="25400" cap="flat" cmpd="sng" algn="ctr">
            <a:solidFill>
              <a:srgbClr val="4F81BD">
                <a:shade val="50000"/>
              </a:srgbClr>
            </a:solidFill>
            <a:prstDash val="solid"/>
          </a:ln>
          <a:effectLst/>
        </p:spPr>
        <p:txBody>
          <a:bodyPr anchor="ctr"/>
          <a:lstStyle/>
          <a:p>
            <a:pPr algn="ctr" eaLnBrk="1" fontAlgn="auto" hangingPunct="1">
              <a:spcBef>
                <a:spcPts val="0"/>
              </a:spcBef>
              <a:spcAft>
                <a:spcPts val="0"/>
              </a:spcAft>
              <a:defRPr/>
            </a:pPr>
            <a:r>
              <a:rPr kumimoji="0" lang="ja-JP" altLang="en-US" sz="1600" b="0" kern="0" dirty="0">
                <a:solidFill>
                  <a:prstClr val="white"/>
                </a:solidFill>
                <a:latin typeface="Meiryo UI" pitchFamily="50" charset="-128"/>
                <a:ea typeface="Meiryo UI" pitchFamily="50" charset="-128"/>
                <a:cs typeface="Meiryo UI" pitchFamily="50" charset="-128"/>
              </a:rPr>
              <a:t>破線枠はテキストの語群から選択</a:t>
            </a:r>
          </a:p>
        </p:txBody>
      </p:sp>
      <p:sp>
        <p:nvSpPr>
          <p:cNvPr id="223" name="角丸四角形吹き出し 222"/>
          <p:cNvSpPr/>
          <p:nvPr/>
        </p:nvSpPr>
        <p:spPr>
          <a:xfrm>
            <a:off x="6310313" y="3113088"/>
            <a:ext cx="2649537" cy="346075"/>
          </a:xfrm>
          <a:prstGeom prst="wedgeRoundRectCallout">
            <a:avLst>
              <a:gd name="adj1" fmla="val -140256"/>
              <a:gd name="adj2" fmla="val 156197"/>
              <a:gd name="adj3" fmla="val 16667"/>
            </a:avLst>
          </a:prstGeom>
          <a:solidFill>
            <a:srgbClr val="4F81BD"/>
          </a:solidFill>
          <a:ln w="25400" cap="flat" cmpd="sng" algn="ctr">
            <a:solidFill>
              <a:srgbClr val="4F81BD">
                <a:shade val="50000"/>
              </a:srgbClr>
            </a:solidFill>
            <a:prstDash val="solid"/>
          </a:ln>
          <a:effectLst/>
        </p:spPr>
        <p:txBody>
          <a:bodyPr anchor="ctr"/>
          <a:lstStyle/>
          <a:p>
            <a:pPr algn="ctr" eaLnBrk="1" fontAlgn="auto" hangingPunct="1">
              <a:spcBef>
                <a:spcPts val="0"/>
              </a:spcBef>
              <a:spcAft>
                <a:spcPts val="0"/>
              </a:spcAft>
              <a:defRPr/>
            </a:pPr>
            <a:r>
              <a:rPr kumimoji="0" lang="ja-JP" altLang="en-US" sz="1600" b="0" kern="0" dirty="0">
                <a:solidFill>
                  <a:prstClr val="white"/>
                </a:solidFill>
                <a:latin typeface="Meiryo UI" pitchFamily="50" charset="-128"/>
                <a:ea typeface="Meiryo UI" pitchFamily="50" charset="-128"/>
                <a:cs typeface="Meiryo UI" pitchFamily="50" charset="-128"/>
              </a:rPr>
              <a:t>下線は右語群から選択</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ext Box 28"/>
          <p:cNvSpPr txBox="1">
            <a:spLocks noChangeArrowheads="1"/>
          </p:cNvSpPr>
          <p:nvPr/>
        </p:nvSpPr>
        <p:spPr bwMode="auto">
          <a:xfrm>
            <a:off x="422275" y="115888"/>
            <a:ext cx="8651875" cy="855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just" eaLnBrk="1" hangingPunct="1">
              <a:spcBef>
                <a:spcPct val="10000"/>
              </a:spcBef>
              <a:buFontTx/>
              <a:buNone/>
            </a:pPr>
            <a:r>
              <a:rPr lang="en-US" altLang="ja-JP" sz="1600" b="0">
                <a:latin typeface="HG丸ｺﾞｼｯｸM-PRO" panose="020F0600000000000000" pitchFamily="50" charset="-128"/>
                <a:ea typeface="HG丸ｺﾞｼｯｸM-PRO" panose="020F0600000000000000" pitchFamily="50" charset="-128"/>
              </a:rPr>
              <a:t>(4)</a:t>
            </a:r>
            <a:r>
              <a:rPr lang="ja-JP" altLang="en-US" sz="1600" b="0">
                <a:latin typeface="HG丸ｺﾞｼｯｸM-PRO" panose="020F0600000000000000" pitchFamily="50" charset="-128"/>
                <a:ea typeface="HG丸ｺﾞｼｯｸM-PRO" panose="020F0600000000000000" pitchFamily="50" charset="-128"/>
              </a:rPr>
              <a:t>攻め所と目標の設定　</a:t>
            </a:r>
          </a:p>
          <a:p>
            <a:pPr algn="just" eaLnBrk="1" hangingPunct="1">
              <a:spcBef>
                <a:spcPct val="10000"/>
              </a:spcBef>
              <a:buFontTx/>
              <a:buNone/>
            </a:pPr>
            <a:r>
              <a:rPr lang="ja-JP" altLang="en-US" sz="1600" b="0">
                <a:latin typeface="HG丸ｺﾞｼｯｸM-PRO" panose="020F0600000000000000" pitchFamily="50" charset="-128"/>
                <a:ea typeface="HG丸ｺﾞｼｯｸM-PRO" panose="020F0600000000000000" pitchFamily="50" charset="-128"/>
              </a:rPr>
              <a:t>　「大会記録を更新して大会連覇（優勝）」を目指すため、攻め所選定シートで </a:t>
            </a:r>
            <a:r>
              <a:rPr lang="en-US" altLang="ja-JP" sz="1600" b="0">
                <a:latin typeface="HG丸ｺﾞｼｯｸM-PRO" panose="020F0600000000000000" pitchFamily="50" charset="-128"/>
                <a:ea typeface="HG丸ｺﾞｼｯｸM-PRO" panose="020F0600000000000000" pitchFamily="50" charset="-128"/>
              </a:rPr>
              <a:t/>
            </a:r>
            <a:br>
              <a:rPr lang="en-US" altLang="ja-JP" sz="1600" b="0">
                <a:latin typeface="HG丸ｺﾞｼｯｸM-PRO" panose="020F0600000000000000" pitchFamily="50" charset="-128"/>
                <a:ea typeface="HG丸ｺﾞｼｯｸM-PRO" panose="020F0600000000000000" pitchFamily="50" charset="-128"/>
              </a:rPr>
            </a:br>
            <a:r>
              <a:rPr lang="ja-JP" altLang="en-US" sz="1600" b="0">
                <a:latin typeface="HG丸ｺﾞｼｯｸM-PRO" panose="020F0600000000000000" pitchFamily="50" charset="-128"/>
                <a:ea typeface="HG丸ｺﾞｼｯｸM-PRO" panose="020F0600000000000000" pitchFamily="50" charset="-128"/>
              </a:rPr>
              <a:t>　”攻め所”を決める。</a:t>
            </a:r>
            <a:r>
              <a:rPr lang="en-US" altLang="ja-JP" sz="1600" b="0">
                <a:latin typeface="HG丸ｺﾞｼｯｸM-PRO" panose="020F0600000000000000" pitchFamily="50" charset="-128"/>
                <a:ea typeface="HG丸ｺﾞｼｯｸM-PRO" panose="020F0600000000000000" pitchFamily="50" charset="-128"/>
              </a:rPr>
              <a:t>〔</a:t>
            </a:r>
            <a:r>
              <a:rPr lang="ja-JP" altLang="en-US" sz="1600" b="0">
                <a:latin typeface="HG丸ｺﾞｼｯｸM-PRO" panose="020F0600000000000000" pitchFamily="50" charset="-128"/>
                <a:ea typeface="HG丸ｺﾞｼｯｸM-PRO" panose="020F0600000000000000" pitchFamily="50" charset="-128"/>
              </a:rPr>
              <a:t>発表資料３</a:t>
            </a:r>
            <a:r>
              <a:rPr lang="en-US" altLang="ja-JP" sz="1600" b="0">
                <a:latin typeface="HG丸ｺﾞｼｯｸM-PRO" panose="020F0600000000000000" pitchFamily="50" charset="-128"/>
                <a:ea typeface="HG丸ｺﾞｼｯｸM-PRO" panose="020F0600000000000000" pitchFamily="50" charset="-128"/>
              </a:rPr>
              <a:t>〕</a:t>
            </a:r>
          </a:p>
        </p:txBody>
      </p:sp>
      <p:sp>
        <p:nvSpPr>
          <p:cNvPr id="3" name="正方形/長方形 2"/>
          <p:cNvSpPr/>
          <p:nvPr/>
        </p:nvSpPr>
        <p:spPr>
          <a:xfrm>
            <a:off x="940297" y="1052736"/>
            <a:ext cx="7376120" cy="568841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pic>
        <p:nvPicPr>
          <p:cNvPr id="61444" name="図 3"/>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55628" y="1209767"/>
            <a:ext cx="7170858" cy="543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ext Box 3"/>
          <p:cNvSpPr txBox="1">
            <a:spLocks noChangeArrowheads="1"/>
          </p:cNvSpPr>
          <p:nvPr/>
        </p:nvSpPr>
        <p:spPr bwMode="auto">
          <a:xfrm>
            <a:off x="69850" y="30163"/>
            <a:ext cx="25908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50000"/>
              </a:spcBef>
              <a:buFontTx/>
              <a:buNone/>
            </a:pPr>
            <a:r>
              <a:rPr lang="ja-JP" altLang="en-US" sz="1200">
                <a:solidFill>
                  <a:srgbClr val="000000"/>
                </a:solidFill>
                <a:latin typeface="Meiryo UI" panose="020B0604030504040204" pitchFamily="50" charset="-128"/>
                <a:ea typeface="Meiryo UI" panose="020B0604030504040204" pitchFamily="50" charset="-128"/>
              </a:rPr>
              <a:t>■ｺｰｽＧＤ記録用紙（発表資料３）</a:t>
            </a:r>
          </a:p>
        </p:txBody>
      </p:sp>
      <p:sp>
        <p:nvSpPr>
          <p:cNvPr id="24" name="Text Box 2"/>
          <p:cNvSpPr txBox="1">
            <a:spLocks noChangeArrowheads="1"/>
          </p:cNvSpPr>
          <p:nvPr/>
        </p:nvSpPr>
        <p:spPr bwMode="auto">
          <a:xfrm>
            <a:off x="107950" y="333375"/>
            <a:ext cx="2376488" cy="400050"/>
          </a:xfrm>
          <a:prstGeom prst="rect">
            <a:avLst/>
          </a:prstGeom>
          <a:noFill/>
          <a:ln w="38100" cmpd="dbl">
            <a:solidFill>
              <a:sysClr val="windowText" lastClr="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kumimoji="1" sz="3400">
                <a:solidFill>
                  <a:schemeClr val="tx1"/>
                </a:solidFill>
                <a:latin typeface="Times New Roman" pitchFamily="18" charset="0"/>
                <a:ea typeface="ＭＳ Ｐゴシック" pitchFamily="50" charset="-128"/>
              </a:defRPr>
            </a:lvl1pPr>
            <a:lvl2pPr marL="742950" indent="-285750">
              <a:spcBef>
                <a:spcPct val="20000"/>
              </a:spcBef>
              <a:buChar char="–"/>
              <a:defRPr kumimoji="1" sz="3000">
                <a:solidFill>
                  <a:schemeClr val="tx1"/>
                </a:solidFill>
                <a:latin typeface="Times New Roman" pitchFamily="18" charset="0"/>
                <a:ea typeface="ＭＳ Ｐゴシック" pitchFamily="50" charset="-128"/>
              </a:defRPr>
            </a:lvl2pPr>
            <a:lvl3pPr marL="1143000" indent="-228600">
              <a:spcBef>
                <a:spcPct val="20000"/>
              </a:spcBef>
              <a:buChar char="•"/>
              <a:defRPr kumimoji="1" sz="2600">
                <a:solidFill>
                  <a:schemeClr val="tx1"/>
                </a:solidFill>
                <a:latin typeface="Times New Roman" pitchFamily="18" charset="0"/>
                <a:ea typeface="ＭＳ Ｐゴシック" pitchFamily="50" charset="-128"/>
              </a:defRPr>
            </a:lvl3pPr>
            <a:lvl4pPr marL="1600200" indent="-228600">
              <a:spcBef>
                <a:spcPct val="20000"/>
              </a:spcBef>
              <a:buChar char="–"/>
              <a:defRPr kumimoji="1" sz="2100">
                <a:solidFill>
                  <a:schemeClr val="tx1"/>
                </a:solidFill>
                <a:latin typeface="Times New Roman" pitchFamily="18" charset="0"/>
                <a:ea typeface="ＭＳ Ｐゴシック" pitchFamily="50" charset="-128"/>
              </a:defRPr>
            </a:lvl4pPr>
            <a:lvl5pPr marL="2057400" indent="-228600">
              <a:spcBef>
                <a:spcPct val="20000"/>
              </a:spcBef>
              <a:buChar char="»"/>
              <a:defRPr kumimoji="1" sz="21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9pPr>
          </a:lstStyle>
          <a:p>
            <a:pPr algn="ctr" eaLnBrk="1" fontAlgn="auto" hangingPunct="1">
              <a:spcAft>
                <a:spcPts val="0"/>
              </a:spcAft>
              <a:buFontTx/>
              <a:buNone/>
              <a:defRPr/>
            </a:pPr>
            <a:r>
              <a:rPr lang="ja-JP" altLang="en-US" sz="2000" b="0" kern="0" dirty="0">
                <a:solidFill>
                  <a:prstClr val="black"/>
                </a:solidFill>
                <a:latin typeface="HGP創英角ｺﾞｼｯｸUB" pitchFamily="50" charset="-128"/>
                <a:ea typeface="HGP創英角ｺﾞｼｯｸUB" pitchFamily="50" charset="-128"/>
              </a:rPr>
              <a:t>攻め所の選定</a:t>
            </a:r>
            <a:endParaRPr lang="en-US" sz="2000" b="0" kern="0" dirty="0">
              <a:solidFill>
                <a:prstClr val="black"/>
              </a:solidFill>
              <a:latin typeface="HGP創英角ｺﾞｼｯｸUB" pitchFamily="50" charset="-128"/>
              <a:ea typeface="HGP創英角ｺﾞｼｯｸUB" pitchFamily="50" charset="-128"/>
            </a:endParaRPr>
          </a:p>
        </p:txBody>
      </p:sp>
      <p:graphicFrame>
        <p:nvGraphicFramePr>
          <p:cNvPr id="27" name="表 26"/>
          <p:cNvGraphicFramePr>
            <a:graphicFrameLocks noGrp="1"/>
          </p:cNvGraphicFramePr>
          <p:nvPr>
            <p:extLst>
              <p:ext uri="{D42A27DB-BD31-4B8C-83A1-F6EECF244321}">
                <p14:modId xmlns:p14="http://schemas.microsoft.com/office/powerpoint/2010/main" val="2923086613"/>
              </p:ext>
            </p:extLst>
          </p:nvPr>
        </p:nvGraphicFramePr>
        <p:xfrm>
          <a:off x="107950" y="908050"/>
          <a:ext cx="9051461" cy="5196736"/>
        </p:xfrm>
        <a:graphic>
          <a:graphicData uri="http://schemas.openxmlformats.org/drawingml/2006/table">
            <a:tbl>
              <a:tblPr firstRow="1" bandRow="1"/>
              <a:tblGrid>
                <a:gridCol w="360000">
                  <a:extLst>
                    <a:ext uri="{9D8B030D-6E8A-4147-A177-3AD203B41FA5}">
                      <a16:colId xmlns:a16="http://schemas.microsoft.com/office/drawing/2014/main" val="20000"/>
                    </a:ext>
                  </a:extLst>
                </a:gridCol>
                <a:gridCol w="864000">
                  <a:extLst>
                    <a:ext uri="{9D8B030D-6E8A-4147-A177-3AD203B41FA5}">
                      <a16:colId xmlns:a16="http://schemas.microsoft.com/office/drawing/2014/main" val="20001"/>
                    </a:ext>
                  </a:extLst>
                </a:gridCol>
                <a:gridCol w="1620000">
                  <a:extLst>
                    <a:ext uri="{9D8B030D-6E8A-4147-A177-3AD203B41FA5}">
                      <a16:colId xmlns:a16="http://schemas.microsoft.com/office/drawing/2014/main" val="20002"/>
                    </a:ext>
                  </a:extLst>
                </a:gridCol>
                <a:gridCol w="1620000">
                  <a:extLst>
                    <a:ext uri="{9D8B030D-6E8A-4147-A177-3AD203B41FA5}">
                      <a16:colId xmlns:a16="http://schemas.microsoft.com/office/drawing/2014/main" val="20003"/>
                    </a:ext>
                  </a:extLst>
                </a:gridCol>
                <a:gridCol w="1656000">
                  <a:extLst>
                    <a:ext uri="{9D8B030D-6E8A-4147-A177-3AD203B41FA5}">
                      <a16:colId xmlns:a16="http://schemas.microsoft.com/office/drawing/2014/main" val="20004"/>
                    </a:ext>
                  </a:extLst>
                </a:gridCol>
                <a:gridCol w="1361487">
                  <a:extLst>
                    <a:ext uri="{9D8B030D-6E8A-4147-A177-3AD203B41FA5}">
                      <a16:colId xmlns:a16="http://schemas.microsoft.com/office/drawing/2014/main" val="20005"/>
                    </a:ext>
                  </a:extLst>
                </a:gridCol>
                <a:gridCol w="1137974">
                  <a:extLst>
                    <a:ext uri="{9D8B030D-6E8A-4147-A177-3AD203B41FA5}">
                      <a16:colId xmlns:a16="http://schemas.microsoft.com/office/drawing/2014/main" val="20006"/>
                    </a:ext>
                  </a:extLst>
                </a:gridCol>
                <a:gridCol w="432000">
                  <a:extLst>
                    <a:ext uri="{9D8B030D-6E8A-4147-A177-3AD203B41FA5}">
                      <a16:colId xmlns:a16="http://schemas.microsoft.com/office/drawing/2014/main" val="20007"/>
                    </a:ext>
                  </a:extLst>
                </a:gridCol>
              </a:tblGrid>
              <a:tr h="436723">
                <a:tc gridSpan="2">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algn="ctr"/>
                      <a:r>
                        <a:rPr kumimoji="1" lang="ja-JP" altLang="en-US" sz="1400" b="0" dirty="0">
                          <a:solidFill>
                            <a:schemeClr val="tx1"/>
                          </a:solidFill>
                          <a:latin typeface="HGP創英角ｺﾞｼｯｸUB" pitchFamily="50" charset="-128"/>
                          <a:ea typeface="HGP創英角ｺﾞｼｯｸUB" pitchFamily="50" charset="-128"/>
                        </a:rPr>
                        <a:t>特性項目</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lumMod val="20000"/>
                        <a:lumOff val="80000"/>
                      </a:srgbClr>
                    </a:solidFill>
                  </a:tcPr>
                </a:tc>
                <a:tc hMerge="1">
                  <a:txBody>
                    <a:bodyPr/>
                    <a:lstStyle/>
                    <a:p>
                      <a:endParaRPr lang="ja-JP" altLang="en-US"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algn="ctr"/>
                      <a:r>
                        <a:rPr kumimoji="1" lang="ja-JP" altLang="en-US" sz="1400" b="0" dirty="0">
                          <a:solidFill>
                            <a:schemeClr val="tx1"/>
                          </a:solidFill>
                          <a:latin typeface="HGP創英角ｺﾞｼｯｸUB" pitchFamily="50" charset="-128"/>
                          <a:ea typeface="HGP創英角ｺﾞｼｯｸUB" pitchFamily="50" charset="-128"/>
                        </a:rPr>
                        <a:t>ありたい姿</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rgbClr val="4F81BD">
                        <a:lumMod val="20000"/>
                        <a:lumOff val="80000"/>
                      </a:srgbClr>
                    </a:solid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algn="ctr"/>
                      <a:r>
                        <a:rPr kumimoji="1" lang="ja-JP" altLang="en-US" sz="1400" b="0" dirty="0">
                          <a:solidFill>
                            <a:schemeClr val="tx1"/>
                          </a:solidFill>
                          <a:latin typeface="HGP創英角ｺﾞｼｯｸUB" pitchFamily="50" charset="-128"/>
                          <a:ea typeface="HGP創英角ｺﾞｼｯｸUB" pitchFamily="50" charset="-128"/>
                        </a:rPr>
                        <a:t>現在の姿</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rgbClr val="4F81BD">
                        <a:lumMod val="20000"/>
                        <a:lumOff val="80000"/>
                      </a:srgbClr>
                    </a:solid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algn="ctr"/>
                      <a:r>
                        <a:rPr kumimoji="1" lang="ja-JP" altLang="en-US" sz="1400" b="0" dirty="0">
                          <a:solidFill>
                            <a:schemeClr val="tx1"/>
                          </a:solidFill>
                          <a:latin typeface="HGP創英角ｺﾞｼｯｸUB" pitchFamily="50" charset="-128"/>
                          <a:ea typeface="HGP創英角ｺﾞｼｯｸUB" pitchFamily="50" charset="-128"/>
                        </a:rPr>
                        <a:t>ギャップ</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rgbClr val="4F81BD">
                        <a:lumMod val="20000"/>
                        <a:lumOff val="80000"/>
                      </a:srgbClr>
                    </a:solid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algn="ctr"/>
                      <a:r>
                        <a:rPr kumimoji="1" lang="ja-JP" altLang="en-US" sz="1400" b="0" dirty="0">
                          <a:solidFill>
                            <a:schemeClr val="tx1"/>
                          </a:solidFill>
                          <a:latin typeface="HGP創英角ｺﾞｼｯｸUB" pitchFamily="50" charset="-128"/>
                          <a:ea typeface="HGP創英角ｺﾞｼｯｸUB" pitchFamily="50" charset="-128"/>
                        </a:rPr>
                        <a:t>攻め所（候補）</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lumMod val="20000"/>
                        <a:lumOff val="80000"/>
                      </a:srgbClr>
                    </a:solid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algn="ctr"/>
                      <a:r>
                        <a:rPr kumimoji="1" lang="ja-JP" altLang="en-US" sz="1400" b="0" dirty="0">
                          <a:solidFill>
                            <a:schemeClr val="tx1"/>
                          </a:solidFill>
                          <a:latin typeface="HGP創英角ｺﾞｼｯｸUB" pitchFamily="50" charset="-128"/>
                          <a:ea typeface="HGP創英角ｺﾞｼｯｸUB" pitchFamily="50" charset="-128"/>
                        </a:rPr>
                        <a:t>期待効果</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lumMod val="20000"/>
                        <a:lumOff val="80000"/>
                      </a:srgbClr>
                    </a:solid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marL="0" indent="0" algn="ctr"/>
                      <a:r>
                        <a:rPr kumimoji="1" lang="ja-JP" altLang="en-US" sz="1400" b="0" dirty="0">
                          <a:solidFill>
                            <a:schemeClr val="tx1"/>
                          </a:solidFill>
                          <a:latin typeface="HGP創英角ｺﾞｼｯｸUB" pitchFamily="50" charset="-128"/>
                          <a:ea typeface="HGP創英角ｺﾞｼｯｸUB" pitchFamily="50" charset="-128"/>
                        </a:rPr>
                        <a:t>採否</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lumMod val="20000"/>
                        <a:lumOff val="80000"/>
                      </a:srgbClr>
                    </a:solidFill>
                  </a:tcPr>
                </a:tc>
                <a:extLst>
                  <a:ext uri="{0D108BD9-81ED-4DB2-BD59-A6C34878D82A}">
                    <a16:rowId xmlns:a16="http://schemas.microsoft.com/office/drawing/2014/main" val="10000"/>
                  </a:ext>
                </a:extLst>
              </a:tr>
              <a:tr h="504000">
                <a:tc gridSpan="2">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r>
                        <a:rPr lang="ja-JP" altLang="en-US" sz="1400" b="1" dirty="0">
                          <a:effectLst/>
                          <a:latin typeface="Meiryo UI" pitchFamily="50" charset="-128"/>
                          <a:ea typeface="Meiryo UI" pitchFamily="50" charset="-128"/>
                          <a:cs typeface="Meiryo UI" pitchFamily="50" charset="-128"/>
                        </a:rPr>
                        <a:t>パズルの</a:t>
                      </a:r>
                      <a:br>
                        <a:rPr lang="ja-JP" altLang="en-US" sz="1400" b="1" dirty="0">
                          <a:effectLst/>
                          <a:latin typeface="Meiryo UI" pitchFamily="50" charset="-128"/>
                          <a:ea typeface="Meiryo UI" pitchFamily="50" charset="-128"/>
                          <a:cs typeface="Meiryo UI" pitchFamily="50" charset="-128"/>
                        </a:rPr>
                      </a:br>
                      <a:r>
                        <a:rPr lang="ja-JP" altLang="en-US" sz="1400" b="1" dirty="0">
                          <a:effectLst/>
                          <a:latin typeface="Meiryo UI" pitchFamily="50" charset="-128"/>
                          <a:ea typeface="Meiryo UI" pitchFamily="50" charset="-128"/>
                          <a:cs typeface="Meiryo UI" pitchFamily="50" charset="-128"/>
                        </a:rPr>
                        <a:t>完成時間</a:t>
                      </a:r>
                      <a:endParaRPr lang="ja-JP" altLang="ja-JP" sz="1400" b="1" dirty="0">
                        <a:effectLst/>
                        <a:latin typeface="Meiryo UI" pitchFamily="50" charset="-128"/>
                        <a:ea typeface="Meiryo UI" pitchFamily="50" charset="-128"/>
                        <a:cs typeface="Meiryo UI" pitchFamily="50" charset="-128"/>
                      </a:endParaRPr>
                    </a:p>
                  </a:txBody>
                  <a:tcPr marL="91433" marR="91433" marT="45712" marB="45712" anchor="ctr">
                    <a:lnL w="9525" cap="flat" cmpd="sng" algn="ctr">
                      <a:solidFill>
                        <a:sysClr val="windowText" lastClr="00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lumMod val="20000"/>
                        <a:lumOff val="80000"/>
                      </a:srgbClr>
                    </a:solidFill>
                  </a:tcPr>
                </a:tc>
                <a:tc hMerge="1">
                  <a:txBody>
                    <a:bodyPr/>
                    <a:lstStyle/>
                    <a:p>
                      <a:endParaRPr lang="ja-JP" altLang="en-US"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dirty="0">
                          <a:solidFill>
                            <a:srgbClr val="FF0000"/>
                          </a:solidFill>
                          <a:latin typeface="+mn-ea"/>
                          <a:ea typeface="+mn-ea"/>
                        </a:rPr>
                        <a:t>20</a:t>
                      </a:r>
                      <a:r>
                        <a:rPr kumimoji="1" lang="ja-JP" altLang="en-US" sz="1100" b="0" dirty="0">
                          <a:solidFill>
                            <a:schemeClr val="tx1"/>
                          </a:solidFill>
                          <a:latin typeface="+mn-ea"/>
                          <a:ea typeface="+mn-ea"/>
                        </a:rPr>
                        <a:t>分</a:t>
                      </a:r>
                      <a:r>
                        <a:rPr kumimoji="1" lang="en-US" altLang="ja-JP" sz="1100" b="0" dirty="0">
                          <a:solidFill>
                            <a:srgbClr val="FF0000"/>
                          </a:solidFill>
                          <a:latin typeface="+mn-ea"/>
                          <a:ea typeface="+mn-ea"/>
                        </a:rPr>
                        <a:t>00</a:t>
                      </a:r>
                      <a:r>
                        <a:rPr kumimoji="1" lang="ja-JP" altLang="en-US" sz="1100" b="0" dirty="0">
                          <a:solidFill>
                            <a:schemeClr val="tx1"/>
                          </a:solidFill>
                          <a:latin typeface="+mn-ea"/>
                          <a:ea typeface="+mn-ea"/>
                        </a:rPr>
                        <a:t>秒</a:t>
                      </a:r>
                      <a:r>
                        <a:rPr kumimoji="1" lang="en-US" altLang="ja-JP" sz="1100" b="0" dirty="0">
                          <a:solidFill>
                            <a:schemeClr val="tx1"/>
                          </a:solidFill>
                          <a:latin typeface="+mn-ea"/>
                          <a:ea typeface="+mn-ea"/>
                        </a:rPr>
                        <a:t>/150</a:t>
                      </a:r>
                      <a:r>
                        <a:rPr kumimoji="1" lang="ja-JP" altLang="en-US" sz="1100" b="0" dirty="0">
                          <a:solidFill>
                            <a:schemeClr val="tx1"/>
                          </a:solidFill>
                          <a:latin typeface="+mn-ea"/>
                          <a:ea typeface="+mn-ea"/>
                        </a:rPr>
                        <a:t>ﾋﾟｰｽ</a:t>
                      </a:r>
                    </a:p>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dirty="0">
                          <a:solidFill>
                            <a:schemeClr val="tx1"/>
                          </a:solidFill>
                          <a:latin typeface="+mn-ea"/>
                          <a:ea typeface="+mn-ea"/>
                        </a:rPr>
                        <a:t>(</a:t>
                      </a:r>
                      <a:r>
                        <a:rPr kumimoji="1" lang="en-US" altLang="ja-JP" sz="1100" b="0" dirty="0">
                          <a:solidFill>
                            <a:srgbClr val="FF0000"/>
                          </a:solidFill>
                          <a:latin typeface="+mn-ea"/>
                          <a:ea typeface="+mn-ea"/>
                        </a:rPr>
                        <a:t>8.0</a:t>
                      </a:r>
                      <a:r>
                        <a:rPr kumimoji="1" lang="ja-JP" altLang="en-US" sz="1100" b="0" dirty="0">
                          <a:solidFill>
                            <a:schemeClr val="tx1"/>
                          </a:solidFill>
                          <a:latin typeface="+mn-ea"/>
                          <a:ea typeface="+mn-ea"/>
                        </a:rPr>
                        <a:t>秒</a:t>
                      </a:r>
                      <a:r>
                        <a:rPr kumimoji="1" lang="en-US" altLang="ja-JP" sz="1100" b="0" dirty="0">
                          <a:solidFill>
                            <a:schemeClr val="tx1"/>
                          </a:solidFill>
                          <a:latin typeface="+mn-ea"/>
                          <a:ea typeface="+mn-ea"/>
                        </a:rPr>
                        <a:t>/1</a:t>
                      </a:r>
                      <a:r>
                        <a:rPr kumimoji="1" lang="ja-JP" altLang="en-US" sz="1100" b="0" dirty="0">
                          <a:solidFill>
                            <a:schemeClr val="tx1"/>
                          </a:solidFill>
                          <a:latin typeface="+mn-ea"/>
                          <a:ea typeface="+mn-ea"/>
                        </a:rPr>
                        <a:t>ﾋﾟｰｽ</a:t>
                      </a:r>
                      <a:r>
                        <a:rPr kumimoji="1" lang="en-US" altLang="ja-JP" sz="1100" b="0" dirty="0">
                          <a:solidFill>
                            <a:schemeClr val="tx1"/>
                          </a:solidFill>
                          <a:latin typeface="+mn-ea"/>
                          <a:ea typeface="+mn-ea"/>
                        </a:rPr>
                        <a:t>)</a:t>
                      </a:r>
                      <a:endParaRPr kumimoji="1" lang="ja-JP" altLang="en-US" sz="1100" b="0" dirty="0">
                        <a:solidFill>
                          <a:schemeClr val="tx1"/>
                        </a:solidFill>
                        <a:latin typeface="+mn-ea"/>
                        <a:ea typeface="+mn-ea"/>
                      </a:endParaRPr>
                    </a:p>
                  </a:txBody>
                  <a:tcPr marL="91433" marR="91433" marT="45712" marB="45712" anchor="ctr">
                    <a:lnL w="38100" cap="flat" cmpd="sng" algn="ctr">
                      <a:solidFill>
                        <a:srgbClr val="FF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dirty="0">
                          <a:solidFill>
                            <a:srgbClr val="FF0000"/>
                          </a:solidFill>
                          <a:latin typeface="+mn-ea"/>
                          <a:ea typeface="+mn-ea"/>
                        </a:rPr>
                        <a:t>24</a:t>
                      </a:r>
                      <a:r>
                        <a:rPr kumimoji="1" lang="ja-JP" altLang="en-US" sz="1100" b="0" dirty="0">
                          <a:solidFill>
                            <a:schemeClr val="tx1"/>
                          </a:solidFill>
                          <a:latin typeface="+mn-ea"/>
                          <a:ea typeface="+mn-ea"/>
                        </a:rPr>
                        <a:t>分</a:t>
                      </a:r>
                      <a:r>
                        <a:rPr kumimoji="1" lang="en-US" altLang="ja-JP" sz="1100" b="0" dirty="0">
                          <a:solidFill>
                            <a:srgbClr val="FF0000"/>
                          </a:solidFill>
                          <a:latin typeface="+mn-ea"/>
                          <a:ea typeface="+mn-ea"/>
                        </a:rPr>
                        <a:t>30</a:t>
                      </a:r>
                      <a:r>
                        <a:rPr kumimoji="1" lang="ja-JP" altLang="en-US" sz="1100" b="0" dirty="0">
                          <a:solidFill>
                            <a:schemeClr val="tx1"/>
                          </a:solidFill>
                          <a:latin typeface="+mn-ea"/>
                          <a:ea typeface="+mn-ea"/>
                        </a:rPr>
                        <a:t>秒</a:t>
                      </a:r>
                      <a:r>
                        <a:rPr kumimoji="1" lang="en-US" altLang="ja-JP" sz="1100" b="0" dirty="0">
                          <a:solidFill>
                            <a:schemeClr val="tx1"/>
                          </a:solidFill>
                          <a:latin typeface="+mn-ea"/>
                          <a:ea typeface="+mn-ea"/>
                        </a:rPr>
                        <a:t>/150</a:t>
                      </a:r>
                      <a:r>
                        <a:rPr kumimoji="1" lang="ja-JP" altLang="en-US" sz="1100" b="0" dirty="0">
                          <a:solidFill>
                            <a:schemeClr val="tx1"/>
                          </a:solidFill>
                          <a:latin typeface="+mn-ea"/>
                          <a:ea typeface="+mn-ea"/>
                        </a:rPr>
                        <a:t>ﾋﾟｰｽ</a:t>
                      </a:r>
                      <a:endParaRPr kumimoji="1" lang="en-US" altLang="ja-JP" sz="1100" b="0" dirty="0">
                        <a:solidFill>
                          <a:schemeClr val="tx1"/>
                        </a:solidFill>
                        <a:latin typeface="+mn-ea"/>
                        <a:ea typeface="+mn-ea"/>
                      </a:endParaRPr>
                    </a:p>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dirty="0">
                          <a:solidFill>
                            <a:schemeClr val="tx1"/>
                          </a:solidFill>
                          <a:latin typeface="+mn-ea"/>
                          <a:ea typeface="+mn-ea"/>
                        </a:rPr>
                        <a:t>(</a:t>
                      </a:r>
                      <a:r>
                        <a:rPr kumimoji="1" lang="en-US" altLang="ja-JP" sz="1100" b="0" dirty="0">
                          <a:solidFill>
                            <a:srgbClr val="FF0000"/>
                          </a:solidFill>
                          <a:latin typeface="+mn-ea"/>
                          <a:ea typeface="+mn-ea"/>
                        </a:rPr>
                        <a:t>9.8</a:t>
                      </a:r>
                      <a:r>
                        <a:rPr kumimoji="1" lang="ja-JP" altLang="en-US" sz="1100" b="0" dirty="0">
                          <a:solidFill>
                            <a:schemeClr val="tx1"/>
                          </a:solidFill>
                          <a:latin typeface="+mn-ea"/>
                          <a:ea typeface="+mn-ea"/>
                        </a:rPr>
                        <a:t>秒</a:t>
                      </a:r>
                      <a:r>
                        <a:rPr kumimoji="1" lang="en-US" altLang="ja-JP" sz="1100" b="0" dirty="0">
                          <a:solidFill>
                            <a:schemeClr val="tx1"/>
                          </a:solidFill>
                          <a:latin typeface="+mn-ea"/>
                          <a:ea typeface="+mn-ea"/>
                        </a:rPr>
                        <a:t>/1</a:t>
                      </a:r>
                      <a:r>
                        <a:rPr kumimoji="1" lang="ja-JP" altLang="en-US" sz="1100" b="0" dirty="0">
                          <a:solidFill>
                            <a:schemeClr val="tx1"/>
                          </a:solidFill>
                          <a:latin typeface="+mn-ea"/>
                          <a:ea typeface="+mn-ea"/>
                        </a:rPr>
                        <a:t>ﾋﾟｰｽ</a:t>
                      </a:r>
                      <a:r>
                        <a:rPr kumimoji="1" lang="en-US" altLang="ja-JP" sz="1100" b="0" dirty="0">
                          <a:solidFill>
                            <a:schemeClr val="tx1"/>
                          </a:solidFill>
                          <a:latin typeface="+mn-ea"/>
                          <a:ea typeface="+mn-ea"/>
                        </a:rPr>
                        <a:t>)</a:t>
                      </a:r>
                      <a:endParaRPr kumimoji="1" lang="ja-JP" altLang="en-US" sz="1100" b="0" dirty="0">
                        <a:solidFill>
                          <a:schemeClr val="tx1"/>
                        </a:solidFill>
                        <a:latin typeface="+mn-ea"/>
                        <a:ea typeface="+mn-ea"/>
                      </a:endParaRP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dirty="0">
                          <a:solidFill>
                            <a:schemeClr val="tx1"/>
                          </a:solidFill>
                          <a:latin typeface="+mn-ea"/>
                          <a:ea typeface="+mn-ea"/>
                        </a:rPr>
                        <a:t>+</a:t>
                      </a:r>
                      <a:r>
                        <a:rPr kumimoji="1" lang="ja-JP" altLang="en-US" sz="1100" b="0" dirty="0">
                          <a:solidFill>
                            <a:srgbClr val="FF0000"/>
                          </a:solidFill>
                          <a:latin typeface="+mn-ea"/>
                          <a:ea typeface="+mn-ea"/>
                        </a:rPr>
                        <a:t>　</a:t>
                      </a:r>
                      <a:r>
                        <a:rPr kumimoji="1" lang="en-US" altLang="ja-JP" sz="1100" b="0" dirty="0">
                          <a:solidFill>
                            <a:srgbClr val="FF0000"/>
                          </a:solidFill>
                          <a:latin typeface="+mn-ea"/>
                          <a:ea typeface="+mn-ea"/>
                        </a:rPr>
                        <a:t>4</a:t>
                      </a:r>
                      <a:r>
                        <a:rPr kumimoji="1" lang="ja-JP" altLang="en-US" sz="1100" b="0" dirty="0">
                          <a:solidFill>
                            <a:schemeClr val="tx1"/>
                          </a:solidFill>
                          <a:latin typeface="+mn-ea"/>
                          <a:ea typeface="+mn-ea"/>
                        </a:rPr>
                        <a:t>分</a:t>
                      </a:r>
                      <a:r>
                        <a:rPr kumimoji="1" lang="en-US" altLang="ja-JP" sz="1100" b="0" dirty="0">
                          <a:solidFill>
                            <a:srgbClr val="FF0000"/>
                          </a:solidFill>
                          <a:latin typeface="+mn-ea"/>
                          <a:ea typeface="+mn-ea"/>
                        </a:rPr>
                        <a:t>30</a:t>
                      </a:r>
                      <a:r>
                        <a:rPr kumimoji="1" lang="ja-JP" altLang="en-US" sz="1100" b="0" dirty="0">
                          <a:solidFill>
                            <a:schemeClr val="tx1"/>
                          </a:solidFill>
                          <a:latin typeface="+mn-ea"/>
                          <a:ea typeface="+mn-ea"/>
                        </a:rPr>
                        <a:t>秒</a:t>
                      </a:r>
                      <a:r>
                        <a:rPr kumimoji="1" lang="en-US" altLang="ja-JP" sz="1100" b="0" dirty="0">
                          <a:solidFill>
                            <a:schemeClr val="tx1"/>
                          </a:solidFill>
                          <a:latin typeface="+mn-ea"/>
                          <a:ea typeface="+mn-ea"/>
                        </a:rPr>
                        <a:t>/150</a:t>
                      </a:r>
                      <a:r>
                        <a:rPr kumimoji="1" lang="ja-JP" altLang="en-US" sz="1100" b="0" dirty="0">
                          <a:solidFill>
                            <a:schemeClr val="tx1"/>
                          </a:solidFill>
                          <a:latin typeface="+mn-ea"/>
                          <a:ea typeface="+mn-ea"/>
                        </a:rPr>
                        <a:t>ﾋﾟｰｽ</a:t>
                      </a:r>
                      <a:endParaRPr kumimoji="1" lang="en-US" altLang="ja-JP" sz="1100" b="0" dirty="0">
                        <a:solidFill>
                          <a:schemeClr val="tx1"/>
                        </a:solidFill>
                        <a:latin typeface="+mn-ea"/>
                        <a:ea typeface="+mn-ea"/>
                      </a:endParaRPr>
                    </a:p>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dirty="0">
                          <a:solidFill>
                            <a:schemeClr val="tx1"/>
                          </a:solidFill>
                          <a:latin typeface="+mn-ea"/>
                          <a:ea typeface="+mn-ea"/>
                        </a:rPr>
                        <a:t>(+</a:t>
                      </a:r>
                      <a:r>
                        <a:rPr kumimoji="1" lang="en-US" altLang="ja-JP" sz="1100" b="0" dirty="0">
                          <a:solidFill>
                            <a:srgbClr val="FF0000"/>
                          </a:solidFill>
                          <a:latin typeface="+mn-ea"/>
                          <a:ea typeface="+mn-ea"/>
                        </a:rPr>
                        <a:t>1.8</a:t>
                      </a:r>
                      <a:r>
                        <a:rPr kumimoji="1" lang="ja-JP" altLang="en-US" sz="1100" b="0" dirty="0">
                          <a:solidFill>
                            <a:schemeClr val="tx1"/>
                          </a:solidFill>
                          <a:latin typeface="+mn-ea"/>
                          <a:ea typeface="+mn-ea"/>
                        </a:rPr>
                        <a:t>秒</a:t>
                      </a:r>
                      <a:r>
                        <a:rPr kumimoji="1" lang="en-US" altLang="ja-JP" sz="1100" b="0" dirty="0">
                          <a:solidFill>
                            <a:schemeClr val="tx1"/>
                          </a:solidFill>
                          <a:latin typeface="+mn-ea"/>
                          <a:ea typeface="+mn-ea"/>
                        </a:rPr>
                        <a:t>/1</a:t>
                      </a:r>
                      <a:r>
                        <a:rPr kumimoji="1" lang="ja-JP" altLang="en-US" sz="1100" b="0" dirty="0">
                          <a:solidFill>
                            <a:schemeClr val="tx1"/>
                          </a:solidFill>
                          <a:latin typeface="+mn-ea"/>
                          <a:ea typeface="+mn-ea"/>
                        </a:rPr>
                        <a:t>ﾋﾟｰｽ</a:t>
                      </a:r>
                      <a:r>
                        <a:rPr kumimoji="1" lang="en-US" altLang="ja-JP" sz="1100" b="0" dirty="0">
                          <a:solidFill>
                            <a:schemeClr val="tx1"/>
                          </a:solidFill>
                          <a:latin typeface="+mn-ea"/>
                          <a:ea typeface="+mn-ea"/>
                        </a:rPr>
                        <a:t>)</a:t>
                      </a:r>
                      <a:endParaRPr kumimoji="1" lang="ja-JP" altLang="en-US" sz="1100" b="0" dirty="0">
                        <a:solidFill>
                          <a:schemeClr val="tx1"/>
                        </a:solidFill>
                        <a:latin typeface="+mn-ea"/>
                        <a:ea typeface="+mn-ea"/>
                      </a:endParaRPr>
                    </a:p>
                  </a:txBody>
                  <a:tcPr marL="91433" marR="91433" marT="45712" marB="45712" anchor="ctr">
                    <a:lnL w="9525" cap="flat" cmpd="sng" algn="ctr">
                      <a:solidFill>
                        <a:sysClr val="windowText" lastClr="00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0" dirty="0">
                        <a:solidFill>
                          <a:schemeClr val="tx1"/>
                        </a:solidFill>
                        <a:latin typeface="+mn-ea"/>
                        <a:ea typeface="+mn-ea"/>
                      </a:endParaRPr>
                    </a:p>
                  </a:txBody>
                  <a:tcPr marL="91433" marR="91433" marT="45712" marB="45712" anchor="ctr">
                    <a:lnL w="38100" cap="flat" cmpd="sng" algn="ctr">
                      <a:solidFill>
                        <a:srgbClr val="FF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ap="flat" cmpd="sng" algn="ctr">
                      <a:solidFill>
                        <a:sysClr val="windowText" lastClr="000000"/>
                      </a:solidFill>
                      <a:prstDash val="solid"/>
                      <a:round/>
                      <a:headEnd type="none" w="med" len="med"/>
                      <a:tailEnd type="none" w="med" len="me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0" dirty="0">
                        <a:solidFill>
                          <a:schemeClr val="tx1"/>
                        </a:solidFill>
                        <a:latin typeface="+mn-ea"/>
                        <a:ea typeface="+mn-ea"/>
                      </a:endParaRP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ap="flat" cmpd="sng" algn="ctr">
                      <a:solidFill>
                        <a:sysClr val="windowText" lastClr="000000"/>
                      </a:solidFill>
                      <a:prstDash val="solid"/>
                      <a:round/>
                      <a:headEnd type="none" w="med" len="med"/>
                      <a:tailEnd type="none" w="med" len="me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0" dirty="0">
                        <a:solidFill>
                          <a:schemeClr val="tx1"/>
                        </a:solidFill>
                        <a:latin typeface="+mn-ea"/>
                        <a:ea typeface="+mn-ea"/>
                      </a:endParaRP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ap="flat" cmpd="sng" algn="ctr">
                      <a:solidFill>
                        <a:sysClr val="windowText" lastClr="000000"/>
                      </a:solidFill>
                      <a:prstDash val="solid"/>
                      <a:round/>
                      <a:headEnd type="none" w="med" len="med"/>
                      <a:tailEnd type="none" w="med" len="med"/>
                    </a:lnTlToBr>
                    <a:lnBlToTr w="12700" cmpd="sng">
                      <a:noFill/>
                      <a:prstDash val="solid"/>
                    </a:lnBlToTr>
                    <a:noFill/>
                  </a:tcPr>
                </a:tc>
                <a:extLst>
                  <a:ext uri="{0D108BD9-81ED-4DB2-BD59-A6C34878D82A}">
                    <a16:rowId xmlns:a16="http://schemas.microsoft.com/office/drawing/2014/main" val="10001"/>
                  </a:ext>
                </a:extLst>
              </a:tr>
              <a:tr h="259062">
                <a:tc rowSpan="13">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r>
                        <a:rPr kumimoji="1" lang="ja-JP" altLang="en-US" sz="1400" b="0" dirty="0">
                          <a:solidFill>
                            <a:schemeClr val="tx1"/>
                          </a:solidFill>
                          <a:latin typeface="+mn-ea"/>
                          <a:ea typeface="+mn-ea"/>
                        </a:rPr>
                        <a:t>特性を実現させるための項目</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lumMod val="20000"/>
                        <a:lumOff val="80000"/>
                      </a:srgbClr>
                    </a:solidFill>
                  </a:tcPr>
                </a:tc>
                <a:tc rowSpan="3">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100" dirty="0">
                          <a:latin typeface="+mn-ea"/>
                          <a:ea typeface="+mn-ea"/>
                        </a:rPr>
                        <a:t>①</a:t>
                      </a:r>
                      <a:r>
                        <a:rPr lang="ja-JP" altLang="en-US" sz="1200" dirty="0">
                          <a:solidFill>
                            <a:srgbClr val="FF0000"/>
                          </a:solidFill>
                          <a:latin typeface="+mn-ea"/>
                          <a:ea typeface="+mn-ea"/>
                        </a:rPr>
                        <a:t>人の</a:t>
                      </a:r>
                      <a:endParaRPr lang="en-US" altLang="ja-JP" sz="1200" dirty="0">
                        <a:solidFill>
                          <a:srgbClr val="FF0000"/>
                        </a:solidFill>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rgbClr val="FF0000"/>
                          </a:solidFill>
                          <a:latin typeface="+mn-ea"/>
                          <a:ea typeface="+mn-ea"/>
                        </a:rPr>
                        <a:t>　 様子</a:t>
                      </a:r>
                      <a:endParaRPr lang="en-US" sz="1200" dirty="0">
                        <a:solidFill>
                          <a:srgbClr val="FF0000"/>
                        </a:solidFill>
                        <a:latin typeface="+mn-ea"/>
                        <a:ea typeface="+mn-ea"/>
                      </a:endParaRP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lumMod val="20000"/>
                        <a:lumOff val="80000"/>
                      </a:srgbClr>
                    </a:solid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indent="0" algn="l">
                        <a:buFontTx/>
                        <a:buNone/>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全員腰が痛くならない</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indent="0" algn="l">
                        <a:buFontTx/>
                        <a:buNone/>
                      </a:pPr>
                      <a:r>
                        <a:rPr kumimoji="1" lang="en-US" altLang="ja-JP" sz="1000" b="0" dirty="0">
                          <a:solidFill>
                            <a:schemeClr val="tx1"/>
                          </a:solidFill>
                          <a:latin typeface="ＭＳ Ｐゴシック" panose="020B0600070205080204" pitchFamily="50" charset="-128"/>
                          <a:ea typeface="ＭＳ Ｐゴシック" panose="020B0600070205080204" pitchFamily="50" charset="-128"/>
                        </a:rPr>
                        <a:t>4</a:t>
                      </a: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名</a:t>
                      </a:r>
                      <a:r>
                        <a:rPr kumimoji="1" lang="en-US" altLang="ja-JP" sz="1000" b="0" dirty="0">
                          <a:solidFill>
                            <a:schemeClr val="tx1"/>
                          </a:solidFill>
                          <a:latin typeface="ＭＳ Ｐゴシック" panose="020B0600070205080204" pitchFamily="50" charset="-128"/>
                          <a:ea typeface="ＭＳ Ｐゴシック" panose="020B0600070205080204" pitchFamily="50" charset="-128"/>
                        </a:rPr>
                        <a:t>/7</a:t>
                      </a: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名　腰が痛い</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000" b="0" dirty="0">
                          <a:solidFill>
                            <a:schemeClr val="tx1"/>
                          </a:solidFill>
                          <a:latin typeface="ＭＳ Ｐゴシック" panose="020B0600070205080204" pitchFamily="50" charset="-128"/>
                          <a:ea typeface="ＭＳ Ｐゴシック" panose="020B0600070205080204" pitchFamily="50" charset="-128"/>
                        </a:rPr>
                        <a:t>-4</a:t>
                      </a: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名</a:t>
                      </a:r>
                      <a:r>
                        <a:rPr kumimoji="1" lang="en-US" altLang="ja-JP" sz="1000" b="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腰を痛めた人数</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indent="0" algn="l">
                        <a:buFontTx/>
                        <a:buNone/>
                      </a:pP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作業時の体勢</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集中力アップ</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0" dirty="0">
                        <a:solidFill>
                          <a:schemeClr val="tx1"/>
                        </a:solidFill>
                        <a:latin typeface="+mn-ea"/>
                        <a:ea typeface="+mn-ea"/>
                      </a:endParaRP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360000">
                <a:tc vMerge="1">
                  <a:txBody>
                    <a:bodyPr/>
                    <a:lstStyle/>
                    <a:p>
                      <a:endParaRPr lang="en-US"/>
                    </a:p>
                  </a:txBody>
                  <a:tcPr/>
                </a:tc>
                <a:tc vMerge="1">
                  <a:txBody>
                    <a:bodyPr/>
                    <a:lstStyle/>
                    <a:p>
                      <a:endParaRPr lang="en-US"/>
                    </a:p>
                  </a:txBody>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連携をとり、無駄な動きがなく、効率がよい</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うまく連携がとれず移動や手待ち時間が多い</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移動距離：</a:t>
                      </a:r>
                      <a:r>
                        <a:rPr kumimoji="1" lang="en-US" altLang="ja-JP" sz="1000" b="0" dirty="0">
                          <a:solidFill>
                            <a:schemeClr val="tx1"/>
                          </a:solidFill>
                          <a:latin typeface="ＭＳ Ｐゴシック" panose="020B0600070205080204" pitchFamily="50" charset="-128"/>
                          <a:ea typeface="ＭＳ Ｐゴシック" panose="020B0600070205080204" pitchFamily="50" charset="-128"/>
                        </a:rPr>
                        <a:t>5</a:t>
                      </a: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a:t>
                      </a:r>
                      <a:r>
                        <a:rPr kumimoji="1" lang="en-US" altLang="ja-JP" sz="1000" b="0" dirty="0">
                          <a:solidFill>
                            <a:schemeClr val="tx1"/>
                          </a:solidFill>
                          <a:latin typeface="ＭＳ Ｐゴシック" panose="020B0600070205080204" pitchFamily="50" charset="-128"/>
                          <a:ea typeface="ＭＳ Ｐゴシック" panose="020B0600070205080204" pitchFamily="50" charset="-128"/>
                        </a:rPr>
                        <a:t>6</a:t>
                      </a: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歩</a:t>
                      </a: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手待ち時間：平均</a:t>
                      </a:r>
                      <a:r>
                        <a:rPr kumimoji="1" lang="en-US" altLang="ja-JP" sz="1000" b="0" dirty="0">
                          <a:solidFill>
                            <a:schemeClr val="tx1"/>
                          </a:solidFill>
                          <a:latin typeface="ＭＳ Ｐゴシック" panose="020B0600070205080204" pitchFamily="50" charset="-128"/>
                          <a:ea typeface="ＭＳ Ｐゴシック" panose="020B0600070205080204" pitchFamily="50" charset="-128"/>
                        </a:rPr>
                        <a:t>5</a:t>
                      </a: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分</a:t>
                      </a:r>
                      <a:r>
                        <a:rPr kumimoji="1" lang="en-US" altLang="ja-JP" sz="1000" b="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人</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100" b="1" u="none" dirty="0">
                          <a:solidFill>
                            <a:schemeClr val="tx1"/>
                          </a:solidFill>
                          <a:latin typeface="ＭＳ Ｐゴシック" panose="020B0600070205080204" pitchFamily="50" charset="-128"/>
                          <a:ea typeface="ＭＳ Ｐゴシック" panose="020B0600070205080204" pitchFamily="50" charset="-128"/>
                        </a:rPr>
                        <a:t>作業を効率化する</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時間：</a:t>
                      </a:r>
                      <a:r>
                        <a:rPr kumimoji="1" lang="en-US" altLang="ja-JP" sz="1000" b="0" u="none" dirty="0">
                          <a:solidFill>
                            <a:schemeClr val="tx1"/>
                          </a:solidFill>
                          <a:latin typeface="ＭＳ Ｐゴシック" panose="020B0600070205080204" pitchFamily="50" charset="-128"/>
                          <a:ea typeface="ＭＳ Ｐゴシック" panose="020B0600070205080204" pitchFamily="50" charset="-128"/>
                        </a:rPr>
                        <a:t>-3</a:t>
                      </a: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分</a:t>
                      </a:r>
                      <a:r>
                        <a:rPr kumimoji="1" lang="en-US" altLang="ja-JP" sz="1000" b="0" u="none" dirty="0">
                          <a:solidFill>
                            <a:schemeClr val="tx1"/>
                          </a:solidFill>
                          <a:latin typeface="ＭＳ Ｐゴシック" panose="020B0600070205080204" pitchFamily="50" charset="-128"/>
                          <a:ea typeface="ＭＳ Ｐゴシック" panose="020B0600070205080204" pitchFamily="50" charset="-128"/>
                        </a:rPr>
                        <a:t>/</a:t>
                      </a: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回</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dirty="0">
                          <a:solidFill>
                            <a:schemeClr val="tx1"/>
                          </a:solidFill>
                          <a:latin typeface="+mn-ea"/>
                          <a:ea typeface="+mn-ea"/>
                        </a:rPr>
                        <a:t>採</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216000">
                <a:tc vMerge="1">
                  <a:txBody>
                    <a:bodyPr/>
                    <a:lstStyle/>
                    <a:p>
                      <a:endParaRPr lang="en-US"/>
                    </a:p>
                  </a:txBody>
                  <a:tcPr/>
                </a:tc>
                <a:tc vMerge="1">
                  <a:txBody>
                    <a:bodyPr/>
                    <a:lstStyle/>
                    <a:p>
                      <a:endParaRPr lang="en-US"/>
                    </a:p>
                  </a:txBody>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和気藹々と作業</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全員黙って作業</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楽しくない</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楽しく作業する</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結束力の向上</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0" dirty="0">
                        <a:solidFill>
                          <a:schemeClr val="tx1"/>
                        </a:solidFill>
                        <a:latin typeface="+mn-ea"/>
                        <a:ea typeface="+mn-ea"/>
                      </a:endParaRP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360000">
                <a:tc vMerge="1">
                  <a:txBody>
                    <a:bodyPr/>
                    <a:lstStyle/>
                    <a:p>
                      <a:pPr algn="ctr"/>
                      <a:endParaRPr kumimoji="1" lang="ja-JP" altLang="en-US" sz="1400" b="0" dirty="0">
                        <a:solidFill>
                          <a:schemeClr val="tx1"/>
                        </a:solidFill>
                        <a:latin typeface="HG丸ｺﾞｼｯｸM-PRO" panose="020F0600000000000000" pitchFamily="50" charset="-128"/>
                        <a:ea typeface="HG丸ｺﾞｼｯｸM-PRO" panose="020F0600000000000000" pitchFamily="50" charset="-128"/>
                      </a:endParaRP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rowSpan="4">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100" dirty="0">
                          <a:latin typeface="+mn-ea"/>
                          <a:ea typeface="+mn-ea"/>
                        </a:rPr>
                        <a:t>②</a:t>
                      </a:r>
                      <a:r>
                        <a:rPr lang="ja-JP" altLang="en-US" sz="1100" dirty="0">
                          <a:solidFill>
                            <a:srgbClr val="FF0000"/>
                          </a:solidFill>
                          <a:latin typeface="+mn-ea"/>
                          <a:ea typeface="+mn-ea"/>
                        </a:rPr>
                        <a:t>作業場　</a:t>
                      </a:r>
                      <a:br>
                        <a:rPr lang="ja-JP" altLang="en-US" sz="1100" dirty="0">
                          <a:solidFill>
                            <a:srgbClr val="FF0000"/>
                          </a:solidFill>
                          <a:latin typeface="+mn-ea"/>
                          <a:ea typeface="+mn-ea"/>
                        </a:rPr>
                      </a:br>
                      <a:r>
                        <a:rPr lang="ja-JP" altLang="en-US" sz="1100" dirty="0">
                          <a:solidFill>
                            <a:srgbClr val="FF0000"/>
                          </a:solidFill>
                          <a:latin typeface="+mn-ea"/>
                          <a:ea typeface="+mn-ea"/>
                        </a:rPr>
                        <a:t>　</a:t>
                      </a:r>
                      <a:r>
                        <a:rPr lang="ja-JP" altLang="en-US" sz="1100" baseline="0" dirty="0">
                          <a:solidFill>
                            <a:srgbClr val="FF0000"/>
                          </a:solidFill>
                          <a:latin typeface="+mn-ea"/>
                          <a:ea typeface="+mn-ea"/>
                        </a:rPr>
                        <a:t> </a:t>
                      </a:r>
                      <a:r>
                        <a:rPr lang="ja-JP" altLang="en-US" sz="1100" dirty="0">
                          <a:solidFill>
                            <a:srgbClr val="FF0000"/>
                          </a:solidFill>
                          <a:latin typeface="+mn-ea"/>
                          <a:ea typeface="+mn-ea"/>
                        </a:rPr>
                        <a:t>の状態</a:t>
                      </a: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100" dirty="0">
                          <a:solidFill>
                            <a:srgbClr val="FF0000"/>
                          </a:solidFill>
                          <a:latin typeface="+mn-ea"/>
                          <a:ea typeface="+mn-ea"/>
                        </a:rPr>
                        <a:t>　　（環境）</a:t>
                      </a:r>
                      <a:endParaRPr lang="en-US" sz="1100" dirty="0">
                        <a:solidFill>
                          <a:srgbClr val="FF0000"/>
                        </a:solidFill>
                        <a:latin typeface="+mn-ea"/>
                        <a:ea typeface="+mn-ea"/>
                      </a:endParaRP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lumMod val="20000"/>
                        <a:lumOff val="80000"/>
                      </a:srgbClr>
                    </a:solid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indent="0" algn="l">
                        <a:buFontTx/>
                        <a:buNone/>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手が届く広さの机である</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indent="0" algn="l">
                        <a:buFontTx/>
                        <a:buNone/>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机が広く手が届かない　</a:t>
                      </a:r>
                      <a:r>
                        <a:rPr kumimoji="1" lang="en-US" altLang="ja-JP" sz="1000" b="0" dirty="0">
                          <a:solidFill>
                            <a:schemeClr val="tx1"/>
                          </a:solidFill>
                          <a:latin typeface="ＭＳ Ｐゴシック" panose="020B0600070205080204" pitchFamily="50" charset="-128"/>
                          <a:ea typeface="ＭＳ Ｐゴシック" panose="020B0600070205080204" pitchFamily="50" charset="-128"/>
                        </a:rPr>
                        <a:t>(3</a:t>
                      </a: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つ</a:t>
                      </a:r>
                      <a:r>
                        <a:rPr kumimoji="1" lang="en-US" altLang="ja-JP" sz="1000" b="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机</a:t>
                      </a:r>
                      <a:r>
                        <a:rPr kumimoji="1" lang="en-US" altLang="ja-JP" sz="1000" b="0" dirty="0">
                          <a:solidFill>
                            <a:schemeClr val="tx1"/>
                          </a:solidFill>
                          <a:latin typeface="ＭＳ Ｐゴシック" panose="020B0600070205080204" pitchFamily="50" charset="-128"/>
                          <a:ea typeface="ＭＳ Ｐゴシック" panose="020B0600070205080204" pitchFamily="50" charset="-128"/>
                        </a:rPr>
                        <a:t>)</a:t>
                      </a:r>
                      <a:endParaRPr kumimoji="1" lang="ja-JP" altLang="en-US" sz="1000" b="0" dirty="0">
                        <a:solidFill>
                          <a:schemeClr val="tx1"/>
                        </a:solidFill>
                        <a:latin typeface="ＭＳ Ｐゴシック" panose="020B0600070205080204" pitchFamily="50" charset="-128"/>
                        <a:ea typeface="ＭＳ Ｐゴシック" panose="020B0600070205080204" pitchFamily="50" charset="-128"/>
                      </a:endParaRP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作業机と作業者の</a:t>
                      </a: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バランスが取れていない</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indent="0" algn="l">
                        <a:buFontTx/>
                        <a:buNone/>
                      </a:pP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作業机の数</a:t>
                      </a:r>
                      <a:r>
                        <a:rPr kumimoji="1" lang="en-US" altLang="ja-JP" sz="1000" b="0" u="none" dirty="0">
                          <a:solidFill>
                            <a:schemeClr val="tx1"/>
                          </a:solidFill>
                          <a:latin typeface="ＭＳ Ｐゴシック" panose="020B0600070205080204" pitchFamily="50" charset="-128"/>
                          <a:ea typeface="ＭＳ Ｐゴシック" panose="020B0600070205080204" pitchFamily="50" charset="-128"/>
                        </a:rPr>
                        <a:t>(</a:t>
                      </a: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配列</a:t>
                      </a:r>
                      <a:r>
                        <a:rPr kumimoji="1" lang="en-US" altLang="ja-JP" sz="1000" b="0" u="none" dirty="0">
                          <a:solidFill>
                            <a:schemeClr val="tx1"/>
                          </a:solidFill>
                          <a:latin typeface="ＭＳ Ｐゴシック" panose="020B0600070205080204" pitchFamily="50" charset="-128"/>
                          <a:ea typeface="ＭＳ Ｐゴシック" panose="020B0600070205080204" pitchFamily="50" charset="-128"/>
                        </a:rPr>
                        <a:t>)</a:t>
                      </a:r>
                      <a:endParaRPr kumimoji="1" lang="ja-JP" altLang="en-US" sz="1000" b="0" u="none" dirty="0">
                        <a:solidFill>
                          <a:schemeClr val="tx1"/>
                        </a:solidFill>
                        <a:latin typeface="ＭＳ Ｐゴシック" panose="020B0600070205080204" pitchFamily="50" charset="-128"/>
                        <a:ea typeface="ＭＳ Ｐゴシック" panose="020B0600070205080204" pitchFamily="50" charset="-128"/>
                      </a:endParaRP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indent="0" algn="l">
                        <a:buFontTx/>
                        <a:buNone/>
                      </a:pPr>
                      <a:r>
                        <a:rPr kumimoji="1" lang="en-US" altLang="ja-JP" sz="1000" b="0" u="none"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つ</a:t>
                      </a:r>
                      <a:r>
                        <a:rPr kumimoji="1" lang="en-US" altLang="ja-JP" sz="1000" b="0" u="none" dirty="0">
                          <a:solidFill>
                            <a:schemeClr val="tx1"/>
                          </a:solidFill>
                          <a:latin typeface="ＭＳ Ｐゴシック" panose="020B0600070205080204" pitchFamily="50" charset="-128"/>
                          <a:ea typeface="ＭＳ Ｐゴシック" panose="020B0600070205080204" pitchFamily="50" charset="-128"/>
                        </a:rPr>
                        <a:t>/</a:t>
                      </a: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机は狭い</a:t>
                      </a:r>
                    </a:p>
                  </a:txBody>
                  <a:tcPr marL="91433" marR="91433" marT="45712" marB="45712" anchor="ctr">
                    <a:lnL w="9525" cap="flat" cmpd="sng" algn="ctr">
                      <a:solidFill>
                        <a:sysClr val="windowText" lastClr="00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0" dirty="0">
                        <a:solidFill>
                          <a:schemeClr val="tx1"/>
                        </a:solidFill>
                        <a:latin typeface="+mn-ea"/>
                        <a:ea typeface="+mn-ea"/>
                      </a:endParaRPr>
                    </a:p>
                  </a:txBody>
                  <a:tcPr marL="91433" marR="91433" marT="45712" marB="45712" anchor="ctr">
                    <a:lnL w="38100" cap="flat" cmpd="sng" algn="ctr">
                      <a:solidFill>
                        <a:srgbClr val="FF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360000">
                <a:tc vMerge="1">
                  <a:txBody>
                    <a:bodyPr/>
                    <a:lstStyle/>
                    <a:p>
                      <a:endParaRPr lang="en-US"/>
                    </a:p>
                  </a:txBody>
                  <a:tcPr/>
                </a:tc>
                <a:tc vMerge="1">
                  <a:txBody>
                    <a:bodyPr/>
                    <a:lstStyle/>
                    <a:p>
                      <a:endParaRPr lang="en-US"/>
                    </a:p>
                  </a:txBody>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フラットな作業場で、</a:t>
                      </a:r>
                      <a:br>
                        <a:rPr kumimoji="1" lang="ja-JP" altLang="en-US" sz="1000" b="0" dirty="0">
                          <a:solidFill>
                            <a:schemeClr val="tx1"/>
                          </a:solidFill>
                          <a:latin typeface="ＭＳ Ｐゴシック" panose="020B0600070205080204" pitchFamily="50" charset="-128"/>
                          <a:ea typeface="ＭＳ Ｐゴシック" panose="020B0600070205080204" pitchFamily="50" charset="-128"/>
                        </a:rPr>
                      </a:b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ピースが崩れない</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机の段差でピースが</a:t>
                      </a: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崩れ、やり直している</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000" b="0"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箇所</a:t>
                      </a:r>
                      <a:r>
                        <a:rPr kumimoji="1" lang="en-US" altLang="ja-JP" sz="1000" b="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机の段差</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100" b="1" u="none" dirty="0">
                          <a:solidFill>
                            <a:schemeClr val="tx1"/>
                          </a:solidFill>
                          <a:latin typeface="ＭＳ Ｐゴシック" panose="020B0600070205080204" pitchFamily="50" charset="-128"/>
                          <a:ea typeface="ＭＳ Ｐゴシック" panose="020B0600070205080204" pitchFamily="50" charset="-128"/>
                        </a:rPr>
                        <a:t>作業場を検討する</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時間：</a:t>
                      </a:r>
                      <a:r>
                        <a:rPr kumimoji="1" lang="en-US" altLang="ja-JP" sz="1000" b="0" u="none"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分</a:t>
                      </a:r>
                      <a:r>
                        <a:rPr kumimoji="1" lang="en-US" altLang="ja-JP" sz="1000" b="0" u="none" dirty="0">
                          <a:solidFill>
                            <a:schemeClr val="tx1"/>
                          </a:solidFill>
                          <a:latin typeface="ＭＳ Ｐゴシック" panose="020B0600070205080204" pitchFamily="50" charset="-128"/>
                          <a:ea typeface="ＭＳ Ｐゴシック" panose="020B0600070205080204" pitchFamily="50" charset="-128"/>
                        </a:rPr>
                        <a:t>/</a:t>
                      </a: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回</a:t>
                      </a:r>
                    </a:p>
                  </a:txBody>
                  <a:tcPr marL="91433" marR="91433" marT="45712" marB="45712" anchor="ctr">
                    <a:lnL w="9525" cap="flat" cmpd="sng" algn="ctr">
                      <a:solidFill>
                        <a:sysClr val="windowText" lastClr="00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dirty="0">
                          <a:solidFill>
                            <a:srgbClr val="FF0000"/>
                          </a:solidFill>
                          <a:latin typeface="+mn-ea"/>
                          <a:ea typeface="+mn-ea"/>
                        </a:rPr>
                        <a:t>採</a:t>
                      </a:r>
                    </a:p>
                  </a:txBody>
                  <a:tcPr marL="91433" marR="91433" marT="45712" marB="45712" anchor="ctr">
                    <a:lnL w="38100" cap="flat" cmpd="sng" algn="ctr">
                      <a:solidFill>
                        <a:srgbClr val="FF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r h="252000">
                <a:tc vMerge="1">
                  <a:txBody>
                    <a:bodyPr/>
                    <a:lstStyle/>
                    <a:p>
                      <a:endParaRPr lang="en-US"/>
                    </a:p>
                  </a:txBody>
                  <a:tcPr/>
                </a:tc>
                <a:tc vMerge="1">
                  <a:txBody>
                    <a:bodyPr/>
                    <a:lstStyle/>
                    <a:p>
                      <a:endParaRPr lang="en-US"/>
                    </a:p>
                  </a:txBody>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スペースの確保</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椅子が邪魔</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不必要な椅子がある</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立って作業する</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立つと疲れる</a:t>
                      </a:r>
                    </a:p>
                  </a:txBody>
                  <a:tcPr marL="91433" marR="91433" marT="45712" marB="45712" anchor="ctr">
                    <a:lnL w="9525" cap="flat" cmpd="sng" algn="ctr">
                      <a:solidFill>
                        <a:sysClr val="windowText" lastClr="00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0" dirty="0">
                        <a:solidFill>
                          <a:schemeClr val="tx1"/>
                        </a:solidFill>
                        <a:latin typeface="+mn-ea"/>
                        <a:ea typeface="+mn-ea"/>
                      </a:endParaRPr>
                    </a:p>
                  </a:txBody>
                  <a:tcPr marL="91433" marR="91433" marT="45712" marB="45712" anchor="ctr">
                    <a:lnL w="38100" cap="flat" cmpd="sng" algn="ctr">
                      <a:solidFill>
                        <a:srgbClr val="FF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7"/>
                  </a:ext>
                </a:extLst>
              </a:tr>
              <a:tr h="216000">
                <a:tc vMerge="1">
                  <a:txBody>
                    <a:bodyPr/>
                    <a:lstStyle/>
                    <a:p>
                      <a:endParaRPr lang="en-US"/>
                    </a:p>
                  </a:txBody>
                  <a:tcPr/>
                </a:tc>
                <a:tc vMerge="1">
                  <a:txBody>
                    <a:bodyPr/>
                    <a:lstStyle/>
                    <a:p>
                      <a:endParaRPr lang="en-US"/>
                    </a:p>
                  </a:txBody>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全員が正面の立ち位置</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立ち位置が逆になる</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立つ位置が異なる</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立ち位置を合わせる</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作業効率アップ</a:t>
                      </a:r>
                    </a:p>
                  </a:txBody>
                  <a:tcPr marL="91433" marR="91433" marT="45712" marB="45712" anchor="ctr">
                    <a:lnL w="9525" cap="flat" cmpd="sng" algn="ctr">
                      <a:solidFill>
                        <a:sysClr val="windowText" lastClr="00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0" dirty="0">
                        <a:solidFill>
                          <a:schemeClr val="tx1"/>
                        </a:solidFill>
                        <a:latin typeface="+mn-ea"/>
                        <a:ea typeface="+mn-ea"/>
                      </a:endParaRPr>
                    </a:p>
                  </a:txBody>
                  <a:tcPr marL="91433" marR="91433" marT="45712" marB="45712" anchor="ctr">
                    <a:lnL w="38100" cap="flat" cmpd="sng" algn="ctr">
                      <a:solidFill>
                        <a:srgbClr val="FF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8"/>
                  </a:ext>
                </a:extLst>
              </a:tr>
              <a:tr h="360000">
                <a:tc vMerge="1">
                  <a:txBody>
                    <a:bodyPr/>
                    <a:lstStyle/>
                    <a:p>
                      <a:endParaRPr kumimoji="1" lang="ja-JP" altLang="en-US"/>
                    </a:p>
                  </a:txBody>
                  <a:tcPr/>
                </a:tc>
                <a:tc rowSpan="2">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100" dirty="0">
                          <a:latin typeface="+mn-ea"/>
                          <a:ea typeface="+mn-ea"/>
                        </a:rPr>
                        <a:t>③</a:t>
                      </a:r>
                      <a:r>
                        <a:rPr lang="ja-JP" altLang="en-US" sz="1100" dirty="0">
                          <a:solidFill>
                            <a:srgbClr val="FF0000"/>
                          </a:solidFill>
                          <a:latin typeface="+mn-ea"/>
                          <a:ea typeface="+mn-ea"/>
                        </a:rPr>
                        <a:t>パズル</a:t>
                      </a: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100" dirty="0">
                          <a:solidFill>
                            <a:srgbClr val="FF0000"/>
                          </a:solidFill>
                          <a:latin typeface="+mn-ea"/>
                          <a:ea typeface="+mn-ea"/>
                        </a:rPr>
                        <a:t>　 の状態</a:t>
                      </a:r>
                      <a:endParaRPr lang="en-US" sz="1100" dirty="0">
                        <a:solidFill>
                          <a:srgbClr val="FF0000"/>
                        </a:solidFill>
                        <a:latin typeface="+mn-ea"/>
                        <a:ea typeface="+mn-ea"/>
                      </a:endParaRP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lumMod val="20000"/>
                        <a:lumOff val="80000"/>
                      </a:srgbClr>
                    </a:solid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ピースが色で層別して</a:t>
                      </a:r>
                      <a:br>
                        <a:rPr kumimoji="1" lang="ja-JP" altLang="en-US" sz="1000" b="0" dirty="0">
                          <a:solidFill>
                            <a:schemeClr val="tx1"/>
                          </a:solidFill>
                          <a:latin typeface="ＭＳ Ｐゴシック" panose="020B0600070205080204" pitchFamily="50" charset="-128"/>
                          <a:ea typeface="ＭＳ Ｐゴシック" panose="020B0600070205080204" pitchFamily="50" charset="-128"/>
                        </a:rPr>
                      </a:b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あり、探し易い</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ピースが色で層別していなくて、探し辛い</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ピースを色で層別して</a:t>
                      </a:r>
                      <a:br>
                        <a:rPr kumimoji="1" lang="ja-JP" altLang="en-US" sz="1000" b="0" dirty="0">
                          <a:solidFill>
                            <a:schemeClr val="tx1"/>
                          </a:solidFill>
                          <a:latin typeface="ＭＳ Ｐゴシック" panose="020B0600070205080204" pitchFamily="50" charset="-128"/>
                          <a:ea typeface="ＭＳ Ｐゴシック" panose="020B0600070205080204" pitchFamily="50" charset="-128"/>
                        </a:rPr>
                      </a:b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いない</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indent="0" algn="l">
                        <a:buFontTx/>
                        <a:buNone/>
                      </a:pPr>
                      <a:r>
                        <a:rPr kumimoji="1" lang="ja-JP" altLang="en-US" sz="1100" b="1" u="none" dirty="0">
                          <a:solidFill>
                            <a:schemeClr val="tx1"/>
                          </a:solidFill>
                          <a:latin typeface="ＭＳ Ｐゴシック" panose="020B0600070205080204" pitchFamily="50" charset="-128"/>
                          <a:ea typeface="ＭＳ Ｐゴシック" panose="020B0600070205080204" pitchFamily="50" charset="-128"/>
                        </a:rPr>
                        <a:t>最初にパズルの</a:t>
                      </a:r>
                    </a:p>
                    <a:p>
                      <a:pPr marL="0" indent="0" algn="l">
                        <a:buFontTx/>
                        <a:buNone/>
                      </a:pPr>
                      <a:r>
                        <a:rPr kumimoji="1" lang="ja-JP" altLang="en-US" sz="1100" b="1" u="none" dirty="0">
                          <a:solidFill>
                            <a:schemeClr val="tx1"/>
                          </a:solidFill>
                          <a:latin typeface="ＭＳ Ｐゴシック" panose="020B0600070205080204" pitchFamily="50" charset="-128"/>
                          <a:ea typeface="ＭＳ Ｐゴシック" panose="020B0600070205080204" pitchFamily="50" charset="-128"/>
                        </a:rPr>
                        <a:t>状態を整える</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時間：</a:t>
                      </a:r>
                      <a:r>
                        <a:rPr kumimoji="1" lang="en-US" altLang="ja-JP" sz="1000" b="0" u="none"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分</a:t>
                      </a:r>
                      <a:r>
                        <a:rPr kumimoji="1" lang="en-US" altLang="ja-JP" sz="1000" b="0" u="none" dirty="0">
                          <a:solidFill>
                            <a:schemeClr val="tx1"/>
                          </a:solidFill>
                          <a:latin typeface="ＭＳ Ｐゴシック" panose="020B0600070205080204" pitchFamily="50" charset="-128"/>
                          <a:ea typeface="ＭＳ Ｐゴシック" panose="020B0600070205080204" pitchFamily="50" charset="-128"/>
                        </a:rPr>
                        <a:t>/</a:t>
                      </a: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回</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dirty="0">
                          <a:solidFill>
                            <a:schemeClr val="tx1"/>
                          </a:solidFill>
                          <a:latin typeface="+mn-ea"/>
                          <a:ea typeface="+mn-ea"/>
                        </a:rPr>
                        <a:t>採</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9"/>
                  </a:ext>
                </a:extLst>
              </a:tr>
              <a:tr h="259200">
                <a:tc vMerge="1">
                  <a:txBody>
                    <a:bodyPr/>
                    <a:lstStyle/>
                    <a:p>
                      <a:endParaRPr lang="en-US"/>
                    </a:p>
                  </a:txBody>
                  <a:tcPr/>
                </a:tc>
                <a:tc vMerge="1">
                  <a:txBody>
                    <a:bodyPr/>
                    <a:lstStyle/>
                    <a:p>
                      <a:endParaRPr lang="en-US"/>
                    </a:p>
                  </a:txBody>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ピースが重なっていない</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indent="0" algn="l">
                        <a:buFontTx/>
                        <a:buNone/>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ピースが重なっている</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ピースが重なったまま</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000" b="1" u="sng" dirty="0">
                        <a:solidFill>
                          <a:schemeClr val="tx1"/>
                        </a:solidFill>
                        <a:latin typeface="+mn-ea"/>
                        <a:ea typeface="+mn-ea"/>
                      </a:endParaRP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000" b="0" u="none" dirty="0">
                        <a:solidFill>
                          <a:schemeClr val="tx1"/>
                        </a:solidFill>
                        <a:latin typeface="+mn-ea"/>
                        <a:ea typeface="+mn-ea"/>
                      </a:endParaRP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ja-JP" altLang="en-US" sz="1000" b="0" dirty="0">
                        <a:solidFill>
                          <a:schemeClr val="tx1"/>
                        </a:solidFill>
                        <a:latin typeface="+mn-ea"/>
                        <a:ea typeface="+mn-ea"/>
                      </a:endParaRP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10"/>
                  </a:ext>
                </a:extLst>
              </a:tr>
              <a:tr h="252000">
                <a:tc vMerge="1">
                  <a:txBody>
                    <a:bodyPr/>
                    <a:lstStyle/>
                    <a:p>
                      <a:pPr algn="ctr"/>
                      <a:endParaRPr kumimoji="1" lang="ja-JP" altLang="en-US" sz="1200" b="0" dirty="0">
                        <a:solidFill>
                          <a:schemeClr val="tx1"/>
                        </a:solidFill>
                        <a:latin typeface="HG丸ｺﾞｼｯｸM-PRO" panose="020F0600000000000000" pitchFamily="50" charset="-128"/>
                        <a:ea typeface="HG丸ｺﾞｼｯｸM-PRO" panose="020F0600000000000000" pitchFamily="50" charset="-128"/>
                      </a:endParaRP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rowSpan="4">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100" dirty="0">
                          <a:solidFill>
                            <a:schemeClr val="tx1"/>
                          </a:solidFill>
                          <a:latin typeface="+mn-ea"/>
                          <a:ea typeface="+mn-ea"/>
                        </a:rPr>
                        <a:t>④その他</a:t>
                      </a:r>
                      <a:endParaRPr lang="en-US" sz="1100" dirty="0">
                        <a:solidFill>
                          <a:schemeClr val="tx1"/>
                        </a:solidFill>
                        <a:latin typeface="+mn-ea"/>
                        <a:ea typeface="+mn-ea"/>
                      </a:endParaRP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lumMod val="20000"/>
                        <a:lumOff val="80000"/>
                      </a:srgbClr>
                    </a:solid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パズルを組む時間を確保</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ピースを探してばかり</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indent="0" algn="l">
                        <a:buFontTx/>
                        <a:buNone/>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探す時間が多い</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探す時間を減らす</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作業の時間短縮</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0" dirty="0">
                        <a:solidFill>
                          <a:schemeClr val="tx1"/>
                        </a:solidFill>
                        <a:latin typeface="+mn-ea"/>
                        <a:ea typeface="+mn-ea"/>
                      </a:endParaRP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1"/>
                  </a:ext>
                </a:extLst>
              </a:tr>
              <a:tr h="360000">
                <a:tc vMerge="1">
                  <a:txBody>
                    <a:bodyPr/>
                    <a:lstStyle/>
                    <a:p>
                      <a:endParaRPr lang="en-US"/>
                    </a:p>
                  </a:txBody>
                  <a:tcPr/>
                </a:tc>
                <a:tc vMerge="1">
                  <a:txBody>
                    <a:bodyPr/>
                    <a:lstStyle/>
                    <a:p>
                      <a:endParaRPr lang="en-US"/>
                    </a:p>
                  </a:txBody>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パズルに慣れていて、組み方のコツを知っている</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何をどうしたらいいのかわからない</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パズルに不慣れな</a:t>
                      </a:r>
                      <a:br>
                        <a:rPr kumimoji="1" lang="ja-JP" altLang="en-US" sz="1000" b="0" dirty="0">
                          <a:solidFill>
                            <a:schemeClr val="tx1"/>
                          </a:solidFill>
                          <a:latin typeface="ＭＳ Ｐゴシック" panose="020B0600070205080204" pitchFamily="50" charset="-128"/>
                          <a:ea typeface="ＭＳ Ｐゴシック" panose="020B0600070205080204" pitchFamily="50" charset="-128"/>
                        </a:rPr>
                      </a:b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メンバーがいる</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パズルの知識と</a:t>
                      </a:r>
                      <a:b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b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スキルを向上させる</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戦力アップ</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dirty="0">
                        <a:solidFill>
                          <a:srgbClr val="FF0000"/>
                        </a:solidFill>
                        <a:latin typeface="+mn-ea"/>
                        <a:ea typeface="+mn-ea"/>
                      </a:endParaRP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2"/>
                  </a:ext>
                </a:extLst>
              </a:tr>
              <a:tr h="324000">
                <a:tc vMerge="1">
                  <a:txBody>
                    <a:bodyPr/>
                    <a:lstStyle/>
                    <a:p>
                      <a:endParaRPr lang="en-US"/>
                    </a:p>
                  </a:txBody>
                  <a:tcPr/>
                </a:tc>
                <a:tc vMerge="1">
                  <a:txBody>
                    <a:bodyPr/>
                    <a:lstStyle/>
                    <a:p>
                      <a:endParaRPr lang="en-US"/>
                    </a:p>
                  </a:txBody>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rgbClr val="FF0000"/>
                          </a:solidFill>
                          <a:latin typeface="ＭＳ Ｐゴシック" panose="020B0600070205080204" pitchFamily="50" charset="-128"/>
                          <a:ea typeface="ＭＳ Ｐゴシック" panose="020B0600070205080204" pitchFamily="50" charset="-128"/>
                        </a:rPr>
                        <a:t>見本</a:t>
                      </a: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が見やすい</a:t>
                      </a:r>
                    </a:p>
                  </a:txBody>
                  <a:tcPr marL="91433" marR="91433" marT="45712" marB="45712" anchor="ctr">
                    <a:lnL w="38100" cap="flat" cmpd="sng" algn="ctr">
                      <a:solidFill>
                        <a:srgbClr val="FF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rgbClr val="FF0000"/>
                          </a:solidFill>
                          <a:latin typeface="ＭＳ Ｐゴシック" panose="020B0600070205080204" pitchFamily="50" charset="-128"/>
                          <a:ea typeface="ＭＳ Ｐゴシック" panose="020B0600070205080204" pitchFamily="50" charset="-128"/>
                        </a:rPr>
                        <a:t>見本</a:t>
                      </a: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が小さく見づらい</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rgbClr val="FF0000"/>
                          </a:solidFill>
                          <a:latin typeface="ＭＳ Ｐゴシック" panose="020B0600070205080204" pitchFamily="50" charset="-128"/>
                          <a:ea typeface="ＭＳ Ｐゴシック" panose="020B0600070205080204" pitchFamily="50" charset="-128"/>
                        </a:rPr>
                        <a:t>見本</a:t>
                      </a: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のサイズ</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100" b="1" u="none" dirty="0">
                          <a:solidFill>
                            <a:srgbClr val="FF0000"/>
                          </a:solidFill>
                          <a:latin typeface="ＭＳ Ｐゴシック" panose="020B0600070205080204" pitchFamily="50" charset="-128"/>
                          <a:ea typeface="ＭＳ Ｐゴシック" panose="020B0600070205080204" pitchFamily="50" charset="-128"/>
                        </a:rPr>
                        <a:t>見本</a:t>
                      </a:r>
                      <a:r>
                        <a:rPr kumimoji="1" lang="ja-JP" altLang="en-US" sz="1100" b="1" u="none" dirty="0">
                          <a:solidFill>
                            <a:schemeClr val="tx1"/>
                          </a:solidFill>
                          <a:latin typeface="ＭＳ Ｐゴシック" panose="020B0600070205080204" pitchFamily="50" charset="-128"/>
                          <a:ea typeface="ＭＳ Ｐゴシック" panose="020B0600070205080204" pitchFamily="50" charset="-128"/>
                        </a:rPr>
                        <a:t>を変更する</a:t>
                      </a:r>
                    </a:p>
                  </a:txBody>
                  <a:tcPr marL="91433" marR="91433" marT="45712" marB="45712" anchor="ctr">
                    <a:lnL w="9525" cap="flat" cmpd="sng" algn="ctr">
                      <a:solidFill>
                        <a:sysClr val="windowText" lastClr="00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時間：</a:t>
                      </a:r>
                      <a:r>
                        <a:rPr kumimoji="1" lang="en-US" altLang="ja-JP" sz="1000" b="0" u="none"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分</a:t>
                      </a:r>
                      <a:r>
                        <a:rPr kumimoji="1" lang="en-US" altLang="ja-JP" sz="1000" b="0" u="none" dirty="0">
                          <a:solidFill>
                            <a:schemeClr val="tx1"/>
                          </a:solidFill>
                          <a:latin typeface="ＭＳ Ｐゴシック" panose="020B0600070205080204" pitchFamily="50" charset="-128"/>
                          <a:ea typeface="ＭＳ Ｐゴシック" panose="020B0600070205080204" pitchFamily="50" charset="-128"/>
                        </a:rPr>
                        <a:t>/</a:t>
                      </a: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回</a:t>
                      </a:r>
                    </a:p>
                  </a:txBody>
                  <a:tcPr marL="91433" marR="91433" marT="45712" marB="45712" anchor="ctr">
                    <a:lnL w="38100" cap="flat" cmpd="sng" algn="ctr">
                      <a:solidFill>
                        <a:srgbClr val="FF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dirty="0">
                          <a:solidFill>
                            <a:schemeClr val="tx1"/>
                          </a:solidFill>
                          <a:latin typeface="+mn-ea"/>
                          <a:ea typeface="+mn-ea"/>
                        </a:rPr>
                        <a:t>採</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3"/>
                  </a:ext>
                </a:extLst>
              </a:tr>
              <a:tr h="252000">
                <a:tc vMerge="1">
                  <a:txBody>
                    <a:bodyPr/>
                    <a:lstStyle/>
                    <a:p>
                      <a:endParaRPr lang="en-US"/>
                    </a:p>
                  </a:txBody>
                  <a:tcPr/>
                </a:tc>
                <a:tc vMerge="1">
                  <a:txBody>
                    <a:bodyPr/>
                    <a:lstStyle/>
                    <a:p>
                      <a:endParaRPr lang="en-US"/>
                    </a:p>
                  </a:txBody>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完成サイズが分かっている</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完成サイズが分からない</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完成サイズを知らない</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完成サイズの認識</a:t>
                      </a:r>
                      <a:endParaRPr kumimoji="1" lang="ja-JP" altLang="en-US" sz="1000" b="1" u="none" dirty="0">
                        <a:solidFill>
                          <a:schemeClr val="tx1"/>
                        </a:solidFill>
                        <a:latin typeface="ＭＳ Ｐゴシック" panose="020B0600070205080204" pitchFamily="50" charset="-128"/>
                        <a:ea typeface="ＭＳ Ｐゴシック" panose="020B0600070205080204" pitchFamily="50" charset="-128"/>
                      </a:endParaRP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イメージが湧く</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0" dirty="0">
                        <a:solidFill>
                          <a:schemeClr val="tx1"/>
                        </a:solidFill>
                        <a:latin typeface="+mn-ea"/>
                        <a:ea typeface="+mn-ea"/>
                      </a:endParaRP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4"/>
                  </a:ext>
                </a:extLst>
              </a:tr>
            </a:tbl>
          </a:graphicData>
        </a:graphic>
      </p:graphicFrame>
      <p:grpSp>
        <p:nvGrpSpPr>
          <p:cNvPr id="62611" name="グループ化 28"/>
          <p:cNvGrpSpPr>
            <a:grpSpLocks/>
          </p:cNvGrpSpPr>
          <p:nvPr/>
        </p:nvGrpSpPr>
        <p:grpSpPr bwMode="auto">
          <a:xfrm>
            <a:off x="107950" y="6237288"/>
            <a:ext cx="1079500" cy="539750"/>
            <a:chOff x="214534" y="6021288"/>
            <a:chExt cx="1080120" cy="720080"/>
          </a:xfrm>
        </p:grpSpPr>
        <p:sp>
          <p:nvSpPr>
            <p:cNvPr id="62626" name="Rectangle 74"/>
            <p:cNvSpPr>
              <a:spLocks noChangeArrowheads="1"/>
            </p:cNvSpPr>
            <p:nvPr/>
          </p:nvSpPr>
          <p:spPr bwMode="auto">
            <a:xfrm>
              <a:off x="379331" y="6165304"/>
              <a:ext cx="736285" cy="4323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800">
                  <a:solidFill>
                    <a:srgbClr val="000000"/>
                  </a:solidFill>
                  <a:latin typeface="HGP創英角ｺﾞｼｯｸUB" panose="020B0900000000000000" pitchFamily="50" charset="-128"/>
                  <a:ea typeface="HGP創英角ｺﾞｼｯｸUB" panose="020B0900000000000000" pitchFamily="50" charset="-128"/>
                </a:rPr>
                <a:t>目標</a:t>
              </a:r>
            </a:p>
          </p:txBody>
        </p:sp>
        <p:sp>
          <p:nvSpPr>
            <p:cNvPr id="32" name="Rectangle 522"/>
            <p:cNvSpPr>
              <a:spLocks noChangeArrowheads="1"/>
            </p:cNvSpPr>
            <p:nvPr/>
          </p:nvSpPr>
          <p:spPr bwMode="auto">
            <a:xfrm>
              <a:off x="214534" y="6021288"/>
              <a:ext cx="1080120" cy="720080"/>
            </a:xfrm>
            <a:prstGeom prst="rect">
              <a:avLst/>
            </a:prstGeom>
            <a:noFill/>
            <a:ln w="6350" cap="rnd">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upright="1"/>
            <a:lstStyle/>
            <a:p>
              <a:pPr fontAlgn="auto">
                <a:spcBef>
                  <a:spcPts val="0"/>
                </a:spcBef>
                <a:spcAft>
                  <a:spcPts val="0"/>
                </a:spcAft>
                <a:defRPr/>
              </a:pPr>
              <a:endParaRPr lang="en-US" dirty="0">
                <a:solidFill>
                  <a:prstClr val="black"/>
                </a:solidFill>
                <a:latin typeface="Calibri"/>
                <a:ea typeface="+mn-ea"/>
              </a:endParaRPr>
            </a:p>
          </p:txBody>
        </p:sp>
      </p:grpSp>
      <p:sp>
        <p:nvSpPr>
          <p:cNvPr id="62612" name="Rectangle 74"/>
          <p:cNvSpPr>
            <a:spLocks noChangeArrowheads="1"/>
          </p:cNvSpPr>
          <p:nvPr/>
        </p:nvSpPr>
        <p:spPr bwMode="auto">
          <a:xfrm>
            <a:off x="1079500" y="6288088"/>
            <a:ext cx="8172450" cy="43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200">
                <a:solidFill>
                  <a:srgbClr val="FF0000"/>
                </a:solidFill>
                <a:latin typeface="HGP創英角ｺﾞｼｯｸUB" panose="020B0900000000000000" pitchFamily="50" charset="-128"/>
                <a:ea typeface="HGP創英角ｺﾞｼｯｸUB" panose="020B0900000000000000" pitchFamily="50" charset="-128"/>
              </a:rPr>
              <a:t>４</a:t>
            </a:r>
            <a:r>
              <a:rPr lang="ja-JP" altLang="en-US" sz="2200">
                <a:solidFill>
                  <a:srgbClr val="000000"/>
                </a:solidFill>
                <a:latin typeface="HGP創英角ｺﾞｼｯｸUB" panose="020B0900000000000000" pitchFamily="50" charset="-128"/>
                <a:ea typeface="HGP創英角ｺﾞｼｯｸUB" panose="020B0900000000000000" pitchFamily="50" charset="-128"/>
              </a:rPr>
              <a:t>分</a:t>
            </a:r>
            <a:r>
              <a:rPr lang="ja-JP" altLang="en-US" sz="2200">
                <a:solidFill>
                  <a:srgbClr val="FF0000"/>
                </a:solidFill>
                <a:latin typeface="HGP創英角ｺﾞｼｯｸUB" panose="020B0900000000000000" pitchFamily="50" charset="-128"/>
                <a:ea typeface="HGP創英角ｺﾞｼｯｸUB" panose="020B0900000000000000" pitchFamily="50" charset="-128"/>
              </a:rPr>
              <a:t>３０</a:t>
            </a:r>
            <a:r>
              <a:rPr lang="ja-JP" altLang="en-US" sz="2200">
                <a:solidFill>
                  <a:srgbClr val="000000"/>
                </a:solidFill>
                <a:latin typeface="HGP創英角ｺﾞｼｯｸUB" panose="020B0900000000000000" pitchFamily="50" charset="-128"/>
                <a:ea typeface="HGP創英角ｺﾞｼｯｸUB" panose="020B0900000000000000" pitchFamily="50" charset="-128"/>
              </a:rPr>
              <a:t>秒短縮し、大会記録（２０分）を更新して優勝する</a:t>
            </a:r>
            <a:endParaRPr lang="en-US" altLang="ja-JP" sz="2200">
              <a:solidFill>
                <a:srgbClr val="000000"/>
              </a:solidFill>
              <a:latin typeface="HGP創英角ｺﾞｼｯｸUB" panose="020B0900000000000000" pitchFamily="50" charset="-128"/>
              <a:ea typeface="HGP創英角ｺﾞｼｯｸUB" panose="020B0900000000000000" pitchFamily="50" charset="-128"/>
            </a:endParaRPr>
          </a:p>
        </p:txBody>
      </p:sp>
      <p:sp>
        <p:nvSpPr>
          <p:cNvPr id="34" name="Rectangle 522"/>
          <p:cNvSpPr>
            <a:spLocks noChangeArrowheads="1"/>
          </p:cNvSpPr>
          <p:nvPr/>
        </p:nvSpPr>
        <p:spPr bwMode="auto">
          <a:xfrm>
            <a:off x="1187450" y="6237288"/>
            <a:ext cx="7848600" cy="539750"/>
          </a:xfrm>
          <a:prstGeom prst="rect">
            <a:avLst/>
          </a:prstGeom>
          <a:noFill/>
          <a:ln w="38100" cap="rnd">
            <a:solidFill>
              <a:srgbClr val="FF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upright="1"/>
          <a:lstStyle/>
          <a:p>
            <a:pPr fontAlgn="auto">
              <a:spcBef>
                <a:spcPts val="0"/>
              </a:spcBef>
              <a:spcAft>
                <a:spcPts val="0"/>
              </a:spcAft>
              <a:defRPr/>
            </a:pPr>
            <a:endParaRPr lang="en-US" dirty="0">
              <a:solidFill>
                <a:prstClr val="black"/>
              </a:solidFill>
              <a:latin typeface="Calibri"/>
              <a:ea typeface="+mn-ea"/>
            </a:endParaRPr>
          </a:p>
        </p:txBody>
      </p:sp>
      <p:sp>
        <p:nvSpPr>
          <p:cNvPr id="36" name="Text Box 27"/>
          <p:cNvSpPr txBox="1">
            <a:spLocks noChangeArrowheads="1"/>
          </p:cNvSpPr>
          <p:nvPr/>
        </p:nvSpPr>
        <p:spPr bwMode="auto">
          <a:xfrm>
            <a:off x="6659563" y="549275"/>
            <a:ext cx="2312987"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400">
                <a:solidFill>
                  <a:schemeClr val="tx1"/>
                </a:solidFill>
                <a:latin typeface="Times New Roman" pitchFamily="18" charset="0"/>
                <a:ea typeface="ＭＳ Ｐゴシック" pitchFamily="50" charset="-128"/>
              </a:defRPr>
            </a:lvl1pPr>
            <a:lvl2pPr marL="742950" indent="-285750">
              <a:spcBef>
                <a:spcPct val="20000"/>
              </a:spcBef>
              <a:buChar char="–"/>
              <a:defRPr kumimoji="1" sz="3000">
                <a:solidFill>
                  <a:schemeClr val="tx1"/>
                </a:solidFill>
                <a:latin typeface="Times New Roman" pitchFamily="18" charset="0"/>
                <a:ea typeface="ＭＳ Ｐゴシック" pitchFamily="50" charset="-128"/>
              </a:defRPr>
            </a:lvl2pPr>
            <a:lvl3pPr marL="1143000" indent="-228600">
              <a:spcBef>
                <a:spcPct val="20000"/>
              </a:spcBef>
              <a:buChar char="•"/>
              <a:defRPr kumimoji="1" sz="2600">
                <a:solidFill>
                  <a:schemeClr val="tx1"/>
                </a:solidFill>
                <a:latin typeface="Times New Roman" pitchFamily="18" charset="0"/>
                <a:ea typeface="ＭＳ Ｐゴシック" pitchFamily="50" charset="-128"/>
              </a:defRPr>
            </a:lvl3pPr>
            <a:lvl4pPr marL="1600200" indent="-228600">
              <a:spcBef>
                <a:spcPct val="20000"/>
              </a:spcBef>
              <a:buChar char="–"/>
              <a:defRPr kumimoji="1" sz="2100">
                <a:solidFill>
                  <a:schemeClr val="tx1"/>
                </a:solidFill>
                <a:latin typeface="Times New Roman" pitchFamily="18" charset="0"/>
                <a:ea typeface="ＭＳ Ｐゴシック" pitchFamily="50" charset="-128"/>
              </a:defRPr>
            </a:lvl4pPr>
            <a:lvl5pPr marL="2057400" indent="-228600">
              <a:spcBef>
                <a:spcPct val="20000"/>
              </a:spcBef>
              <a:buChar char="»"/>
              <a:defRPr kumimoji="1" sz="21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9pPr>
          </a:lstStyle>
          <a:p>
            <a:pPr algn="r" eaLnBrk="1" fontAlgn="auto" hangingPunct="1">
              <a:spcBef>
                <a:spcPct val="50000"/>
              </a:spcBef>
              <a:spcAft>
                <a:spcPts val="0"/>
              </a:spcAft>
              <a:buFontTx/>
              <a:buNone/>
              <a:defRPr/>
            </a:pPr>
            <a:r>
              <a:rPr lang="ja-JP" altLang="en-US" sz="1600" b="0" u="sng" kern="0" dirty="0">
                <a:solidFill>
                  <a:prstClr val="black"/>
                </a:solidFill>
              </a:rPr>
              <a:t>入門コース：　　グループ</a:t>
            </a:r>
          </a:p>
        </p:txBody>
      </p:sp>
      <p:grpSp>
        <p:nvGrpSpPr>
          <p:cNvPr id="62615" name="グループ化 37"/>
          <p:cNvGrpSpPr>
            <a:grpSpLocks/>
          </p:cNvGrpSpPr>
          <p:nvPr/>
        </p:nvGrpSpPr>
        <p:grpSpPr bwMode="auto">
          <a:xfrm>
            <a:off x="2627313" y="200025"/>
            <a:ext cx="3816350" cy="708025"/>
            <a:chOff x="-2196752" y="919753"/>
            <a:chExt cx="3816424" cy="709047"/>
          </a:xfrm>
        </p:grpSpPr>
        <p:sp>
          <p:nvSpPr>
            <p:cNvPr id="39" name="Text Box 3"/>
            <p:cNvSpPr txBox="1">
              <a:spLocks noChangeArrowheads="1"/>
            </p:cNvSpPr>
            <p:nvPr/>
          </p:nvSpPr>
          <p:spPr bwMode="auto">
            <a:xfrm>
              <a:off x="-2196752" y="919753"/>
              <a:ext cx="3529080" cy="276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400">
                  <a:solidFill>
                    <a:schemeClr val="tx1"/>
                  </a:solidFill>
                  <a:latin typeface="Times New Roman" pitchFamily="18" charset="0"/>
                  <a:ea typeface="ＭＳ Ｐゴシック" pitchFamily="50" charset="-128"/>
                </a:defRPr>
              </a:lvl1pPr>
              <a:lvl2pPr marL="742950" indent="-285750">
                <a:spcBef>
                  <a:spcPct val="20000"/>
                </a:spcBef>
                <a:buChar char="–"/>
                <a:defRPr kumimoji="1" sz="3000">
                  <a:solidFill>
                    <a:schemeClr val="tx1"/>
                  </a:solidFill>
                  <a:latin typeface="Times New Roman" pitchFamily="18" charset="0"/>
                  <a:ea typeface="ＭＳ Ｐゴシック" pitchFamily="50" charset="-128"/>
                </a:defRPr>
              </a:lvl2pPr>
              <a:lvl3pPr marL="1143000" indent="-228600">
                <a:spcBef>
                  <a:spcPct val="20000"/>
                </a:spcBef>
                <a:buChar char="•"/>
                <a:defRPr kumimoji="1" sz="2600">
                  <a:solidFill>
                    <a:schemeClr val="tx1"/>
                  </a:solidFill>
                  <a:latin typeface="Times New Roman" pitchFamily="18" charset="0"/>
                  <a:ea typeface="ＭＳ Ｐゴシック" pitchFamily="50" charset="-128"/>
                </a:defRPr>
              </a:lvl3pPr>
              <a:lvl4pPr marL="1600200" indent="-228600">
                <a:spcBef>
                  <a:spcPct val="20000"/>
                </a:spcBef>
                <a:buChar char="–"/>
                <a:defRPr kumimoji="1" sz="2100">
                  <a:solidFill>
                    <a:schemeClr val="tx1"/>
                  </a:solidFill>
                  <a:latin typeface="Times New Roman" pitchFamily="18" charset="0"/>
                  <a:ea typeface="ＭＳ Ｐゴシック" pitchFamily="50" charset="-128"/>
                </a:defRPr>
              </a:lvl4pPr>
              <a:lvl5pPr marL="2057400" indent="-228600">
                <a:spcBef>
                  <a:spcPct val="20000"/>
                </a:spcBef>
                <a:buChar char="»"/>
                <a:defRPr kumimoji="1" sz="21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9pPr>
            </a:lstStyle>
            <a:p>
              <a:pPr eaLnBrk="1" fontAlgn="auto" hangingPunct="1">
                <a:spcBef>
                  <a:spcPct val="50000"/>
                </a:spcBef>
                <a:spcAft>
                  <a:spcPts val="0"/>
                </a:spcAft>
                <a:buFontTx/>
                <a:buNone/>
                <a:defRPr/>
              </a:pPr>
              <a:r>
                <a:rPr lang="en-US" altLang="ja-JP" sz="1200" b="0" kern="0" dirty="0">
                  <a:solidFill>
                    <a:prstClr val="black"/>
                  </a:solidFill>
                </a:rPr>
                <a:t>〔</a:t>
              </a:r>
              <a:r>
                <a:rPr lang="ja-JP" altLang="en-US" sz="1200" b="0" kern="0" dirty="0">
                  <a:solidFill>
                    <a:prstClr val="black"/>
                  </a:solidFill>
                </a:rPr>
                <a:t>前提条件</a:t>
              </a:r>
              <a:r>
                <a:rPr lang="en-US" altLang="ja-JP" sz="1200" b="0" kern="0" dirty="0">
                  <a:solidFill>
                    <a:prstClr val="black"/>
                  </a:solidFill>
                </a:rPr>
                <a:t>〕</a:t>
              </a:r>
              <a:endParaRPr lang="ja-JP" altLang="en-US" sz="1200" b="0" kern="0" dirty="0">
                <a:solidFill>
                  <a:prstClr val="black"/>
                </a:solidFill>
              </a:endParaRPr>
            </a:p>
          </p:txBody>
        </p:sp>
        <p:sp>
          <p:nvSpPr>
            <p:cNvPr id="40" name="Text Box 3"/>
            <p:cNvSpPr txBox="1">
              <a:spLocks noChangeArrowheads="1"/>
            </p:cNvSpPr>
            <p:nvPr/>
          </p:nvSpPr>
          <p:spPr bwMode="auto">
            <a:xfrm>
              <a:off x="-2196752" y="1124837"/>
              <a:ext cx="3529080" cy="276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400">
                  <a:solidFill>
                    <a:schemeClr val="tx1"/>
                  </a:solidFill>
                  <a:latin typeface="Times New Roman" pitchFamily="18" charset="0"/>
                  <a:ea typeface="ＭＳ Ｐゴシック" pitchFamily="50" charset="-128"/>
                </a:defRPr>
              </a:lvl1pPr>
              <a:lvl2pPr marL="742950" indent="-285750">
                <a:spcBef>
                  <a:spcPct val="20000"/>
                </a:spcBef>
                <a:buChar char="–"/>
                <a:defRPr kumimoji="1" sz="3000">
                  <a:solidFill>
                    <a:schemeClr val="tx1"/>
                  </a:solidFill>
                  <a:latin typeface="Times New Roman" pitchFamily="18" charset="0"/>
                  <a:ea typeface="ＭＳ Ｐゴシック" pitchFamily="50" charset="-128"/>
                </a:defRPr>
              </a:lvl2pPr>
              <a:lvl3pPr marL="1143000" indent="-228600">
                <a:spcBef>
                  <a:spcPct val="20000"/>
                </a:spcBef>
                <a:buChar char="•"/>
                <a:defRPr kumimoji="1" sz="2600">
                  <a:solidFill>
                    <a:schemeClr val="tx1"/>
                  </a:solidFill>
                  <a:latin typeface="Times New Roman" pitchFamily="18" charset="0"/>
                  <a:ea typeface="ＭＳ Ｐゴシック" pitchFamily="50" charset="-128"/>
                </a:defRPr>
              </a:lvl3pPr>
              <a:lvl4pPr marL="1600200" indent="-228600">
                <a:spcBef>
                  <a:spcPct val="20000"/>
                </a:spcBef>
                <a:buChar char="–"/>
                <a:defRPr kumimoji="1" sz="2100">
                  <a:solidFill>
                    <a:schemeClr val="tx1"/>
                  </a:solidFill>
                  <a:latin typeface="Times New Roman" pitchFamily="18" charset="0"/>
                  <a:ea typeface="ＭＳ Ｐゴシック" pitchFamily="50" charset="-128"/>
                </a:defRPr>
              </a:lvl4pPr>
              <a:lvl5pPr marL="2057400" indent="-228600">
                <a:spcBef>
                  <a:spcPct val="20000"/>
                </a:spcBef>
                <a:buChar char="»"/>
                <a:defRPr kumimoji="1" sz="21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9pPr>
            </a:lstStyle>
            <a:p>
              <a:pPr eaLnBrk="1" fontAlgn="auto" hangingPunct="1">
                <a:spcBef>
                  <a:spcPct val="50000"/>
                </a:spcBef>
                <a:spcAft>
                  <a:spcPts val="0"/>
                </a:spcAft>
                <a:buFontTx/>
                <a:buNone/>
                <a:defRPr/>
              </a:pPr>
              <a:r>
                <a:rPr lang="ja-JP" altLang="en-US" sz="1200" b="0" kern="0" dirty="0">
                  <a:solidFill>
                    <a:prstClr val="black"/>
                  </a:solidFill>
                </a:rPr>
                <a:t>・作業者の増員、入れ替え不可</a:t>
              </a:r>
            </a:p>
          </p:txBody>
        </p:sp>
        <p:sp>
          <p:nvSpPr>
            <p:cNvPr id="41" name="Text Box 3"/>
            <p:cNvSpPr txBox="1">
              <a:spLocks noChangeArrowheads="1"/>
            </p:cNvSpPr>
            <p:nvPr/>
          </p:nvSpPr>
          <p:spPr bwMode="auto">
            <a:xfrm>
              <a:off x="-2196752" y="1352176"/>
              <a:ext cx="3816424" cy="276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400">
                  <a:solidFill>
                    <a:schemeClr val="tx1"/>
                  </a:solidFill>
                  <a:latin typeface="Times New Roman" pitchFamily="18" charset="0"/>
                  <a:ea typeface="ＭＳ Ｐゴシック" pitchFamily="50" charset="-128"/>
                </a:defRPr>
              </a:lvl1pPr>
              <a:lvl2pPr marL="742950" indent="-285750">
                <a:spcBef>
                  <a:spcPct val="20000"/>
                </a:spcBef>
                <a:buChar char="–"/>
                <a:defRPr kumimoji="1" sz="3000">
                  <a:solidFill>
                    <a:schemeClr val="tx1"/>
                  </a:solidFill>
                  <a:latin typeface="Times New Roman" pitchFamily="18" charset="0"/>
                  <a:ea typeface="ＭＳ Ｐゴシック" pitchFamily="50" charset="-128"/>
                </a:defRPr>
              </a:lvl2pPr>
              <a:lvl3pPr marL="1143000" indent="-228600">
                <a:spcBef>
                  <a:spcPct val="20000"/>
                </a:spcBef>
                <a:buChar char="•"/>
                <a:defRPr kumimoji="1" sz="2600">
                  <a:solidFill>
                    <a:schemeClr val="tx1"/>
                  </a:solidFill>
                  <a:latin typeface="Times New Roman" pitchFamily="18" charset="0"/>
                  <a:ea typeface="ＭＳ Ｐゴシック" pitchFamily="50" charset="-128"/>
                </a:defRPr>
              </a:lvl3pPr>
              <a:lvl4pPr marL="1600200" indent="-228600">
                <a:spcBef>
                  <a:spcPct val="20000"/>
                </a:spcBef>
                <a:buChar char="–"/>
                <a:defRPr kumimoji="1" sz="2100">
                  <a:solidFill>
                    <a:schemeClr val="tx1"/>
                  </a:solidFill>
                  <a:latin typeface="Times New Roman" pitchFamily="18" charset="0"/>
                  <a:ea typeface="ＭＳ Ｐゴシック" pitchFamily="50" charset="-128"/>
                </a:defRPr>
              </a:lvl4pPr>
              <a:lvl5pPr marL="2057400" indent="-228600">
                <a:spcBef>
                  <a:spcPct val="20000"/>
                </a:spcBef>
                <a:buChar char="»"/>
                <a:defRPr kumimoji="1" sz="21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9pPr>
            </a:lstStyle>
            <a:p>
              <a:pPr eaLnBrk="1" fontAlgn="auto" hangingPunct="1">
                <a:spcBef>
                  <a:spcPct val="50000"/>
                </a:spcBef>
                <a:spcAft>
                  <a:spcPts val="0"/>
                </a:spcAft>
                <a:buFontTx/>
                <a:buNone/>
                <a:defRPr/>
              </a:pPr>
              <a:r>
                <a:rPr lang="ja-JP" altLang="en-US" sz="1200" b="0" kern="0" dirty="0">
                  <a:solidFill>
                    <a:prstClr val="black"/>
                  </a:solidFill>
                </a:rPr>
                <a:t>・パズルの固定やピースへのマーキング・細工は失格</a:t>
              </a:r>
            </a:p>
          </p:txBody>
        </p:sp>
      </p:grpSp>
      <p:sp>
        <p:nvSpPr>
          <p:cNvPr id="42" name="正方形/長方形 41"/>
          <p:cNvSpPr/>
          <p:nvPr/>
        </p:nvSpPr>
        <p:spPr>
          <a:xfrm>
            <a:off x="537301" y="2170113"/>
            <a:ext cx="722331" cy="574675"/>
          </a:xfrm>
          <a:prstGeom prst="rect">
            <a:avLst/>
          </a:prstGeom>
          <a:noFill/>
          <a:ln w="38100" cap="flat" cmpd="sng" algn="ctr">
            <a:solidFill>
              <a:srgbClr val="FF0000"/>
            </a:solidFill>
            <a:prstDash val="sysDot"/>
          </a:ln>
          <a:effectLst/>
        </p:spPr>
        <p:txBody>
          <a:bodyPr anchor="ctr"/>
          <a:lstStyle/>
          <a:p>
            <a:pPr algn="ctr" eaLnBrk="1" fontAlgn="auto" hangingPunct="1">
              <a:spcBef>
                <a:spcPts val="0"/>
              </a:spcBef>
              <a:spcAft>
                <a:spcPts val="0"/>
              </a:spcAft>
              <a:defRPr/>
            </a:pPr>
            <a:endParaRPr kumimoji="0" lang="ja-JP" altLang="en-US" sz="1800" b="0" kern="0">
              <a:solidFill>
                <a:prstClr val="black"/>
              </a:solidFill>
              <a:latin typeface="Calibri"/>
              <a:ea typeface="ＭＳ Ｐゴシック" panose="020B0600070205080204" pitchFamily="50" charset="-128"/>
            </a:endParaRPr>
          </a:p>
        </p:txBody>
      </p:sp>
      <p:sp>
        <p:nvSpPr>
          <p:cNvPr id="46" name="正方形/長方形 45"/>
          <p:cNvSpPr/>
          <p:nvPr/>
        </p:nvSpPr>
        <p:spPr>
          <a:xfrm>
            <a:off x="537300" y="3199236"/>
            <a:ext cx="722331" cy="614364"/>
          </a:xfrm>
          <a:prstGeom prst="rect">
            <a:avLst/>
          </a:prstGeom>
          <a:noFill/>
          <a:ln w="38100" cap="flat" cmpd="sng" algn="ctr">
            <a:solidFill>
              <a:srgbClr val="FF0000"/>
            </a:solidFill>
            <a:prstDash val="sysDot"/>
          </a:ln>
          <a:effectLst/>
        </p:spPr>
        <p:txBody>
          <a:bodyPr anchor="ctr"/>
          <a:lstStyle/>
          <a:p>
            <a:pPr algn="ctr" eaLnBrk="1" fontAlgn="auto" hangingPunct="1">
              <a:spcBef>
                <a:spcPts val="0"/>
              </a:spcBef>
              <a:spcAft>
                <a:spcPts val="0"/>
              </a:spcAft>
              <a:defRPr/>
            </a:pPr>
            <a:endParaRPr kumimoji="0" lang="ja-JP" altLang="en-US" sz="1800" b="0" kern="0">
              <a:solidFill>
                <a:prstClr val="black"/>
              </a:solidFill>
              <a:latin typeface="Calibri"/>
              <a:ea typeface="ＭＳ Ｐゴシック" panose="020B0600070205080204" pitchFamily="50" charset="-128"/>
            </a:endParaRPr>
          </a:p>
        </p:txBody>
      </p:sp>
      <p:sp>
        <p:nvSpPr>
          <p:cNvPr id="47" name="正方形/長方形 46"/>
          <p:cNvSpPr/>
          <p:nvPr/>
        </p:nvSpPr>
        <p:spPr>
          <a:xfrm>
            <a:off x="537299" y="4268048"/>
            <a:ext cx="722331" cy="463872"/>
          </a:xfrm>
          <a:prstGeom prst="rect">
            <a:avLst/>
          </a:prstGeom>
          <a:noFill/>
          <a:ln w="38100" cap="flat" cmpd="sng" algn="ctr">
            <a:solidFill>
              <a:srgbClr val="FF0000"/>
            </a:solidFill>
            <a:prstDash val="sysDot"/>
          </a:ln>
          <a:effectLst/>
        </p:spPr>
        <p:txBody>
          <a:bodyPr anchor="ctr"/>
          <a:lstStyle/>
          <a:p>
            <a:pPr algn="ctr" eaLnBrk="1" fontAlgn="auto" hangingPunct="1">
              <a:spcBef>
                <a:spcPts val="0"/>
              </a:spcBef>
              <a:spcAft>
                <a:spcPts val="0"/>
              </a:spcAft>
              <a:defRPr/>
            </a:pPr>
            <a:endParaRPr kumimoji="0" lang="ja-JP" altLang="en-US" sz="1800" b="0" kern="0">
              <a:solidFill>
                <a:prstClr val="black"/>
              </a:solidFill>
              <a:latin typeface="Calibri"/>
              <a:ea typeface="ＭＳ Ｐゴシック" panose="020B0600070205080204" pitchFamily="50" charset="-128"/>
            </a:endParaRPr>
          </a:p>
        </p:txBody>
      </p:sp>
      <p:sp>
        <p:nvSpPr>
          <p:cNvPr id="53" name="角丸四角形 52"/>
          <p:cNvSpPr/>
          <p:nvPr/>
        </p:nvSpPr>
        <p:spPr>
          <a:xfrm>
            <a:off x="6300192" y="1512979"/>
            <a:ext cx="2520950" cy="288925"/>
          </a:xfrm>
          <a:prstGeom prst="roundRect">
            <a:avLst/>
          </a:prstGeom>
          <a:solidFill>
            <a:srgbClr val="FFFF00"/>
          </a:solidFill>
          <a:ln w="25400" cap="flat" cmpd="sng" algn="ctr">
            <a:solidFill>
              <a:srgbClr val="FF0000"/>
            </a:solidFill>
            <a:prstDash val="solid"/>
          </a:ln>
          <a:effectLst/>
        </p:spPr>
        <p:txBody>
          <a:bodyPr anchor="ctr"/>
          <a:lstStyle/>
          <a:p>
            <a:pPr algn="ctr" eaLnBrk="1" fontAlgn="auto" hangingPunct="1">
              <a:spcBef>
                <a:spcPts val="0"/>
              </a:spcBef>
              <a:spcAft>
                <a:spcPts val="0"/>
              </a:spcAft>
              <a:defRPr/>
            </a:pPr>
            <a:r>
              <a:rPr kumimoji="0" lang="ja-JP" altLang="en-US" sz="1600" b="0" kern="0" dirty="0">
                <a:solidFill>
                  <a:srgbClr val="FF0000"/>
                </a:solidFill>
                <a:latin typeface="Meiryo UI" pitchFamily="50" charset="-128"/>
                <a:ea typeface="Meiryo UI" pitchFamily="50" charset="-128"/>
                <a:cs typeface="Meiryo UI" pitchFamily="50" charset="-128"/>
              </a:rPr>
              <a:t>記入：赤枠内の抜け部分</a:t>
            </a:r>
          </a:p>
        </p:txBody>
      </p:sp>
      <p:sp>
        <p:nvSpPr>
          <p:cNvPr id="54" name="角丸四角形吹き出し 53"/>
          <p:cNvSpPr/>
          <p:nvPr/>
        </p:nvSpPr>
        <p:spPr>
          <a:xfrm>
            <a:off x="6047428" y="2545179"/>
            <a:ext cx="2879725" cy="346075"/>
          </a:xfrm>
          <a:prstGeom prst="wedgeRoundRectCallout">
            <a:avLst>
              <a:gd name="adj1" fmla="val 41389"/>
              <a:gd name="adj2" fmla="val 92450"/>
              <a:gd name="adj3" fmla="val 16667"/>
            </a:avLst>
          </a:prstGeom>
          <a:solidFill>
            <a:srgbClr val="4F81BD"/>
          </a:solidFill>
          <a:ln w="25400" cap="flat" cmpd="sng" algn="ctr">
            <a:solidFill>
              <a:srgbClr val="385D8A"/>
            </a:solidFill>
            <a:prstDash val="solid"/>
          </a:ln>
          <a:effectLst/>
        </p:spPr>
        <p:txBody>
          <a:bodyPr anchor="ctr"/>
          <a:lstStyle/>
          <a:p>
            <a:pPr algn="ctr" eaLnBrk="1" fontAlgn="auto" hangingPunct="1">
              <a:spcBef>
                <a:spcPts val="0"/>
              </a:spcBef>
              <a:spcAft>
                <a:spcPts val="0"/>
              </a:spcAft>
              <a:defRPr/>
            </a:pPr>
            <a:r>
              <a:rPr kumimoji="0" lang="ja-JP" altLang="en-US" sz="1600" b="0" kern="0" dirty="0">
                <a:solidFill>
                  <a:prstClr val="white"/>
                </a:solidFill>
                <a:latin typeface="Meiryo UI" pitchFamily="50" charset="-128"/>
                <a:ea typeface="Meiryo UI" pitchFamily="50" charset="-128"/>
                <a:cs typeface="Meiryo UI" pitchFamily="50" charset="-128"/>
              </a:rPr>
              <a:t>②の４項目から１項目 </a:t>
            </a:r>
            <a:r>
              <a:rPr kumimoji="0" lang="en-US" altLang="ja-JP" sz="1600" b="0" kern="0" dirty="0">
                <a:solidFill>
                  <a:prstClr val="white"/>
                </a:solidFill>
                <a:latin typeface="Meiryo UI" pitchFamily="50" charset="-128"/>
                <a:ea typeface="Meiryo UI" pitchFamily="50" charset="-128"/>
                <a:cs typeface="Meiryo UI" pitchFamily="50" charset="-128"/>
              </a:rPr>
              <a:t>『</a:t>
            </a:r>
            <a:r>
              <a:rPr kumimoji="0" lang="ja-JP" altLang="en-US" sz="1600" b="0" kern="0" dirty="0">
                <a:solidFill>
                  <a:prstClr val="white"/>
                </a:solidFill>
                <a:latin typeface="Meiryo UI" pitchFamily="50" charset="-128"/>
                <a:ea typeface="Meiryo UI" pitchFamily="50" charset="-128"/>
                <a:cs typeface="Meiryo UI" pitchFamily="50" charset="-128"/>
              </a:rPr>
              <a:t>採用</a:t>
            </a:r>
            <a:r>
              <a:rPr kumimoji="0" lang="en-US" altLang="ja-JP" sz="1600" b="0" kern="0" dirty="0">
                <a:solidFill>
                  <a:prstClr val="white"/>
                </a:solidFill>
                <a:latin typeface="Meiryo UI" pitchFamily="50" charset="-128"/>
                <a:ea typeface="Meiryo UI" pitchFamily="50" charset="-128"/>
                <a:cs typeface="Meiryo UI" pitchFamily="50" charset="-128"/>
              </a:rPr>
              <a:t>』</a:t>
            </a:r>
            <a:endParaRPr kumimoji="0" lang="ja-JP" altLang="en-US" sz="1600" b="0" kern="0" dirty="0">
              <a:solidFill>
                <a:prstClr val="white"/>
              </a:solidFill>
              <a:latin typeface="Meiryo UI" pitchFamily="50" charset="-128"/>
              <a:ea typeface="Meiryo UI" pitchFamily="50" charset="-128"/>
              <a:cs typeface="Meiryo UI" pitchFamily="50" charset="-128"/>
            </a:endParaRPr>
          </a:p>
        </p:txBody>
      </p:sp>
      <p:sp>
        <p:nvSpPr>
          <p:cNvPr id="55" name="角丸四角形 54"/>
          <p:cNvSpPr/>
          <p:nvPr/>
        </p:nvSpPr>
        <p:spPr>
          <a:xfrm>
            <a:off x="1763713" y="5948387"/>
            <a:ext cx="2520950" cy="288925"/>
          </a:xfrm>
          <a:prstGeom prst="roundRect">
            <a:avLst/>
          </a:prstGeom>
          <a:solidFill>
            <a:srgbClr val="FFFF00"/>
          </a:solidFill>
          <a:ln w="25400" cap="flat" cmpd="sng" algn="ctr">
            <a:solidFill>
              <a:srgbClr val="FF0000"/>
            </a:solidFill>
            <a:prstDash val="solid"/>
          </a:ln>
          <a:effectLst/>
        </p:spPr>
        <p:txBody>
          <a:bodyPr anchor="ctr"/>
          <a:lstStyle/>
          <a:p>
            <a:pPr algn="ctr" eaLnBrk="1" fontAlgn="auto" hangingPunct="1">
              <a:spcBef>
                <a:spcPts val="0"/>
              </a:spcBef>
              <a:spcAft>
                <a:spcPts val="0"/>
              </a:spcAft>
              <a:defRPr/>
            </a:pPr>
            <a:r>
              <a:rPr kumimoji="0" lang="ja-JP" altLang="en-US" sz="1600" b="0" kern="0" dirty="0">
                <a:solidFill>
                  <a:srgbClr val="FF0000"/>
                </a:solidFill>
                <a:latin typeface="Meiryo UI" pitchFamily="50" charset="-128"/>
                <a:ea typeface="Meiryo UI" pitchFamily="50" charset="-128"/>
                <a:cs typeface="Meiryo UI" pitchFamily="50" charset="-128"/>
              </a:rPr>
              <a:t>記入：赤枠内の抜け部分</a:t>
            </a:r>
          </a:p>
        </p:txBody>
      </p:sp>
      <p:sp>
        <p:nvSpPr>
          <p:cNvPr id="56" name="Text Box 28"/>
          <p:cNvSpPr txBox="1">
            <a:spLocks noChangeArrowheads="1"/>
          </p:cNvSpPr>
          <p:nvPr/>
        </p:nvSpPr>
        <p:spPr bwMode="auto">
          <a:xfrm>
            <a:off x="7164388" y="188913"/>
            <a:ext cx="1795462" cy="292100"/>
          </a:xfrm>
          <a:prstGeom prst="rect">
            <a:avLst/>
          </a:prstGeom>
          <a:noFill/>
          <a:ln w="9525">
            <a:solidFill>
              <a:sysClr val="windowText" lastClr="000000"/>
            </a:solidFill>
            <a:miter lim="800000"/>
            <a:headEnd/>
            <a:tailEnd/>
          </a:ln>
          <a:extLst>
            <a:ext uri="{909E8E84-426E-40DD-AFC4-6F175D3DCCD1}">
              <a14:hiddenFill xmlns:a14="http://schemas.microsoft.com/office/drawing/2010/main">
                <a:solidFill>
                  <a:srgbClr val="FFFFFF"/>
                </a:solidFill>
              </a14:hiddenFill>
            </a:ext>
          </a:extLst>
        </p:spPr>
        <p:txBody>
          <a:bodyPr rIns="54000">
            <a:spAutoFit/>
          </a:bodyPr>
          <a:lstStyle>
            <a:lvl1pPr>
              <a:spcBef>
                <a:spcPct val="20000"/>
              </a:spcBef>
              <a:buChar char="•"/>
              <a:defRPr kumimoji="1" sz="3400">
                <a:solidFill>
                  <a:schemeClr val="tx1"/>
                </a:solidFill>
                <a:latin typeface="Times New Roman" pitchFamily="18" charset="0"/>
                <a:ea typeface="ＭＳ Ｐゴシック" pitchFamily="50" charset="-128"/>
              </a:defRPr>
            </a:lvl1pPr>
            <a:lvl2pPr marL="742950" indent="-285750">
              <a:spcBef>
                <a:spcPct val="20000"/>
              </a:spcBef>
              <a:buChar char="–"/>
              <a:defRPr kumimoji="1" sz="3000">
                <a:solidFill>
                  <a:schemeClr val="tx1"/>
                </a:solidFill>
                <a:latin typeface="Times New Roman" pitchFamily="18" charset="0"/>
                <a:ea typeface="ＭＳ Ｐゴシック" pitchFamily="50" charset="-128"/>
              </a:defRPr>
            </a:lvl2pPr>
            <a:lvl3pPr marL="1143000" indent="-228600">
              <a:spcBef>
                <a:spcPct val="20000"/>
              </a:spcBef>
              <a:buChar char="•"/>
              <a:defRPr kumimoji="1" sz="2600">
                <a:solidFill>
                  <a:schemeClr val="tx1"/>
                </a:solidFill>
                <a:latin typeface="Times New Roman" pitchFamily="18" charset="0"/>
                <a:ea typeface="ＭＳ Ｐゴシック" pitchFamily="50" charset="-128"/>
              </a:defRPr>
            </a:lvl3pPr>
            <a:lvl4pPr marL="1600200" indent="-228600">
              <a:spcBef>
                <a:spcPct val="20000"/>
              </a:spcBef>
              <a:buChar char="–"/>
              <a:defRPr kumimoji="1" sz="2100">
                <a:solidFill>
                  <a:schemeClr val="tx1"/>
                </a:solidFill>
                <a:latin typeface="Times New Roman" pitchFamily="18" charset="0"/>
                <a:ea typeface="ＭＳ Ｐゴシック" pitchFamily="50" charset="-128"/>
              </a:defRPr>
            </a:lvl4pPr>
            <a:lvl5pPr marL="2057400" indent="-228600">
              <a:spcBef>
                <a:spcPct val="20000"/>
              </a:spcBef>
              <a:buChar char="»"/>
              <a:defRPr kumimoji="1" sz="21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9pPr>
          </a:lstStyle>
          <a:p>
            <a:pPr algn="ctr" eaLnBrk="1" fontAlgn="auto" hangingPunct="1">
              <a:spcBef>
                <a:spcPct val="50000"/>
              </a:spcBef>
              <a:spcAft>
                <a:spcPts val="0"/>
              </a:spcAft>
              <a:buFontTx/>
              <a:buNone/>
              <a:defRPr/>
            </a:pPr>
            <a:r>
              <a:rPr lang="zh-TW" altLang="en-US" sz="1300" b="0" kern="0" dirty="0">
                <a:solidFill>
                  <a:prstClr val="black"/>
                </a:solidFill>
                <a:latin typeface="Meiryo UI" pitchFamily="50" charset="-128"/>
                <a:ea typeface="Meiryo UI" pitchFamily="50" charset="-128"/>
                <a:cs typeface="Meiryo UI" pitchFamily="50" charset="-128"/>
              </a:rPr>
              <a:t>課題達成型</a:t>
            </a:r>
            <a:r>
              <a:rPr lang="ja-JP" altLang="en-US" sz="1300" b="0" kern="0" dirty="0">
                <a:solidFill>
                  <a:prstClr val="black"/>
                </a:solidFill>
                <a:latin typeface="Meiryo UI" pitchFamily="50" charset="-128"/>
                <a:ea typeface="Meiryo UI" pitchFamily="50" charset="-128"/>
                <a:cs typeface="Meiryo UI" pitchFamily="50" charset="-128"/>
              </a:rPr>
              <a:t>入門コース</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ext Box 28"/>
          <p:cNvSpPr txBox="1">
            <a:spLocks noChangeArrowheads="1"/>
          </p:cNvSpPr>
          <p:nvPr/>
        </p:nvSpPr>
        <p:spPr bwMode="auto">
          <a:xfrm>
            <a:off x="422275" y="115888"/>
            <a:ext cx="8651875" cy="87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just" eaLnBrk="1" hangingPunct="1">
              <a:spcBef>
                <a:spcPct val="10000"/>
              </a:spcBef>
              <a:buFontTx/>
              <a:buNone/>
            </a:pPr>
            <a:r>
              <a:rPr lang="en-US" altLang="ja-JP" sz="1600" b="0">
                <a:latin typeface="HG丸ｺﾞｼｯｸM-PRO" panose="020F0600000000000000" pitchFamily="50" charset="-128"/>
                <a:ea typeface="HG丸ｺﾞｼｯｸM-PRO" panose="020F0600000000000000" pitchFamily="50" charset="-128"/>
              </a:rPr>
              <a:t>(5)</a:t>
            </a:r>
            <a:r>
              <a:rPr lang="ja-JP" altLang="en-US" sz="1600" b="0">
                <a:latin typeface="HG丸ｺﾞｼｯｸM-PRO" panose="020F0600000000000000" pitchFamily="50" charset="-128"/>
                <a:ea typeface="HG丸ｺﾞｼｯｸM-PRO" panose="020F0600000000000000" pitchFamily="50" charset="-128"/>
              </a:rPr>
              <a:t>方策の立案</a:t>
            </a:r>
          </a:p>
          <a:p>
            <a:pPr algn="just" eaLnBrk="1" hangingPunct="1">
              <a:spcBef>
                <a:spcPct val="10000"/>
              </a:spcBef>
              <a:buFontTx/>
              <a:buNone/>
            </a:pPr>
            <a:r>
              <a:rPr lang="ja-JP" altLang="en-US" sz="1600" b="0">
                <a:latin typeface="HG丸ｺﾞｼｯｸM-PRO" panose="020F0600000000000000" pitchFamily="50" charset="-128"/>
                <a:ea typeface="HG丸ｺﾞｼｯｸM-PRO" panose="020F0600000000000000" pitchFamily="50" charset="-128"/>
              </a:rPr>
              <a:t>　”攻め所”に対して出された方策案（アイデア）を「期待効果」で評価し、順位をつける。</a:t>
            </a:r>
          </a:p>
          <a:p>
            <a:pPr algn="just" eaLnBrk="1" hangingPunct="1">
              <a:spcBef>
                <a:spcPct val="10000"/>
              </a:spcBef>
              <a:buFontTx/>
              <a:buNone/>
            </a:pPr>
            <a:r>
              <a:rPr lang="ja-JP" altLang="en-US" sz="1600" b="0">
                <a:latin typeface="HG丸ｺﾞｼｯｸM-PRO" panose="020F0600000000000000" pitchFamily="50" charset="-128"/>
                <a:ea typeface="HG丸ｺﾞｼｯｸM-PRO" panose="020F0600000000000000" pitchFamily="50" charset="-128"/>
              </a:rPr>
              <a:t>　</a:t>
            </a:r>
            <a:r>
              <a:rPr lang="en-US" altLang="ja-JP" sz="1600" b="0">
                <a:latin typeface="HG丸ｺﾞｼｯｸM-PRO" panose="020F0600000000000000" pitchFamily="50" charset="-128"/>
                <a:ea typeface="HG丸ｺﾞｼｯｸM-PRO" panose="020F0600000000000000" pitchFamily="50" charset="-128"/>
              </a:rPr>
              <a:t>〔</a:t>
            </a:r>
            <a:r>
              <a:rPr lang="ja-JP" altLang="en-US" sz="1600" b="0">
                <a:latin typeface="HG丸ｺﾞｼｯｸM-PRO" panose="020F0600000000000000" pitchFamily="50" charset="-128"/>
                <a:ea typeface="HG丸ｺﾞｼｯｸM-PRO" panose="020F0600000000000000" pitchFamily="50" charset="-128"/>
              </a:rPr>
              <a:t>発表資料４</a:t>
            </a:r>
            <a:r>
              <a:rPr lang="en-US" altLang="ja-JP" sz="1600" b="0">
                <a:latin typeface="HG丸ｺﾞｼｯｸM-PRO" panose="020F0600000000000000" pitchFamily="50" charset="-128"/>
                <a:ea typeface="HG丸ｺﾞｼｯｸM-PRO" panose="020F0600000000000000" pitchFamily="50" charset="-128"/>
              </a:rPr>
              <a:t>〕</a:t>
            </a:r>
          </a:p>
        </p:txBody>
      </p:sp>
      <p:sp>
        <p:nvSpPr>
          <p:cNvPr id="3" name="正方形/長方形 2"/>
          <p:cNvSpPr/>
          <p:nvPr/>
        </p:nvSpPr>
        <p:spPr>
          <a:xfrm>
            <a:off x="1547813" y="1196975"/>
            <a:ext cx="6161087" cy="475297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pic>
        <p:nvPicPr>
          <p:cNvPr id="63492" name="図 3"/>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49400" y="1341438"/>
            <a:ext cx="6086475" cy="446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3" name="表 22"/>
          <p:cNvGraphicFramePr>
            <a:graphicFrameLocks noGrp="1"/>
          </p:cNvGraphicFramePr>
          <p:nvPr/>
        </p:nvGraphicFramePr>
        <p:xfrm>
          <a:off x="5328" y="1648559"/>
          <a:ext cx="4998720" cy="4937760"/>
        </p:xfrm>
        <a:graphic>
          <a:graphicData uri="http://schemas.openxmlformats.org/drawingml/2006/table">
            <a:tbl>
              <a:tblPr firstRow="1" bandRow="1"/>
              <a:tblGrid>
                <a:gridCol w="208280">
                  <a:extLst>
                    <a:ext uri="{9D8B030D-6E8A-4147-A177-3AD203B41FA5}">
                      <a16:colId xmlns:a16="http://schemas.microsoft.com/office/drawing/2014/main" val="20000"/>
                    </a:ext>
                  </a:extLst>
                </a:gridCol>
                <a:gridCol w="416560">
                  <a:extLst>
                    <a:ext uri="{9D8B030D-6E8A-4147-A177-3AD203B41FA5}">
                      <a16:colId xmlns:a16="http://schemas.microsoft.com/office/drawing/2014/main" val="20001"/>
                    </a:ext>
                  </a:extLst>
                </a:gridCol>
                <a:gridCol w="208280">
                  <a:extLst>
                    <a:ext uri="{9D8B030D-6E8A-4147-A177-3AD203B41FA5}">
                      <a16:colId xmlns:a16="http://schemas.microsoft.com/office/drawing/2014/main" val="20002"/>
                    </a:ext>
                  </a:extLst>
                </a:gridCol>
                <a:gridCol w="208280">
                  <a:extLst>
                    <a:ext uri="{9D8B030D-6E8A-4147-A177-3AD203B41FA5}">
                      <a16:colId xmlns:a16="http://schemas.microsoft.com/office/drawing/2014/main" val="20003"/>
                    </a:ext>
                  </a:extLst>
                </a:gridCol>
                <a:gridCol w="208280">
                  <a:extLst>
                    <a:ext uri="{9D8B030D-6E8A-4147-A177-3AD203B41FA5}">
                      <a16:colId xmlns:a16="http://schemas.microsoft.com/office/drawing/2014/main" val="20004"/>
                    </a:ext>
                  </a:extLst>
                </a:gridCol>
                <a:gridCol w="208280">
                  <a:extLst>
                    <a:ext uri="{9D8B030D-6E8A-4147-A177-3AD203B41FA5}">
                      <a16:colId xmlns:a16="http://schemas.microsoft.com/office/drawing/2014/main" val="20005"/>
                    </a:ext>
                  </a:extLst>
                </a:gridCol>
                <a:gridCol w="208280">
                  <a:extLst>
                    <a:ext uri="{9D8B030D-6E8A-4147-A177-3AD203B41FA5}">
                      <a16:colId xmlns:a16="http://schemas.microsoft.com/office/drawing/2014/main" val="20006"/>
                    </a:ext>
                  </a:extLst>
                </a:gridCol>
                <a:gridCol w="208280">
                  <a:extLst>
                    <a:ext uri="{9D8B030D-6E8A-4147-A177-3AD203B41FA5}">
                      <a16:colId xmlns:a16="http://schemas.microsoft.com/office/drawing/2014/main" val="20007"/>
                    </a:ext>
                  </a:extLst>
                </a:gridCol>
                <a:gridCol w="208280">
                  <a:extLst>
                    <a:ext uri="{9D8B030D-6E8A-4147-A177-3AD203B41FA5}">
                      <a16:colId xmlns:a16="http://schemas.microsoft.com/office/drawing/2014/main" val="20008"/>
                    </a:ext>
                  </a:extLst>
                </a:gridCol>
                <a:gridCol w="208280">
                  <a:extLst>
                    <a:ext uri="{9D8B030D-6E8A-4147-A177-3AD203B41FA5}">
                      <a16:colId xmlns:a16="http://schemas.microsoft.com/office/drawing/2014/main" val="20009"/>
                    </a:ext>
                  </a:extLst>
                </a:gridCol>
                <a:gridCol w="208280">
                  <a:extLst>
                    <a:ext uri="{9D8B030D-6E8A-4147-A177-3AD203B41FA5}">
                      <a16:colId xmlns:a16="http://schemas.microsoft.com/office/drawing/2014/main" val="20010"/>
                    </a:ext>
                  </a:extLst>
                </a:gridCol>
                <a:gridCol w="208280">
                  <a:extLst>
                    <a:ext uri="{9D8B030D-6E8A-4147-A177-3AD203B41FA5}">
                      <a16:colId xmlns:a16="http://schemas.microsoft.com/office/drawing/2014/main" val="20011"/>
                    </a:ext>
                  </a:extLst>
                </a:gridCol>
                <a:gridCol w="208280">
                  <a:extLst>
                    <a:ext uri="{9D8B030D-6E8A-4147-A177-3AD203B41FA5}">
                      <a16:colId xmlns:a16="http://schemas.microsoft.com/office/drawing/2014/main" val="20012"/>
                    </a:ext>
                  </a:extLst>
                </a:gridCol>
                <a:gridCol w="208280">
                  <a:extLst>
                    <a:ext uri="{9D8B030D-6E8A-4147-A177-3AD203B41FA5}">
                      <a16:colId xmlns:a16="http://schemas.microsoft.com/office/drawing/2014/main" val="20013"/>
                    </a:ext>
                  </a:extLst>
                </a:gridCol>
                <a:gridCol w="208280">
                  <a:extLst>
                    <a:ext uri="{9D8B030D-6E8A-4147-A177-3AD203B41FA5}">
                      <a16:colId xmlns:a16="http://schemas.microsoft.com/office/drawing/2014/main" val="20014"/>
                    </a:ext>
                  </a:extLst>
                </a:gridCol>
                <a:gridCol w="208280">
                  <a:extLst>
                    <a:ext uri="{9D8B030D-6E8A-4147-A177-3AD203B41FA5}">
                      <a16:colId xmlns:a16="http://schemas.microsoft.com/office/drawing/2014/main" val="20015"/>
                    </a:ext>
                  </a:extLst>
                </a:gridCol>
                <a:gridCol w="208280">
                  <a:extLst>
                    <a:ext uri="{9D8B030D-6E8A-4147-A177-3AD203B41FA5}">
                      <a16:colId xmlns:a16="http://schemas.microsoft.com/office/drawing/2014/main" val="20016"/>
                    </a:ext>
                  </a:extLst>
                </a:gridCol>
                <a:gridCol w="208280">
                  <a:extLst>
                    <a:ext uri="{9D8B030D-6E8A-4147-A177-3AD203B41FA5}">
                      <a16:colId xmlns:a16="http://schemas.microsoft.com/office/drawing/2014/main" val="20017"/>
                    </a:ext>
                  </a:extLst>
                </a:gridCol>
                <a:gridCol w="208280">
                  <a:extLst>
                    <a:ext uri="{9D8B030D-6E8A-4147-A177-3AD203B41FA5}">
                      <a16:colId xmlns:a16="http://schemas.microsoft.com/office/drawing/2014/main" val="20018"/>
                    </a:ext>
                  </a:extLst>
                </a:gridCol>
                <a:gridCol w="208280">
                  <a:extLst>
                    <a:ext uri="{9D8B030D-6E8A-4147-A177-3AD203B41FA5}">
                      <a16:colId xmlns:a16="http://schemas.microsoft.com/office/drawing/2014/main" val="20019"/>
                    </a:ext>
                  </a:extLst>
                </a:gridCol>
                <a:gridCol w="208280">
                  <a:extLst>
                    <a:ext uri="{9D8B030D-6E8A-4147-A177-3AD203B41FA5}">
                      <a16:colId xmlns:a16="http://schemas.microsoft.com/office/drawing/2014/main" val="20020"/>
                    </a:ext>
                  </a:extLst>
                </a:gridCol>
                <a:gridCol w="208280">
                  <a:extLst>
                    <a:ext uri="{9D8B030D-6E8A-4147-A177-3AD203B41FA5}">
                      <a16:colId xmlns:a16="http://schemas.microsoft.com/office/drawing/2014/main" val="20021"/>
                    </a:ext>
                  </a:extLst>
                </a:gridCol>
                <a:gridCol w="208280">
                  <a:extLst>
                    <a:ext uri="{9D8B030D-6E8A-4147-A177-3AD203B41FA5}">
                      <a16:colId xmlns:a16="http://schemas.microsoft.com/office/drawing/2014/main" val="20022"/>
                    </a:ext>
                  </a:extLst>
                </a:gridCol>
              </a:tblGrid>
              <a:tr h="273600">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endParaRPr lang="en-US" sz="1000" dirty="0">
                        <a:latin typeface="+mn-ea"/>
                        <a:ea typeface="+mn-ea"/>
                      </a:endParaRPr>
                    </a:p>
                  </a:txBody>
                  <a:tcPr anchor="ctr">
                    <a:lnL w="12700" cap="flat" cmpd="sng" algn="ctr">
                      <a:no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18">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marL="0" indent="0" algn="ctr"/>
                      <a:r>
                        <a:rPr lang="ja-JP" altLang="en-US" sz="1200" b="0" dirty="0">
                          <a:solidFill>
                            <a:schemeClr val="tx1"/>
                          </a:solidFill>
                          <a:latin typeface="+mn-ea"/>
                          <a:ea typeface="+mn-ea"/>
                        </a:rPr>
                        <a:t>完成時間を</a:t>
                      </a:r>
                      <a:r>
                        <a:rPr lang="ja-JP" altLang="en-US" sz="1200" b="0" dirty="0">
                          <a:solidFill>
                            <a:srgbClr val="FF0000"/>
                          </a:solidFill>
                          <a:latin typeface="+mn-ea"/>
                          <a:ea typeface="+mn-ea"/>
                        </a:rPr>
                        <a:t>４</a:t>
                      </a:r>
                      <a:r>
                        <a:rPr lang="ja-JP" altLang="en-US" sz="1200" b="0" dirty="0">
                          <a:solidFill>
                            <a:schemeClr val="tx1"/>
                          </a:solidFill>
                          <a:latin typeface="+mn-ea"/>
                          <a:ea typeface="+mn-ea"/>
                        </a:rPr>
                        <a:t>分</a:t>
                      </a:r>
                      <a:r>
                        <a:rPr lang="ja-JP" altLang="en-US" sz="1200" b="0" dirty="0">
                          <a:solidFill>
                            <a:srgbClr val="FF0000"/>
                          </a:solidFill>
                          <a:latin typeface="+mn-ea"/>
                          <a:ea typeface="+mn-ea"/>
                        </a:rPr>
                        <a:t>３</a:t>
                      </a:r>
                      <a:br>
                        <a:rPr lang="ja-JP" altLang="en-US" sz="1200" b="0" dirty="0">
                          <a:solidFill>
                            <a:srgbClr val="FF0000"/>
                          </a:solidFill>
                          <a:latin typeface="+mn-ea"/>
                          <a:ea typeface="+mn-ea"/>
                        </a:rPr>
                      </a:br>
                      <a:r>
                        <a:rPr lang="ja-JP" altLang="en-US" sz="1200" b="0" dirty="0">
                          <a:solidFill>
                            <a:srgbClr val="FF0000"/>
                          </a:solidFill>
                          <a:latin typeface="+mn-ea"/>
                          <a:ea typeface="+mn-ea"/>
                        </a:rPr>
                        <a:t>０</a:t>
                      </a:r>
                      <a:r>
                        <a:rPr lang="ja-JP" altLang="en-US" sz="1200" b="0" dirty="0">
                          <a:solidFill>
                            <a:schemeClr val="tx1"/>
                          </a:solidFill>
                          <a:latin typeface="+mn-ea"/>
                          <a:ea typeface="+mn-ea"/>
                        </a:rPr>
                        <a:t>秒短縮させ競技会で記録更新するには</a:t>
                      </a:r>
                    </a:p>
                  </a:txBody>
                  <a:tcPr anchor="ctr">
                    <a:lnL w="38100" cap="flat" cmpd="sng" algn="ctr">
                      <a:solidFill>
                        <a:srgbClr val="FF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endParaRPr lang="en-US" sz="1000" dirty="0">
                        <a:latin typeface="+mn-ea"/>
                        <a:ea typeface="+mn-ea"/>
                      </a:endParaRPr>
                    </a:p>
                  </a:txBody>
                  <a:tcPr anchor="ctr">
                    <a:lnL w="38100" cap="flat" cmpd="sng" algn="ctr">
                      <a:solidFill>
                        <a:srgbClr val="FF000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endParaRPr lang="en-US" sz="1000" dirty="0">
                        <a:latin typeface="+mn-ea"/>
                        <a:ea typeface="+mn-ea"/>
                      </a:endParaRPr>
                    </a:p>
                  </a:txBody>
                  <a:tcPr anchor="ctr">
                    <a:lnL w="12700" cap="flat" cmpd="sng" algn="ctr">
                      <a:no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rowSpan="2" gridSpan="7">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300" b="0" u="none" dirty="0">
                          <a:solidFill>
                            <a:schemeClr val="tx1"/>
                          </a:solidFill>
                          <a:latin typeface="HGP創英角ｺﾞｼｯｸUB" pitchFamily="50" charset="-128"/>
                          <a:ea typeface="HGP創英角ｺﾞｼｯｸUB" pitchFamily="50" charset="-128"/>
                        </a:rPr>
                        <a:t>作業を効率化する</a:t>
                      </a: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endParaRPr lang="en-US" sz="1000" dirty="0">
                        <a:latin typeface="+mn-ea"/>
                        <a:ea typeface="+mn-ea"/>
                      </a:endParaRPr>
                    </a:p>
                  </a:txBody>
                  <a:tcPr anchor="ctr">
                    <a:lnL w="12700" cap="flat" cmpd="sng" algn="ctr">
                      <a:solidFill>
                        <a:sysClr val="windowText" lastClr="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endParaRPr lang="en-US" sz="1000" dirty="0">
                        <a:latin typeface="+mn-ea"/>
                        <a:ea typeface="+mn-ea"/>
                      </a:endParaRPr>
                    </a:p>
                  </a:txBody>
                  <a:tcPr anchor="ctr">
                    <a:lnL w="12700" cap="flat" cmpd="sng" algn="ctr">
                      <a:no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rowSpan="2" gridSpan="8">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b="0" dirty="0">
                          <a:solidFill>
                            <a:schemeClr val="tx1"/>
                          </a:solidFill>
                          <a:latin typeface="+mn-ea"/>
                          <a:ea typeface="+mn-ea"/>
                        </a:rPr>
                        <a:t>移動や手待ち時間を</a:t>
                      </a: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b="0" dirty="0">
                          <a:solidFill>
                            <a:schemeClr val="tx1"/>
                          </a:solidFill>
                          <a:latin typeface="+mn-ea"/>
                          <a:ea typeface="+mn-ea"/>
                        </a:rPr>
                        <a:t>把握する</a:t>
                      </a:r>
                      <a:endParaRPr lang="en-US" sz="1200" b="0" dirty="0">
                        <a:solidFill>
                          <a:schemeClr val="tx1"/>
                        </a:solidFill>
                        <a:latin typeface="+mn-ea"/>
                        <a:ea typeface="+mn-ea"/>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endParaRPr lang="en-US" sz="1200" dirty="0">
                        <a:latin typeface="+mn-ea"/>
                        <a:ea typeface="+mn-ea"/>
                      </a:endParaRPr>
                    </a:p>
                  </a:txBody>
                  <a:tcPr anchor="ctr">
                    <a:lnL w="12700" cap="flat" cmpd="sng" algn="ctr">
                      <a:solidFill>
                        <a:sysClr val="windowText" lastClr="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273600">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000" dirty="0">
                        <a:latin typeface="+mn-ea"/>
                        <a:ea typeface="+mn-ea"/>
                      </a:endParaRPr>
                    </a:p>
                  </a:txBody>
                  <a:tcPr anchor="ctr">
                    <a:lnL w="12700" cap="flat" cmpd="sng" algn="ctr">
                      <a:no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algn="ctr"/>
                      <a:endParaRPr lang="en-US" sz="1200"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000" dirty="0">
                        <a:latin typeface="+mn-ea"/>
                        <a:ea typeface="+mn-ea"/>
                      </a:endParaRPr>
                    </a:p>
                  </a:txBody>
                  <a:tcPr anchor="ctr">
                    <a:lnL w="38100" cap="flat" cmpd="sng" algn="ctr">
                      <a:solidFill>
                        <a:srgbClr val="FF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000" dirty="0">
                        <a:latin typeface="+mn-ea"/>
                        <a:ea typeface="+mn-ea"/>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gridSpan="7" vMerge="1">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000" dirty="0">
                        <a:latin typeface="+mn-ea"/>
                        <a:ea typeface="+mn-ea"/>
                      </a:endParaRPr>
                    </a:p>
                  </a:txBody>
                  <a:tcPr anchor="ctr">
                    <a:lnL w="12700" cap="flat" cmpd="sng" algn="ctr">
                      <a:solidFill>
                        <a:sysClr val="windowText" lastClr="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000" dirty="0">
                        <a:latin typeface="+mn-ea"/>
                        <a:ea typeface="+mn-ea"/>
                      </a:endParaRPr>
                    </a:p>
                  </a:txBody>
                  <a:tcPr anchor="ctr">
                    <a:lnL w="12700" cap="flat" cmpd="sng" algn="ctr">
                      <a:no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gridSpan="8" vMerge="1">
                  <a:txBody>
                    <a:bodyPr/>
                    <a:lstStyle/>
                    <a:p>
                      <a:endParaRPr lang="en-US" sz="1000"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000" dirty="0">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000" dirty="0">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000" dirty="0">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000" dirty="0">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000" dirty="0">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000" dirty="0">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000" dirty="0">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solidFill>
                        <a:sysClr val="windowText" lastClr="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273600">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000" dirty="0">
                        <a:latin typeface="+mn-ea"/>
                        <a:ea typeface="+mn-ea"/>
                      </a:endParaRPr>
                    </a:p>
                  </a:txBody>
                  <a:tcPr anchor="ctr">
                    <a:lnL w="12700" cap="flat" cmpd="sng" algn="ctr">
                      <a:no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US" sz="1200" dirty="0"/>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38100" cap="flat" cmpd="sng" algn="ctr">
                      <a:solidFill>
                        <a:srgbClr val="FF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solidFill>
                        <a:sysClr val="windowText" lastClr="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273600">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000" dirty="0">
                        <a:latin typeface="+mn-ea"/>
                        <a:ea typeface="+mn-ea"/>
                      </a:endParaRPr>
                    </a:p>
                  </a:txBody>
                  <a:tcPr anchor="ctr">
                    <a:lnL w="12700" cap="flat" cmpd="sng" algn="ctr">
                      <a:no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US" sz="1200" dirty="0"/>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38100" cap="flat" cmpd="sng" algn="ctr">
                      <a:solidFill>
                        <a:srgbClr val="FF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solidFill>
                        <a:sysClr val="windowText" lastClr="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solidFill>
                          <a:srgbClr val="FF0000"/>
                        </a:solidFill>
                        <a:latin typeface="+mn-ea"/>
                        <a:ea typeface="+mn-ea"/>
                      </a:endParaRPr>
                    </a:p>
                  </a:txBody>
                  <a:tcPr anchor="ctr">
                    <a:lnL w="12700" cap="flat" cmpd="sng" algn="ctr">
                      <a:no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rowSpan="2" gridSpan="8">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b="0" dirty="0">
                          <a:solidFill>
                            <a:srgbClr val="FF0000"/>
                          </a:solidFill>
                          <a:latin typeface="+mn-ea"/>
                          <a:ea typeface="+mn-ea"/>
                        </a:rPr>
                        <a:t>机を平らにする</a:t>
                      </a:r>
                      <a:endParaRPr lang="en-US" sz="1200" b="0" dirty="0">
                        <a:solidFill>
                          <a:srgbClr val="FF0000"/>
                        </a:solidFill>
                        <a:latin typeface="+mn-ea"/>
                        <a:ea typeface="+mn-ea"/>
                      </a:endParaRPr>
                    </a:p>
                  </a:txBody>
                  <a:tcPr anchor="ctr">
                    <a:lnL w="38100" cap="flat" cmpd="sng" algn="ctr">
                      <a:solidFill>
                        <a:srgbClr val="FF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38100" cap="flat" cmpd="sng" algn="ctr">
                      <a:solidFill>
                        <a:srgbClr val="FF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solidFill>
                        <a:sysClr val="windowText" lastClr="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273600">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000" dirty="0">
                        <a:latin typeface="+mn-ea"/>
                        <a:ea typeface="+mn-ea"/>
                      </a:endParaRPr>
                    </a:p>
                  </a:txBody>
                  <a:tcPr anchor="ctr">
                    <a:lnL w="12700" cap="flat" cmpd="sng" algn="ctr">
                      <a:no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US" sz="1200" dirty="0"/>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38100" cap="flat" cmpd="sng" algn="ctr">
                      <a:solidFill>
                        <a:srgbClr val="FF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solidFill>
                        <a:sysClr val="windowText" lastClr="00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rowSpan="2" gridSpan="7">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300" b="0" u="none" dirty="0">
                          <a:solidFill>
                            <a:srgbClr val="FF0000"/>
                          </a:solidFill>
                          <a:latin typeface="HGP創英角ｺﾞｼｯｸUB" pitchFamily="50" charset="-128"/>
                          <a:ea typeface="HGP創英角ｺﾞｼｯｸUB" pitchFamily="50" charset="-128"/>
                        </a:rPr>
                        <a:t>作業場を検討する</a:t>
                      </a:r>
                    </a:p>
                  </a:txBody>
                  <a:tcPr anchor="ctr">
                    <a:lnL w="38100" cap="flat" cmpd="sng" algn="ctr">
                      <a:solidFill>
                        <a:srgbClr val="FF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u="none"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38100" cap="flat" cmpd="sng" algn="ctr">
                      <a:solidFill>
                        <a:srgbClr val="FF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solidFill>
                          <a:srgbClr val="FF0000"/>
                        </a:solidFill>
                        <a:latin typeface="+mn-ea"/>
                        <a:ea typeface="+mn-ea"/>
                      </a:endParaRPr>
                    </a:p>
                  </a:txBody>
                  <a:tcPr anchor="ctr">
                    <a:lnL w="12700" cap="flat" cmpd="sng" algn="ctr">
                      <a:solidFill>
                        <a:sysClr val="windowText" lastClr="00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gridSpan="8"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dirty="0">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38100" cap="flat" cmpd="sng" algn="ctr">
                      <a:solidFill>
                        <a:srgbClr val="FF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solidFill>
                        <a:sysClr val="windowText" lastClr="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273600">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000" dirty="0">
                        <a:latin typeface="+mn-ea"/>
                        <a:ea typeface="+mn-ea"/>
                      </a:endParaRPr>
                    </a:p>
                  </a:txBody>
                  <a:tcPr anchor="ctr">
                    <a:lnL w="12700" cap="flat" cmpd="sng" algn="ctr">
                      <a:no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US" sz="1200" dirty="0"/>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38100" cap="flat" cmpd="sng" algn="ctr">
                      <a:solidFill>
                        <a:srgbClr val="FF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solidFill>
                        <a:sysClr val="windowText" lastClr="00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gridSpan="7" vMerge="1">
                  <a:txBody>
                    <a:bodyPr/>
                    <a:lstStyle/>
                    <a:p>
                      <a:endParaRPr lang="en-US" sz="1200"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u="none"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38100" cap="flat" cmpd="sng" algn="ctr">
                      <a:solidFill>
                        <a:srgbClr val="FF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solidFill>
                        <a:sysClr val="windowText" lastClr="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u="none"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n>
                          <a:solidFill>
                            <a:schemeClr val="bg2"/>
                          </a:solidFill>
                        </a:ln>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273600">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000" dirty="0">
                        <a:latin typeface="+mn-ea"/>
                        <a:ea typeface="+mn-ea"/>
                      </a:endParaRPr>
                    </a:p>
                  </a:txBody>
                  <a:tcPr anchor="ctr">
                    <a:lnL w="12700" cap="flat" cmpd="sng" algn="ctr">
                      <a:no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US" sz="1200" dirty="0"/>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38100" cap="flat" cmpd="sng" algn="ctr">
                      <a:solidFill>
                        <a:srgbClr val="FF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solidFill>
                        <a:sysClr val="windowText" lastClr="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solidFill>
                        <a:sysClr val="windowText" lastClr="00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rowSpan="2" gridSpan="8">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b="0" dirty="0">
                          <a:solidFill>
                            <a:srgbClr val="FF0000"/>
                          </a:solidFill>
                          <a:latin typeface="+mn-ea"/>
                          <a:ea typeface="+mn-ea"/>
                        </a:rPr>
                        <a:t>机以外を探す</a:t>
                      </a:r>
                      <a:endParaRPr lang="en-US" sz="1200" b="0" dirty="0">
                        <a:solidFill>
                          <a:srgbClr val="FF0000"/>
                        </a:solidFill>
                        <a:latin typeface="+mn-ea"/>
                        <a:ea typeface="+mn-ea"/>
                      </a:endParaRPr>
                    </a:p>
                  </a:txBody>
                  <a:tcPr anchor="ctr">
                    <a:lnL w="38100" cap="flat" cmpd="sng" algn="ctr">
                      <a:solidFill>
                        <a:srgbClr val="FF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38100" cap="flat" cmpd="sng" algn="ctr">
                      <a:solidFill>
                        <a:srgbClr val="FF000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r h="273600">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000" dirty="0">
                        <a:latin typeface="+mn-ea"/>
                        <a:ea typeface="+mn-ea"/>
                      </a:endParaRPr>
                    </a:p>
                  </a:txBody>
                  <a:tcPr anchor="ctr">
                    <a:lnL w="12700" cap="flat" cmpd="sng" algn="ctr">
                      <a:no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US" sz="1200" dirty="0"/>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38100" cap="flat" cmpd="sng" algn="ctr">
                      <a:solidFill>
                        <a:srgbClr val="FF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solidFill>
                        <a:sysClr val="windowText" lastClr="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gridSpan="8"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dirty="0">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38100" cap="flat" cmpd="sng" algn="ctr">
                      <a:solidFill>
                        <a:srgbClr val="FF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7"/>
                  </a:ext>
                </a:extLst>
              </a:tr>
              <a:tr h="273600">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000" dirty="0">
                        <a:latin typeface="+mn-ea"/>
                        <a:ea typeface="+mn-ea"/>
                      </a:endParaRPr>
                    </a:p>
                  </a:txBody>
                  <a:tcPr anchor="ctr">
                    <a:lnL w="12700" cap="flat" cmpd="sng" algn="ctr">
                      <a:no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US" sz="1200" dirty="0"/>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38100" cap="flat" cmpd="sng" algn="ctr">
                      <a:solidFill>
                        <a:srgbClr val="FF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solidFill>
                        <a:sysClr val="windowText" lastClr="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u="none"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u="none"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8"/>
                  </a:ext>
                </a:extLst>
              </a:tr>
              <a:tr h="273600">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000" dirty="0">
                        <a:latin typeface="+mn-ea"/>
                        <a:ea typeface="+mn-ea"/>
                      </a:endParaRPr>
                    </a:p>
                  </a:txBody>
                  <a:tcPr anchor="ctr">
                    <a:lnL w="12700" cap="flat" cmpd="sng" algn="ctr">
                      <a:no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US" sz="1200" dirty="0"/>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38100" cap="flat" cmpd="sng" algn="ctr">
                      <a:solidFill>
                        <a:srgbClr val="FF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rowSpan="2" gridSpan="7">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300" b="0" u="none" dirty="0">
                          <a:solidFill>
                            <a:schemeClr val="tx1"/>
                          </a:solidFill>
                          <a:latin typeface="HGP創英角ｺﾞｼｯｸUB" pitchFamily="50" charset="-128"/>
                          <a:ea typeface="HGP創英角ｺﾞｼｯｸUB" pitchFamily="50" charset="-128"/>
                        </a:rPr>
                        <a:t>最初にパズルの</a:t>
                      </a: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300" b="0" u="none" dirty="0">
                          <a:solidFill>
                            <a:schemeClr val="tx1"/>
                          </a:solidFill>
                          <a:latin typeface="HGP創英角ｺﾞｼｯｸUB" pitchFamily="50" charset="-128"/>
                          <a:ea typeface="HGP創英角ｺﾞｼｯｸUB" pitchFamily="50" charset="-128"/>
                        </a:rPr>
                        <a:t>状態を整える</a:t>
                      </a: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u="none"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solidFill>
                        <a:sysClr val="windowText" lastClr="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rowSpan="2" gridSpan="8">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b="0" dirty="0">
                          <a:latin typeface="+mn-ea"/>
                          <a:ea typeface="+mn-ea"/>
                        </a:rPr>
                        <a:t>段取りを確認する</a:t>
                      </a:r>
                      <a:endParaRPr lang="en-US" sz="1200" b="0" dirty="0">
                        <a:latin typeface="+mn-ea"/>
                        <a:ea typeface="+mn-ea"/>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solidFill>
                        <a:sysClr val="windowText" lastClr="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9"/>
                  </a:ext>
                </a:extLst>
              </a:tr>
              <a:tr h="273600">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000" dirty="0">
                        <a:latin typeface="+mn-ea"/>
                        <a:ea typeface="+mn-ea"/>
                      </a:endParaRPr>
                    </a:p>
                  </a:txBody>
                  <a:tcPr anchor="ctr">
                    <a:lnL w="12700" cap="flat" cmpd="sng" algn="ctr">
                      <a:no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US" sz="1200" dirty="0"/>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38100" cap="flat" cmpd="sng" algn="ctr">
                      <a:solidFill>
                        <a:srgbClr val="FF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gridSpan="7"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solidFill>
                        <a:sysClr val="windowText" lastClr="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gridSpan="8"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solidFill>
                        <a:sysClr val="windowText" lastClr="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0"/>
                  </a:ext>
                </a:extLst>
              </a:tr>
              <a:tr h="273600">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000" dirty="0">
                        <a:latin typeface="+mn-ea"/>
                        <a:ea typeface="+mn-ea"/>
                      </a:endParaRPr>
                    </a:p>
                  </a:txBody>
                  <a:tcPr anchor="ctr">
                    <a:lnL w="12700" cap="flat" cmpd="sng" algn="ctr">
                      <a:no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US" sz="1200" dirty="0"/>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38100" cap="flat" cmpd="sng" algn="ctr">
                      <a:solidFill>
                        <a:srgbClr val="FF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solidFill>
                        <a:sysClr val="windowText" lastClr="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u="none"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1"/>
                  </a:ext>
                </a:extLst>
              </a:tr>
              <a:tr h="273600">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000" dirty="0">
                        <a:latin typeface="+mn-ea"/>
                        <a:ea typeface="+mn-ea"/>
                      </a:endParaRPr>
                    </a:p>
                  </a:txBody>
                  <a:tcPr anchor="ctr">
                    <a:lnL w="12700" cap="flat" cmpd="sng" algn="ctr">
                      <a:no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US" sz="1200" dirty="0"/>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38100" cap="flat" cmpd="sng" algn="ctr">
                      <a:solidFill>
                        <a:srgbClr val="FF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solidFill>
                        <a:sysClr val="windowText" lastClr="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u="none"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rowSpan="2" gridSpan="8">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b="0" dirty="0">
                          <a:latin typeface="+mn-ea"/>
                          <a:ea typeface="+mn-ea"/>
                        </a:rPr>
                        <a:t>見易い見本にする</a:t>
                      </a:r>
                      <a:endParaRPr lang="en-US" sz="1200" b="0" u="none" dirty="0">
                        <a:solidFill>
                          <a:srgbClr val="FF0000"/>
                        </a:solidFill>
                        <a:latin typeface="+mn-ea"/>
                        <a:ea typeface="+mn-ea"/>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solidFill>
                        <a:sysClr val="windowText" lastClr="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2"/>
                  </a:ext>
                </a:extLst>
              </a:tr>
              <a:tr h="273600">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000" dirty="0">
                        <a:latin typeface="+mn-ea"/>
                        <a:ea typeface="+mn-ea"/>
                      </a:endParaRPr>
                    </a:p>
                  </a:txBody>
                  <a:tcPr anchor="ctr">
                    <a:lnL w="12700" cap="flat" cmpd="sng" algn="ctr">
                      <a:no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US" sz="1200" dirty="0"/>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38100" cap="flat" cmpd="sng" algn="ctr">
                      <a:solidFill>
                        <a:srgbClr val="FF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rowSpan="2" gridSpan="7">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300" b="0" u="none" dirty="0">
                          <a:solidFill>
                            <a:schemeClr val="tx1"/>
                          </a:solidFill>
                          <a:latin typeface="HGP創英角ｺﾞｼｯｸUB" pitchFamily="50" charset="-128"/>
                          <a:ea typeface="HGP創英角ｺﾞｼｯｸUB" pitchFamily="50" charset="-128"/>
                        </a:rPr>
                        <a:t>見本を変更する</a:t>
                      </a:r>
                      <a:endParaRPr lang="en-US" sz="1300" b="0" u="none" dirty="0">
                        <a:solidFill>
                          <a:schemeClr val="tx1"/>
                        </a:solidFill>
                        <a:latin typeface="HGP創英角ｺﾞｼｯｸUB" pitchFamily="50" charset="-128"/>
                        <a:ea typeface="HGP創英角ｺﾞｼｯｸUB" pitchFamily="50" charset="-128"/>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u="none"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gridSpan="8" vMerge="1">
                  <a:txBody>
                    <a:bodyPr/>
                    <a:lstStyle/>
                    <a:p>
                      <a:endParaRPr lang="en-US" sz="1200"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dirty="0">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dirty="0">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dirty="0">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u="none" dirty="0">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dirty="0">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dirty="0">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dirty="0">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solidFill>
                        <a:sysClr val="windowText" lastClr="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3"/>
                  </a:ext>
                </a:extLst>
              </a:tr>
              <a:tr h="273600">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000" dirty="0">
                        <a:latin typeface="+mn-ea"/>
                        <a:ea typeface="+mn-ea"/>
                      </a:endParaRPr>
                    </a:p>
                  </a:txBody>
                  <a:tcPr anchor="ctr">
                    <a:lnL w="12700" cap="flat" cmpd="sng" algn="ctr">
                      <a:no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US" sz="1200" dirty="0"/>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38100" cap="flat" cmpd="sng" algn="ctr">
                      <a:solidFill>
                        <a:srgbClr val="FF000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gridSpan="7" vMerge="1">
                  <a:txBody>
                    <a:bodyPr/>
                    <a:lstStyle/>
                    <a:p>
                      <a:endParaRPr lang="en-US" sz="1200"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u="none"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solidFill>
                        <a:sysClr val="windowText" lastClr="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u="none"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4"/>
                  </a:ext>
                </a:extLst>
              </a:tr>
              <a:tr h="273600">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000" dirty="0">
                        <a:latin typeface="+mn-ea"/>
                        <a:ea typeface="+mn-ea"/>
                      </a:endParaRPr>
                    </a:p>
                  </a:txBody>
                  <a:tcPr anchor="ctr">
                    <a:lnL w="12700" cap="flat" cmpd="sng" algn="ctr">
                      <a:no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US" sz="1200" dirty="0"/>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38100" cap="flat" cmpd="sng" algn="ctr">
                      <a:solidFill>
                        <a:srgbClr val="FF000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u="none"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gridSpan="2">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rowSpan="2" gridSpan="8">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r>
                        <a:rPr kumimoji="1" lang="ja-JP" altLang="en-US" sz="1200" b="0" dirty="0">
                          <a:solidFill>
                            <a:schemeClr val="tx1"/>
                          </a:solidFill>
                          <a:latin typeface="+mn-ea"/>
                          <a:ea typeface="+mn-ea"/>
                        </a:rPr>
                        <a:t>全員が見本を理解する</a:t>
                      </a:r>
                      <a:endParaRPr lang="en-US" sz="1200" b="0" dirty="0">
                        <a:latin typeface="+mn-ea"/>
                        <a:ea typeface="+mn-ea"/>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200" dirty="0"/>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solidFill>
                        <a:sysClr val="windowText" lastClr="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5"/>
                  </a:ext>
                </a:extLst>
              </a:tr>
              <a:tr h="273600">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000" dirty="0">
                        <a:latin typeface="+mn-ea"/>
                        <a:ea typeface="+mn-ea"/>
                      </a:endParaRPr>
                    </a:p>
                  </a:txBody>
                  <a:tcPr anchor="ctr">
                    <a:lnL w="12700" cap="flat" cmpd="sng" algn="ctr">
                      <a:no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US" sz="1200" dirty="0"/>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38100" cap="flat" cmpd="sng" algn="ctr">
                      <a:solidFill>
                        <a:srgbClr val="FF000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gridSpan="2">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1" u="none"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gridSpan="8" vMerge="1">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u="none"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solidFill>
                        <a:sysClr val="windowText" lastClr="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6"/>
                  </a:ext>
                </a:extLst>
              </a:tr>
              <a:tr h="273600">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000" dirty="0">
                        <a:latin typeface="+mn-ea"/>
                        <a:ea typeface="+mn-ea"/>
                      </a:endParaRPr>
                    </a:p>
                  </a:txBody>
                  <a:tcPr anchor="ctr">
                    <a:lnL w="12700" cap="flat" cmpd="sng" algn="ctr">
                      <a:no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38100" cap="flat" cmpd="sng" algn="ctr">
                      <a:solidFill>
                        <a:srgbClr val="FF000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gridSpan="2">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1" u="none"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u="none"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7"/>
                  </a:ext>
                </a:extLst>
              </a:tr>
            </a:tbl>
          </a:graphicData>
        </a:graphic>
      </p:graphicFrame>
      <p:graphicFrame>
        <p:nvGraphicFramePr>
          <p:cNvPr id="24" name="表 23"/>
          <p:cNvGraphicFramePr>
            <a:graphicFrameLocks noGrp="1"/>
          </p:cNvGraphicFramePr>
          <p:nvPr/>
        </p:nvGraphicFramePr>
        <p:xfrm>
          <a:off x="5003800" y="1203325"/>
          <a:ext cx="4032250" cy="5383211"/>
        </p:xfrm>
        <a:graphic>
          <a:graphicData uri="http://schemas.openxmlformats.org/drawingml/2006/table">
            <a:tbl>
              <a:tblPr firstRow="1" bandRow="1"/>
              <a:tblGrid>
                <a:gridCol w="1944123">
                  <a:extLst>
                    <a:ext uri="{9D8B030D-6E8A-4147-A177-3AD203B41FA5}">
                      <a16:colId xmlns:a16="http://schemas.microsoft.com/office/drawing/2014/main" val="20000"/>
                    </a:ext>
                  </a:extLst>
                </a:gridCol>
                <a:gridCol w="936057">
                  <a:extLst>
                    <a:ext uri="{9D8B030D-6E8A-4147-A177-3AD203B41FA5}">
                      <a16:colId xmlns:a16="http://schemas.microsoft.com/office/drawing/2014/main" val="20001"/>
                    </a:ext>
                  </a:extLst>
                </a:gridCol>
                <a:gridCol w="576035">
                  <a:extLst>
                    <a:ext uri="{9D8B030D-6E8A-4147-A177-3AD203B41FA5}">
                      <a16:colId xmlns:a16="http://schemas.microsoft.com/office/drawing/2014/main" val="20002"/>
                    </a:ext>
                  </a:extLst>
                </a:gridCol>
                <a:gridCol w="576035">
                  <a:extLst>
                    <a:ext uri="{9D8B030D-6E8A-4147-A177-3AD203B41FA5}">
                      <a16:colId xmlns:a16="http://schemas.microsoft.com/office/drawing/2014/main" val="20003"/>
                    </a:ext>
                  </a:extLst>
                </a:gridCol>
              </a:tblGrid>
              <a:tr h="432041">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algn="ctr"/>
                      <a:endParaRPr kumimoji="1" lang="ja-JP" altLang="en-US" sz="1400" b="0" dirty="0">
                        <a:solidFill>
                          <a:schemeClr val="tx1"/>
                        </a:solidFill>
                        <a:latin typeface="+mj-ea"/>
                        <a:ea typeface="+mj-ea"/>
                      </a:endParaRPr>
                    </a:p>
                  </a:txBody>
                  <a:tcPr marL="91435" marR="91435" marT="45719" marB="45719" anchor="ctr">
                    <a:lnL w="9525" cap="flat" cmpd="sng" algn="ctr">
                      <a:no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no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algn="ctr"/>
                      <a:r>
                        <a:rPr kumimoji="1" lang="ja-JP" altLang="en-US" sz="1400" b="0" dirty="0">
                          <a:solidFill>
                            <a:schemeClr val="tx1"/>
                          </a:solidFill>
                          <a:latin typeface="HGP創英角ｺﾞｼｯｸUB" pitchFamily="50" charset="-128"/>
                          <a:ea typeface="HGP創英角ｺﾞｼｯｸUB" pitchFamily="50" charset="-128"/>
                        </a:rPr>
                        <a:t>期待効果</a:t>
                      </a:r>
                    </a:p>
                  </a:txBody>
                  <a:tcPr marL="91435" marR="91435"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lumMod val="20000"/>
                        <a:lumOff val="80000"/>
                      </a:srgbClr>
                    </a:solid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algn="ctr"/>
                      <a:r>
                        <a:rPr kumimoji="1" lang="ja-JP" altLang="en-US" sz="1400" b="0" dirty="0">
                          <a:solidFill>
                            <a:schemeClr val="tx1"/>
                          </a:solidFill>
                          <a:latin typeface="HGP創英角ｺﾞｼｯｸUB" pitchFamily="50" charset="-128"/>
                          <a:ea typeface="HGP創英角ｺﾞｼｯｸUB" pitchFamily="50" charset="-128"/>
                        </a:rPr>
                        <a:t>採否</a:t>
                      </a:r>
                    </a:p>
                  </a:txBody>
                  <a:tcPr marL="91435" marR="91435"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lumMod val="20000"/>
                        <a:lumOff val="80000"/>
                      </a:srgbClr>
                    </a:solid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algn="ctr"/>
                      <a:r>
                        <a:rPr kumimoji="1" lang="ja-JP" altLang="en-US" sz="1400" b="0" dirty="0">
                          <a:solidFill>
                            <a:schemeClr val="tx1"/>
                          </a:solidFill>
                          <a:latin typeface="HGP創英角ｺﾞｼｯｸUB" pitchFamily="50" charset="-128"/>
                          <a:ea typeface="HGP創英角ｺﾞｼｯｸUB" pitchFamily="50" charset="-128"/>
                        </a:rPr>
                        <a:t>順位</a:t>
                      </a:r>
                    </a:p>
                  </a:txBody>
                  <a:tcPr marL="91435" marR="91435"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lumMod val="20000"/>
                        <a:lumOff val="80000"/>
                      </a:srgbClr>
                    </a:solidFill>
                  </a:tcPr>
                </a:tc>
                <a:extLst>
                  <a:ext uri="{0D108BD9-81ED-4DB2-BD59-A6C34878D82A}">
                    <a16:rowId xmlns:a16="http://schemas.microsoft.com/office/drawing/2014/main" val="10000"/>
                  </a:ext>
                </a:extLst>
              </a:tr>
              <a:tr h="550130">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r>
                        <a:rPr kumimoji="1" lang="ja-JP" altLang="en-US" sz="1200" b="0" dirty="0">
                          <a:solidFill>
                            <a:schemeClr val="tx1"/>
                          </a:solidFill>
                          <a:latin typeface="+mj-ea"/>
                          <a:ea typeface="+mj-ea"/>
                        </a:rPr>
                        <a:t>メンバーの適正に合わせた</a:t>
                      </a:r>
                      <a:br>
                        <a:rPr kumimoji="1" lang="ja-JP" altLang="en-US" sz="1200" b="0" dirty="0">
                          <a:solidFill>
                            <a:schemeClr val="tx1"/>
                          </a:solidFill>
                          <a:latin typeface="+mj-ea"/>
                          <a:ea typeface="+mj-ea"/>
                        </a:rPr>
                      </a:br>
                      <a:r>
                        <a:rPr kumimoji="1" lang="ja-JP" altLang="en-US" sz="1200" b="0" dirty="0">
                          <a:solidFill>
                            <a:schemeClr val="tx1"/>
                          </a:solidFill>
                          <a:latin typeface="+mj-ea"/>
                          <a:ea typeface="+mj-ea"/>
                        </a:rPr>
                        <a:t>訓練と役割分担をする</a:t>
                      </a:r>
                    </a:p>
                  </a:txBody>
                  <a:tcPr marL="91435" marR="91435"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r>
                        <a:rPr kumimoji="1" lang="ja-JP" altLang="en-US" sz="2400" b="0" dirty="0">
                          <a:solidFill>
                            <a:schemeClr val="tx1"/>
                          </a:solidFill>
                          <a:latin typeface="+mj-ea"/>
                          <a:ea typeface="+mj-ea"/>
                        </a:rPr>
                        <a:t>◎</a:t>
                      </a:r>
                    </a:p>
                  </a:txBody>
                  <a:tcPr marL="91435" marR="91435"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r>
                        <a:rPr kumimoji="1" lang="ja-JP" altLang="en-US" sz="2400" b="0" dirty="0">
                          <a:solidFill>
                            <a:schemeClr val="tx1"/>
                          </a:solidFill>
                          <a:latin typeface="+mj-ea"/>
                          <a:ea typeface="+mj-ea"/>
                        </a:rPr>
                        <a:t>採</a:t>
                      </a:r>
                    </a:p>
                  </a:txBody>
                  <a:tcPr marL="91435" marR="91435"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2400" b="0" dirty="0">
                          <a:solidFill>
                            <a:schemeClr val="tx1"/>
                          </a:solidFill>
                          <a:latin typeface="+mj-ea"/>
                          <a:ea typeface="+mj-ea"/>
                        </a:rPr>
                        <a:t>②</a:t>
                      </a:r>
                    </a:p>
                  </a:txBody>
                  <a:tcPr marL="91435" marR="91435"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550130">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dirty="0">
                          <a:solidFill>
                            <a:srgbClr val="FF0000"/>
                          </a:solidFill>
                          <a:latin typeface="+mj-ea"/>
                          <a:ea typeface="+mj-ea"/>
                        </a:rPr>
                        <a:t>段差に紙を置く</a:t>
                      </a:r>
                    </a:p>
                  </a:txBody>
                  <a:tcPr marL="91435" marR="91435" marT="45719" marB="45719" anchor="ctr">
                    <a:lnL w="38100" cap="flat" cmpd="sng" algn="ctr">
                      <a:solidFill>
                        <a:srgbClr val="FF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r>
                        <a:rPr kumimoji="1" lang="ja-JP" altLang="en-US" sz="2400" b="0" dirty="0">
                          <a:solidFill>
                            <a:srgbClr val="FF0000"/>
                          </a:solidFill>
                          <a:latin typeface="+mj-ea"/>
                          <a:ea typeface="+mj-ea"/>
                        </a:rPr>
                        <a:t>○</a:t>
                      </a:r>
                    </a:p>
                  </a:txBody>
                  <a:tcPr marL="91435" marR="91435"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endParaRPr kumimoji="1" lang="ja-JP" altLang="en-US" sz="2400" b="0" dirty="0">
                        <a:solidFill>
                          <a:srgbClr val="FF0000"/>
                        </a:solidFill>
                        <a:latin typeface="+mj-ea"/>
                        <a:ea typeface="+mj-ea"/>
                      </a:endParaRPr>
                    </a:p>
                  </a:txBody>
                  <a:tcPr marL="91435" marR="91435"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endParaRPr kumimoji="1" lang="ja-JP" altLang="en-US" sz="2400" b="0" dirty="0">
                        <a:solidFill>
                          <a:schemeClr val="tx1"/>
                        </a:solidFill>
                        <a:latin typeface="+mj-ea"/>
                        <a:ea typeface="+mj-ea"/>
                      </a:endParaRPr>
                    </a:p>
                  </a:txBody>
                  <a:tcPr marL="91435" marR="91435" marT="45719" marB="45719" anchor="ctr">
                    <a:lnL w="9525" cap="flat" cmpd="sng" algn="ctr">
                      <a:solidFill>
                        <a:sysClr val="windowText" lastClr="00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550130">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r>
                        <a:rPr kumimoji="1" lang="ja-JP" altLang="en-US" sz="1200" b="0" kern="1200" dirty="0">
                          <a:solidFill>
                            <a:srgbClr val="FF0000"/>
                          </a:solidFill>
                          <a:latin typeface="+mj-ea"/>
                          <a:ea typeface="+mn-ea"/>
                          <a:cs typeface="+mn-cs"/>
                        </a:rPr>
                        <a:t>机の</a:t>
                      </a:r>
                      <a:r>
                        <a:rPr kumimoji="1" lang="ja-JP" altLang="en-US" sz="1200" b="0" dirty="0">
                          <a:solidFill>
                            <a:srgbClr val="FF0000"/>
                          </a:solidFill>
                          <a:latin typeface="+mj-ea"/>
                          <a:ea typeface="+mj-ea"/>
                        </a:rPr>
                        <a:t>代替品を探す</a:t>
                      </a:r>
                    </a:p>
                  </a:txBody>
                  <a:tcPr marL="91435" marR="91435" marT="45719" marB="45719" anchor="ctr">
                    <a:lnL w="38100" cap="flat" cmpd="sng" algn="ctr">
                      <a:solidFill>
                        <a:srgbClr val="FF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r>
                        <a:rPr kumimoji="1" lang="ja-JP" altLang="en-US" sz="2400" b="0" dirty="0">
                          <a:solidFill>
                            <a:srgbClr val="FF0000"/>
                          </a:solidFill>
                          <a:latin typeface="+mj-ea"/>
                          <a:ea typeface="+mj-ea"/>
                        </a:rPr>
                        <a:t>◎</a:t>
                      </a:r>
                    </a:p>
                  </a:txBody>
                  <a:tcPr marL="91435" marR="91435"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r>
                        <a:rPr kumimoji="1" lang="ja-JP" altLang="en-US" sz="2400" b="0" dirty="0">
                          <a:solidFill>
                            <a:srgbClr val="FF0000"/>
                          </a:solidFill>
                          <a:latin typeface="+mj-ea"/>
                          <a:ea typeface="+mj-ea"/>
                        </a:rPr>
                        <a:t>採</a:t>
                      </a:r>
                    </a:p>
                  </a:txBody>
                  <a:tcPr marL="91435" marR="91435"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r>
                        <a:rPr kumimoji="1" lang="ja-JP" altLang="en-US" sz="2400" b="0" dirty="0">
                          <a:solidFill>
                            <a:srgbClr val="FF0000"/>
                          </a:solidFill>
                          <a:latin typeface="+mj-ea"/>
                          <a:ea typeface="+mj-ea"/>
                        </a:rPr>
                        <a:t>④</a:t>
                      </a:r>
                    </a:p>
                  </a:txBody>
                  <a:tcPr marL="91435" marR="91435" marT="45719" marB="45719" anchor="ctr">
                    <a:lnL w="9525" cap="flat" cmpd="sng" algn="ctr">
                      <a:solidFill>
                        <a:sysClr val="windowText" lastClr="00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550130">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r>
                        <a:rPr kumimoji="1" lang="ja-JP" altLang="en-US" sz="1200" b="0" dirty="0">
                          <a:solidFill>
                            <a:srgbClr val="FF0000"/>
                          </a:solidFill>
                          <a:latin typeface="+mj-ea"/>
                          <a:ea typeface="+mj-ea"/>
                        </a:rPr>
                        <a:t>作業机を床に変更する</a:t>
                      </a:r>
                    </a:p>
                  </a:txBody>
                  <a:tcPr marL="91435" marR="91435" marT="45719" marB="45719" anchor="ctr">
                    <a:lnL w="38100" cap="flat" cmpd="sng" algn="ctr">
                      <a:solidFill>
                        <a:srgbClr val="FF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2400" b="0" kern="1200" dirty="0">
                          <a:solidFill>
                            <a:srgbClr val="FF0000"/>
                          </a:solidFill>
                          <a:latin typeface="+mj-ea"/>
                          <a:ea typeface="+mn-ea"/>
                          <a:cs typeface="+mn-cs"/>
                        </a:rPr>
                        <a:t>△</a:t>
                      </a:r>
                    </a:p>
                  </a:txBody>
                  <a:tcPr marL="91435" marR="91435"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endParaRPr kumimoji="1" lang="ja-JP" altLang="en-US" sz="2400" b="0" dirty="0">
                        <a:solidFill>
                          <a:srgbClr val="FF0000"/>
                        </a:solidFill>
                        <a:latin typeface="+mj-ea"/>
                        <a:ea typeface="+mj-ea"/>
                      </a:endParaRPr>
                    </a:p>
                  </a:txBody>
                  <a:tcPr marL="91435" marR="91435"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endParaRPr kumimoji="1" lang="ja-JP" altLang="en-US" sz="2400" b="0" dirty="0">
                        <a:solidFill>
                          <a:schemeClr val="tx1"/>
                        </a:solidFill>
                        <a:latin typeface="+mj-ea"/>
                        <a:ea typeface="+mj-ea"/>
                      </a:endParaRPr>
                    </a:p>
                  </a:txBody>
                  <a:tcPr marL="91435" marR="91435" marT="45719" marB="45719" anchor="ctr">
                    <a:lnL w="9525" cap="flat" cmpd="sng" algn="ctr">
                      <a:solidFill>
                        <a:sysClr val="windowText" lastClr="00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550130">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r>
                        <a:rPr kumimoji="1" lang="ja-JP" altLang="en-US" sz="1200" b="0" dirty="0">
                          <a:solidFill>
                            <a:schemeClr val="tx1"/>
                          </a:solidFill>
                          <a:latin typeface="+mj-ea"/>
                          <a:ea typeface="+mj-ea"/>
                        </a:rPr>
                        <a:t>やり辛い作業を</a:t>
                      </a:r>
                      <a:br>
                        <a:rPr kumimoji="1" lang="ja-JP" altLang="en-US" sz="1200" b="0" dirty="0">
                          <a:solidFill>
                            <a:schemeClr val="tx1"/>
                          </a:solidFill>
                          <a:latin typeface="+mj-ea"/>
                          <a:ea typeface="+mj-ea"/>
                        </a:rPr>
                      </a:br>
                      <a:r>
                        <a:rPr kumimoji="1" lang="ja-JP" altLang="en-US" sz="1200" b="0" dirty="0">
                          <a:solidFill>
                            <a:schemeClr val="tx1"/>
                          </a:solidFill>
                          <a:latin typeface="+mj-ea"/>
                          <a:ea typeface="+mj-ea"/>
                        </a:rPr>
                        <a:t>洗い出し、補い合う</a:t>
                      </a:r>
                    </a:p>
                  </a:txBody>
                  <a:tcPr marL="91435" marR="91435"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r>
                        <a:rPr kumimoji="1" lang="ja-JP" altLang="en-US" sz="2400" b="0" dirty="0">
                          <a:solidFill>
                            <a:schemeClr val="tx1"/>
                          </a:solidFill>
                          <a:latin typeface="+mj-ea"/>
                          <a:ea typeface="+mj-ea"/>
                        </a:rPr>
                        <a:t>△</a:t>
                      </a:r>
                    </a:p>
                  </a:txBody>
                  <a:tcPr marL="91435" marR="91435"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endParaRPr kumimoji="1" lang="ja-JP" altLang="en-US" sz="2400" b="0" dirty="0">
                        <a:solidFill>
                          <a:schemeClr val="tx1"/>
                        </a:solidFill>
                        <a:latin typeface="+mj-ea"/>
                        <a:ea typeface="+mj-ea"/>
                      </a:endParaRPr>
                    </a:p>
                  </a:txBody>
                  <a:tcPr marL="91435" marR="91435"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endParaRPr kumimoji="1" lang="ja-JP" altLang="en-US" sz="2400" b="0" dirty="0">
                        <a:solidFill>
                          <a:schemeClr val="tx1"/>
                        </a:solidFill>
                        <a:latin typeface="+mj-ea"/>
                        <a:ea typeface="+mj-ea"/>
                      </a:endParaRPr>
                    </a:p>
                  </a:txBody>
                  <a:tcPr marL="91435" marR="91435"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550130">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r>
                        <a:rPr kumimoji="1" lang="ja-JP" altLang="en-US" sz="1200" b="0" dirty="0">
                          <a:solidFill>
                            <a:schemeClr val="tx1"/>
                          </a:solidFill>
                          <a:latin typeface="+mj-ea"/>
                          <a:ea typeface="+mj-ea"/>
                        </a:rPr>
                        <a:t>スタート直後から組む</a:t>
                      </a:r>
                      <a:br>
                        <a:rPr kumimoji="1" lang="ja-JP" altLang="en-US" sz="1200" b="0" dirty="0">
                          <a:solidFill>
                            <a:schemeClr val="tx1"/>
                          </a:solidFill>
                          <a:latin typeface="+mj-ea"/>
                          <a:ea typeface="+mj-ea"/>
                        </a:rPr>
                      </a:br>
                      <a:r>
                        <a:rPr kumimoji="1" lang="ja-JP" altLang="en-US" sz="1200" b="0" dirty="0">
                          <a:solidFill>
                            <a:schemeClr val="tx1"/>
                          </a:solidFill>
                          <a:latin typeface="+mj-ea"/>
                          <a:ea typeface="+mj-ea"/>
                        </a:rPr>
                        <a:t>までの作戦を決める</a:t>
                      </a:r>
                    </a:p>
                  </a:txBody>
                  <a:tcPr marL="91435" marR="91435"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r>
                        <a:rPr kumimoji="1" lang="ja-JP" altLang="en-US" sz="2400" b="0" dirty="0">
                          <a:solidFill>
                            <a:schemeClr val="tx1"/>
                          </a:solidFill>
                          <a:latin typeface="+mj-ea"/>
                          <a:ea typeface="+mj-ea"/>
                        </a:rPr>
                        <a:t>◎</a:t>
                      </a:r>
                    </a:p>
                  </a:txBody>
                  <a:tcPr marL="91435" marR="91435"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2400" b="0" dirty="0">
                          <a:solidFill>
                            <a:schemeClr val="tx1"/>
                          </a:solidFill>
                          <a:latin typeface="+mj-ea"/>
                          <a:ea typeface="+mj-ea"/>
                        </a:rPr>
                        <a:t>採</a:t>
                      </a:r>
                    </a:p>
                  </a:txBody>
                  <a:tcPr marL="91435" marR="91435"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2400" b="0" dirty="0">
                          <a:solidFill>
                            <a:schemeClr val="tx1"/>
                          </a:solidFill>
                          <a:latin typeface="+mj-ea"/>
                          <a:ea typeface="+mj-ea"/>
                        </a:rPr>
                        <a:t>③</a:t>
                      </a:r>
                    </a:p>
                  </a:txBody>
                  <a:tcPr marL="91435" marR="91435"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r h="550130">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ja-JP" altLang="en-US" sz="1200" b="0" dirty="0">
                          <a:solidFill>
                            <a:schemeClr val="tx1"/>
                          </a:solidFill>
                          <a:latin typeface="+mj-ea"/>
                          <a:ea typeface="+mj-ea"/>
                        </a:rPr>
                        <a:t>原寸見本の有無を</a:t>
                      </a:r>
                      <a:r>
                        <a:rPr lang="en-US" altLang="ja-JP" sz="1200" b="0" dirty="0">
                          <a:solidFill>
                            <a:schemeClr val="tx1"/>
                          </a:solidFill>
                          <a:latin typeface="+mj-ea"/>
                          <a:ea typeface="+mj-ea"/>
                        </a:rPr>
                        <a:t/>
                      </a:r>
                      <a:br>
                        <a:rPr lang="en-US" altLang="ja-JP" sz="1200" b="0" dirty="0">
                          <a:solidFill>
                            <a:schemeClr val="tx1"/>
                          </a:solidFill>
                          <a:latin typeface="+mj-ea"/>
                          <a:ea typeface="+mj-ea"/>
                        </a:rPr>
                      </a:br>
                      <a:r>
                        <a:rPr lang="ja-JP" altLang="en-US" sz="1200" b="0" dirty="0">
                          <a:solidFill>
                            <a:schemeClr val="tx1"/>
                          </a:solidFill>
                          <a:latin typeface="+mj-ea"/>
                          <a:ea typeface="+mj-ea"/>
                        </a:rPr>
                        <a:t>確認する</a:t>
                      </a:r>
                      <a:endParaRPr lang="en-US" sz="1200" b="0" dirty="0">
                        <a:solidFill>
                          <a:schemeClr val="tx1"/>
                        </a:solidFill>
                        <a:latin typeface="+mj-ea"/>
                        <a:ea typeface="+mj-ea"/>
                      </a:endParaRPr>
                    </a:p>
                  </a:txBody>
                  <a:tcPr marL="91435" marR="91435"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r>
                        <a:rPr kumimoji="1" lang="ja-JP" altLang="en-US" sz="2400" b="0" dirty="0">
                          <a:solidFill>
                            <a:schemeClr val="tx1"/>
                          </a:solidFill>
                          <a:latin typeface="+mj-ea"/>
                          <a:ea typeface="+mj-ea"/>
                        </a:rPr>
                        <a:t>◎</a:t>
                      </a:r>
                    </a:p>
                  </a:txBody>
                  <a:tcPr marL="91435" marR="91435"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r>
                        <a:rPr kumimoji="1" lang="ja-JP" altLang="en-US" sz="2400" b="0" dirty="0">
                          <a:solidFill>
                            <a:schemeClr val="tx1"/>
                          </a:solidFill>
                          <a:latin typeface="+mj-ea"/>
                          <a:ea typeface="+mj-ea"/>
                        </a:rPr>
                        <a:t>採</a:t>
                      </a:r>
                    </a:p>
                  </a:txBody>
                  <a:tcPr marL="91435" marR="91435"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2400" b="0" dirty="0">
                          <a:solidFill>
                            <a:schemeClr val="tx1"/>
                          </a:solidFill>
                          <a:latin typeface="+mj-ea"/>
                          <a:ea typeface="+mj-ea"/>
                        </a:rPr>
                        <a:t>①</a:t>
                      </a:r>
                    </a:p>
                  </a:txBody>
                  <a:tcPr marL="91435" marR="91435"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7"/>
                  </a:ext>
                </a:extLst>
              </a:tr>
              <a:tr h="550130">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kern="1200" dirty="0">
                          <a:solidFill>
                            <a:schemeClr val="tx1"/>
                          </a:solidFill>
                          <a:effectLst/>
                          <a:latin typeface="+mn-lt"/>
                          <a:ea typeface="+mn-ea"/>
                          <a:cs typeface="+mn-cs"/>
                        </a:rPr>
                        <a:t>外周をトレースし、</a:t>
                      </a:r>
                      <a:br>
                        <a:rPr kumimoji="1" lang="ja-JP" altLang="en-US" sz="1200" b="0" kern="1200" dirty="0">
                          <a:solidFill>
                            <a:schemeClr val="tx1"/>
                          </a:solidFill>
                          <a:effectLst/>
                          <a:latin typeface="+mn-lt"/>
                          <a:ea typeface="+mn-ea"/>
                          <a:cs typeface="+mn-cs"/>
                        </a:rPr>
                      </a:br>
                      <a:r>
                        <a:rPr lang="ja-JP" altLang="en-US" sz="1200" b="0" dirty="0">
                          <a:solidFill>
                            <a:schemeClr val="tx1"/>
                          </a:solidFill>
                          <a:latin typeface="+mj-ea"/>
                          <a:ea typeface="+mj-ea"/>
                        </a:rPr>
                        <a:t>完成図を転写する</a:t>
                      </a:r>
                      <a:endParaRPr lang="en-US" sz="1200" b="0" dirty="0">
                        <a:solidFill>
                          <a:schemeClr val="tx1"/>
                        </a:solidFill>
                        <a:latin typeface="+mj-ea"/>
                        <a:ea typeface="+mj-ea"/>
                      </a:endParaRPr>
                    </a:p>
                  </a:txBody>
                  <a:tcPr marL="91435" marR="91435"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r>
                        <a:rPr kumimoji="1" lang="ja-JP" altLang="en-US" sz="2400" b="0" kern="1200" dirty="0">
                          <a:solidFill>
                            <a:schemeClr val="tx1"/>
                          </a:solidFill>
                          <a:latin typeface="+mj-ea"/>
                          <a:ea typeface="+mn-ea"/>
                          <a:cs typeface="+mn-cs"/>
                        </a:rPr>
                        <a:t>○</a:t>
                      </a:r>
                    </a:p>
                  </a:txBody>
                  <a:tcPr marL="91435" marR="91435"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endParaRPr kumimoji="1" lang="ja-JP" altLang="en-US" sz="1400" b="0" dirty="0">
                        <a:solidFill>
                          <a:schemeClr val="tx1"/>
                        </a:solidFill>
                        <a:latin typeface="+mj-ea"/>
                        <a:ea typeface="+mj-ea"/>
                      </a:endParaRPr>
                    </a:p>
                  </a:txBody>
                  <a:tcPr marL="91435" marR="91435"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endParaRPr kumimoji="1" lang="ja-JP" altLang="en-US" sz="2400" b="0" dirty="0">
                        <a:solidFill>
                          <a:schemeClr val="tx1"/>
                        </a:solidFill>
                        <a:latin typeface="+mj-ea"/>
                        <a:ea typeface="+mj-ea"/>
                      </a:endParaRPr>
                    </a:p>
                  </a:txBody>
                  <a:tcPr marL="91435" marR="91435"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8"/>
                  </a:ext>
                </a:extLst>
              </a:tr>
              <a:tr h="550130">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r>
                        <a:rPr kumimoji="1" lang="ja-JP" altLang="en-US" sz="1200" b="0" dirty="0">
                          <a:solidFill>
                            <a:schemeClr val="tx1"/>
                          </a:solidFill>
                          <a:latin typeface="+mj-ea"/>
                          <a:ea typeface="+mj-ea"/>
                        </a:rPr>
                        <a:t>スマートフォンで</a:t>
                      </a:r>
                    </a:p>
                    <a:p>
                      <a:pPr algn="ctr"/>
                      <a:r>
                        <a:rPr kumimoji="1" lang="ja-JP" altLang="en-US" sz="1200" b="0" dirty="0">
                          <a:solidFill>
                            <a:schemeClr val="tx1"/>
                          </a:solidFill>
                          <a:latin typeface="+mj-ea"/>
                          <a:ea typeface="+mj-ea"/>
                        </a:rPr>
                        <a:t>写真を撮って覚える</a:t>
                      </a:r>
                    </a:p>
                  </a:txBody>
                  <a:tcPr marL="91435" marR="91435"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r>
                        <a:rPr kumimoji="1" lang="ja-JP" altLang="en-US" sz="2400" b="0" dirty="0">
                          <a:solidFill>
                            <a:schemeClr val="tx1"/>
                          </a:solidFill>
                          <a:latin typeface="+mj-ea"/>
                          <a:ea typeface="+mj-ea"/>
                        </a:rPr>
                        <a:t>○</a:t>
                      </a:r>
                    </a:p>
                  </a:txBody>
                  <a:tcPr marL="91435" marR="91435"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endParaRPr kumimoji="1" lang="ja-JP" altLang="en-US" sz="1400" b="0" dirty="0">
                        <a:solidFill>
                          <a:schemeClr val="tx1"/>
                        </a:solidFill>
                        <a:latin typeface="+mj-ea"/>
                        <a:ea typeface="+mj-ea"/>
                      </a:endParaRPr>
                    </a:p>
                  </a:txBody>
                  <a:tcPr marL="91435" marR="91435"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endParaRPr kumimoji="1" lang="ja-JP" altLang="en-US" sz="2400" b="0" dirty="0">
                        <a:solidFill>
                          <a:schemeClr val="tx1"/>
                        </a:solidFill>
                        <a:latin typeface="+mj-ea"/>
                        <a:ea typeface="+mj-ea"/>
                      </a:endParaRPr>
                    </a:p>
                  </a:txBody>
                  <a:tcPr marL="91435" marR="91435"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9"/>
                  </a:ext>
                </a:extLst>
              </a:tr>
            </a:tbl>
          </a:graphicData>
        </a:graphic>
      </p:graphicFrame>
      <p:sp>
        <p:nvSpPr>
          <p:cNvPr id="25" name="Text Box 2"/>
          <p:cNvSpPr txBox="1">
            <a:spLocks noChangeArrowheads="1"/>
          </p:cNvSpPr>
          <p:nvPr/>
        </p:nvSpPr>
        <p:spPr bwMode="auto">
          <a:xfrm>
            <a:off x="107950" y="333375"/>
            <a:ext cx="2266950" cy="400050"/>
          </a:xfrm>
          <a:prstGeom prst="rect">
            <a:avLst/>
          </a:prstGeom>
          <a:noFill/>
          <a:ln w="38100" cmpd="dbl">
            <a:solidFill>
              <a:sysClr val="windowText" lastClr="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kumimoji="1" sz="3400">
                <a:solidFill>
                  <a:schemeClr val="tx1"/>
                </a:solidFill>
                <a:latin typeface="Times New Roman" pitchFamily="18" charset="0"/>
                <a:ea typeface="ＭＳ Ｐゴシック" pitchFamily="50" charset="-128"/>
              </a:defRPr>
            </a:lvl1pPr>
            <a:lvl2pPr marL="742950" indent="-285750">
              <a:spcBef>
                <a:spcPct val="20000"/>
              </a:spcBef>
              <a:buChar char="–"/>
              <a:defRPr kumimoji="1" sz="3000">
                <a:solidFill>
                  <a:schemeClr val="tx1"/>
                </a:solidFill>
                <a:latin typeface="Times New Roman" pitchFamily="18" charset="0"/>
                <a:ea typeface="ＭＳ Ｐゴシック" pitchFamily="50" charset="-128"/>
              </a:defRPr>
            </a:lvl2pPr>
            <a:lvl3pPr marL="1143000" indent="-228600">
              <a:spcBef>
                <a:spcPct val="20000"/>
              </a:spcBef>
              <a:buChar char="•"/>
              <a:defRPr kumimoji="1" sz="2600">
                <a:solidFill>
                  <a:schemeClr val="tx1"/>
                </a:solidFill>
                <a:latin typeface="Times New Roman" pitchFamily="18" charset="0"/>
                <a:ea typeface="ＭＳ Ｐゴシック" pitchFamily="50" charset="-128"/>
              </a:defRPr>
            </a:lvl3pPr>
            <a:lvl4pPr marL="1600200" indent="-228600">
              <a:spcBef>
                <a:spcPct val="20000"/>
              </a:spcBef>
              <a:buChar char="–"/>
              <a:defRPr kumimoji="1" sz="2100">
                <a:solidFill>
                  <a:schemeClr val="tx1"/>
                </a:solidFill>
                <a:latin typeface="Times New Roman" pitchFamily="18" charset="0"/>
                <a:ea typeface="ＭＳ Ｐゴシック" pitchFamily="50" charset="-128"/>
              </a:defRPr>
            </a:lvl4pPr>
            <a:lvl5pPr marL="2057400" indent="-228600">
              <a:spcBef>
                <a:spcPct val="20000"/>
              </a:spcBef>
              <a:buChar char="»"/>
              <a:defRPr kumimoji="1" sz="21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9pPr>
          </a:lstStyle>
          <a:p>
            <a:pPr algn="ctr" eaLnBrk="1" fontAlgn="auto" hangingPunct="1">
              <a:spcAft>
                <a:spcPts val="0"/>
              </a:spcAft>
              <a:buFontTx/>
              <a:buNone/>
              <a:defRPr/>
            </a:pPr>
            <a:r>
              <a:rPr lang="ja-JP" altLang="en-US" sz="2000" b="0" kern="0" dirty="0">
                <a:solidFill>
                  <a:prstClr val="black"/>
                </a:solidFill>
                <a:latin typeface="HGP創英角ｺﾞｼｯｸUB" pitchFamily="50" charset="-128"/>
                <a:ea typeface="HGP創英角ｺﾞｼｯｸUB" pitchFamily="50" charset="-128"/>
              </a:rPr>
              <a:t>方策の立案</a:t>
            </a:r>
            <a:endParaRPr lang="en-US" sz="2000" b="0" kern="0" dirty="0">
              <a:solidFill>
                <a:prstClr val="black"/>
              </a:solidFill>
              <a:latin typeface="HGP創英角ｺﾞｼｯｸUB" pitchFamily="50" charset="-128"/>
              <a:ea typeface="HGP創英角ｺﾞｼｯｸUB" pitchFamily="50" charset="-128"/>
            </a:endParaRPr>
          </a:p>
        </p:txBody>
      </p:sp>
      <p:sp>
        <p:nvSpPr>
          <p:cNvPr id="64577" name="Text Box 3"/>
          <p:cNvSpPr txBox="1">
            <a:spLocks noChangeArrowheads="1"/>
          </p:cNvSpPr>
          <p:nvPr/>
        </p:nvSpPr>
        <p:spPr bwMode="auto">
          <a:xfrm>
            <a:off x="69850" y="30163"/>
            <a:ext cx="25908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50000"/>
              </a:spcBef>
              <a:buFontTx/>
              <a:buNone/>
            </a:pPr>
            <a:r>
              <a:rPr lang="ja-JP" altLang="en-US" sz="1200">
                <a:solidFill>
                  <a:srgbClr val="000000"/>
                </a:solidFill>
                <a:latin typeface="Meiryo UI" panose="020B0604030504040204" pitchFamily="50" charset="-128"/>
                <a:ea typeface="Meiryo UI" panose="020B0604030504040204" pitchFamily="50" charset="-128"/>
              </a:rPr>
              <a:t>■ｺｰｽＧＤ記録用紙（発表資料４）</a:t>
            </a:r>
          </a:p>
        </p:txBody>
      </p:sp>
      <p:graphicFrame>
        <p:nvGraphicFramePr>
          <p:cNvPr id="27" name="表 26"/>
          <p:cNvGraphicFramePr>
            <a:graphicFrameLocks noGrp="1"/>
          </p:cNvGraphicFramePr>
          <p:nvPr/>
        </p:nvGraphicFramePr>
        <p:xfrm>
          <a:off x="2916238" y="1041400"/>
          <a:ext cx="1695450" cy="514350"/>
        </p:xfrm>
        <a:graphic>
          <a:graphicData uri="http://schemas.openxmlformats.org/drawingml/2006/table">
            <a:tbl>
              <a:tblPr/>
              <a:tblGrid>
                <a:gridCol w="1695450">
                  <a:extLst>
                    <a:ext uri="{9D8B030D-6E8A-4147-A177-3AD203B41FA5}">
                      <a16:colId xmlns:a16="http://schemas.microsoft.com/office/drawing/2014/main" val="1749123679"/>
                    </a:ext>
                  </a:extLst>
                </a:gridCol>
              </a:tblGrid>
              <a:tr h="514350">
                <a:tc>
                  <a:txBody>
                    <a:bodyPr/>
                    <a:lstStyle>
                      <a:lvl1pPr>
                        <a:spcBef>
                          <a:spcPct val="20000"/>
                        </a:spcBef>
                        <a:buFont typeface="Arial" panose="020B0604020202020204" pitchFamily="34" charset="0"/>
                        <a:defRPr kumimoji="1" sz="28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defRPr kumimoji="1" sz="24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defRPr kumimoji="1" sz="20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ja-JP" altLang="en-US" sz="1400" b="0" i="0" u="none" strike="noStrike" cap="none" normalizeH="0" baseline="0">
                          <a:ln>
                            <a:noFill/>
                          </a:ln>
                          <a:solidFill>
                            <a:srgbClr val="000000"/>
                          </a:solidFill>
                          <a:effectLst/>
                          <a:latin typeface="ＭＳ Ｐゴシック" panose="020B0600070205080204" pitchFamily="50" charset="-128"/>
                          <a:ea typeface="ＭＳ Ｐゴシック" panose="020B0600070205080204" pitchFamily="50" charset="-128"/>
                          <a:cs typeface="Arial" panose="020B0604020202020204" pitchFamily="34" charset="0"/>
                        </a:rPr>
                        <a:t>（</a:t>
                      </a:r>
                      <a:r>
                        <a:rPr kumimoji="0" lang="en-US" altLang="en-US" sz="1400" b="0" i="0" u="none" strike="noStrike" cap="none" normalizeH="0" baseline="0">
                          <a:ln>
                            <a:noFill/>
                          </a:ln>
                          <a:solidFill>
                            <a:srgbClr val="000000"/>
                          </a:solidFill>
                          <a:effectLst/>
                          <a:latin typeface="Times New Roman" panose="02020603050405020304" pitchFamily="18" charset="0"/>
                          <a:ea typeface="ＭＳ Ｐゴシック" panose="020B0600070205080204" pitchFamily="50" charset="-128"/>
                          <a:cs typeface="Arial" panose="020B0604020202020204" pitchFamily="34" charset="0"/>
                        </a:rPr>
                        <a:t>二次手段）</a:t>
                      </a:r>
                      <a:endParaRPr kumimoji="0" lang="en-US" altLang="en-US" sz="18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cs typeface="Arial" panose="020B0604020202020204" pitchFamily="34" charset="0"/>
                      </a:endParaRPr>
                    </a:p>
                  </a:txBody>
                  <a:tcPr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4057985211"/>
                  </a:ext>
                </a:extLst>
              </a:tr>
            </a:tbl>
          </a:graphicData>
        </a:graphic>
      </p:graphicFrame>
      <p:graphicFrame>
        <p:nvGraphicFramePr>
          <p:cNvPr id="28" name="表 27"/>
          <p:cNvGraphicFramePr>
            <a:graphicFrameLocks noGrp="1"/>
          </p:cNvGraphicFramePr>
          <p:nvPr/>
        </p:nvGraphicFramePr>
        <p:xfrm>
          <a:off x="755650" y="1027113"/>
          <a:ext cx="1982788" cy="517766"/>
        </p:xfrm>
        <a:graphic>
          <a:graphicData uri="http://schemas.openxmlformats.org/drawingml/2006/table">
            <a:tbl>
              <a:tblPr/>
              <a:tblGrid>
                <a:gridCol w="1982788">
                  <a:extLst>
                    <a:ext uri="{9D8B030D-6E8A-4147-A177-3AD203B41FA5}">
                      <a16:colId xmlns:a16="http://schemas.microsoft.com/office/drawing/2014/main" val="260109600"/>
                    </a:ext>
                  </a:extLst>
                </a:gridCol>
              </a:tblGrid>
              <a:tr h="517525">
                <a:tc>
                  <a:txBody>
                    <a:bodyPr/>
                    <a:lstStyle>
                      <a:lvl1pPr>
                        <a:spcBef>
                          <a:spcPct val="20000"/>
                        </a:spcBef>
                        <a:buFont typeface="Arial" panose="020B0604020202020204" pitchFamily="34" charset="0"/>
                        <a:defRPr kumimoji="1" sz="28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defRPr kumimoji="1" sz="24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defRPr kumimoji="1" sz="20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ja-JP" altLang="en-US" sz="1400" b="0" i="0" u="none" strike="noStrike" cap="none" normalizeH="0" baseline="0">
                          <a:ln>
                            <a:noFill/>
                          </a:ln>
                          <a:solidFill>
                            <a:srgbClr val="000000"/>
                          </a:solidFill>
                          <a:effectLst/>
                          <a:latin typeface="ＭＳ Ｐゴシック" panose="020B0600070205080204" pitchFamily="50" charset="-128"/>
                          <a:ea typeface="ＭＳ Ｐゴシック" panose="020B0600070205080204" pitchFamily="50" charset="-128"/>
                          <a:cs typeface="Arial" panose="020B0604020202020204" pitchFamily="34" charset="0"/>
                        </a:rPr>
                        <a:t>攻め所</a:t>
                      </a:r>
                      <a:br>
                        <a:rPr kumimoji="0" lang="ja-JP" altLang="en-US" sz="1400" b="0" i="0" u="none" strike="noStrike" cap="none" normalizeH="0" baseline="0">
                          <a:ln>
                            <a:noFill/>
                          </a:ln>
                          <a:solidFill>
                            <a:srgbClr val="000000"/>
                          </a:solidFill>
                          <a:effectLst/>
                          <a:latin typeface="ＭＳ Ｐゴシック" panose="020B0600070205080204" pitchFamily="50" charset="-128"/>
                          <a:ea typeface="ＭＳ Ｐゴシック" panose="020B0600070205080204" pitchFamily="50" charset="-128"/>
                          <a:cs typeface="Arial" panose="020B0604020202020204" pitchFamily="34" charset="0"/>
                        </a:rPr>
                      </a:br>
                      <a:r>
                        <a:rPr kumimoji="0" lang="ja-JP" altLang="en-US" sz="1400" b="0" i="0" u="none" strike="noStrike" cap="none" normalizeH="0" baseline="0">
                          <a:ln>
                            <a:noFill/>
                          </a:ln>
                          <a:solidFill>
                            <a:srgbClr val="000000"/>
                          </a:solidFill>
                          <a:effectLst/>
                          <a:latin typeface="ＭＳ Ｐゴシック" panose="020B0600070205080204" pitchFamily="50" charset="-128"/>
                          <a:ea typeface="ＭＳ Ｐゴシック" panose="020B0600070205080204" pitchFamily="50" charset="-128"/>
                          <a:cs typeface="Arial" panose="020B0604020202020204" pitchFamily="34" charset="0"/>
                        </a:rPr>
                        <a:t>（一</a:t>
                      </a:r>
                      <a:r>
                        <a:rPr kumimoji="0" lang="en-US" altLang="en-US" sz="1400" b="0" i="0" u="none" strike="noStrike" cap="none" normalizeH="0" baseline="0">
                          <a:ln>
                            <a:noFill/>
                          </a:ln>
                          <a:solidFill>
                            <a:srgbClr val="000000"/>
                          </a:solidFill>
                          <a:effectLst/>
                          <a:latin typeface="Times New Roman" panose="02020603050405020304" pitchFamily="18" charset="0"/>
                          <a:ea typeface="ＭＳ Ｐゴシック" panose="020B0600070205080204" pitchFamily="50" charset="-128"/>
                          <a:cs typeface="Arial" panose="020B0604020202020204" pitchFamily="34" charset="0"/>
                        </a:rPr>
                        <a:t>次手段）</a:t>
                      </a:r>
                      <a:endParaRPr kumimoji="0" lang="en-US" altLang="en-US" sz="18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cs typeface="Arial" panose="020B0604020202020204" pitchFamily="34" charset="0"/>
                      </a:endParaRPr>
                    </a:p>
                  </a:txBody>
                  <a:tcPr marT="45523" marB="45523"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3664236899"/>
                  </a:ext>
                </a:extLst>
              </a:tr>
            </a:tbl>
          </a:graphicData>
        </a:graphic>
      </p:graphicFrame>
      <p:sp>
        <p:nvSpPr>
          <p:cNvPr id="29" name="Text Box 3"/>
          <p:cNvSpPr txBox="1">
            <a:spLocks noChangeArrowheads="1"/>
          </p:cNvSpPr>
          <p:nvPr/>
        </p:nvSpPr>
        <p:spPr bwMode="auto">
          <a:xfrm>
            <a:off x="2484438" y="476250"/>
            <a:ext cx="2663825"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400">
                <a:solidFill>
                  <a:schemeClr val="tx1"/>
                </a:solidFill>
                <a:latin typeface="Times New Roman" pitchFamily="18" charset="0"/>
                <a:ea typeface="ＭＳ Ｐゴシック" pitchFamily="50" charset="-128"/>
              </a:defRPr>
            </a:lvl1pPr>
            <a:lvl2pPr marL="742950" indent="-285750">
              <a:spcBef>
                <a:spcPct val="20000"/>
              </a:spcBef>
              <a:buChar char="–"/>
              <a:defRPr kumimoji="1" sz="3000">
                <a:solidFill>
                  <a:schemeClr val="tx1"/>
                </a:solidFill>
                <a:latin typeface="Times New Roman" pitchFamily="18" charset="0"/>
                <a:ea typeface="ＭＳ Ｐゴシック" pitchFamily="50" charset="-128"/>
              </a:defRPr>
            </a:lvl2pPr>
            <a:lvl3pPr marL="1143000" indent="-228600">
              <a:spcBef>
                <a:spcPct val="20000"/>
              </a:spcBef>
              <a:buChar char="•"/>
              <a:defRPr kumimoji="1" sz="2600">
                <a:solidFill>
                  <a:schemeClr val="tx1"/>
                </a:solidFill>
                <a:latin typeface="Times New Roman" pitchFamily="18" charset="0"/>
                <a:ea typeface="ＭＳ Ｐゴシック" pitchFamily="50" charset="-128"/>
              </a:defRPr>
            </a:lvl3pPr>
            <a:lvl4pPr marL="1600200" indent="-228600">
              <a:spcBef>
                <a:spcPct val="20000"/>
              </a:spcBef>
              <a:buChar char="–"/>
              <a:defRPr kumimoji="1" sz="2100">
                <a:solidFill>
                  <a:schemeClr val="tx1"/>
                </a:solidFill>
                <a:latin typeface="Times New Roman" pitchFamily="18" charset="0"/>
                <a:ea typeface="ＭＳ Ｐゴシック" pitchFamily="50" charset="-128"/>
              </a:defRPr>
            </a:lvl4pPr>
            <a:lvl5pPr marL="2057400" indent="-228600">
              <a:spcBef>
                <a:spcPct val="20000"/>
              </a:spcBef>
              <a:buChar char="»"/>
              <a:defRPr kumimoji="1" sz="21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9pPr>
          </a:lstStyle>
          <a:p>
            <a:pPr eaLnBrk="1" fontAlgn="auto" hangingPunct="1">
              <a:spcBef>
                <a:spcPct val="50000"/>
              </a:spcBef>
              <a:spcAft>
                <a:spcPts val="0"/>
              </a:spcAft>
              <a:buFontTx/>
              <a:buNone/>
              <a:defRPr/>
            </a:pPr>
            <a:r>
              <a:rPr lang="ja-JP" altLang="en-US" sz="1200" b="0" kern="0" dirty="0">
                <a:solidFill>
                  <a:prstClr val="black"/>
                </a:solidFill>
              </a:rPr>
              <a:t>◆アイデアを沢山出します</a:t>
            </a:r>
          </a:p>
        </p:txBody>
      </p:sp>
      <p:sp>
        <p:nvSpPr>
          <p:cNvPr id="64583" name="Text Box 3"/>
          <p:cNvSpPr txBox="1">
            <a:spLocks noChangeArrowheads="1"/>
          </p:cNvSpPr>
          <p:nvPr/>
        </p:nvSpPr>
        <p:spPr bwMode="auto">
          <a:xfrm>
            <a:off x="6372225" y="908050"/>
            <a:ext cx="2663825"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r">
              <a:spcBef>
                <a:spcPct val="50000"/>
              </a:spcBef>
              <a:buFontTx/>
              <a:buNone/>
            </a:pPr>
            <a:r>
              <a:rPr lang="ja-JP" altLang="en-US" sz="1200">
                <a:solidFill>
                  <a:srgbClr val="000000"/>
                </a:solidFill>
                <a:latin typeface="ＭＳ Ｐゴシック" panose="020B0600070205080204" pitchFamily="50" charset="-128"/>
              </a:rPr>
              <a:t>◎</a:t>
            </a:r>
            <a:r>
              <a:rPr lang="en-US" altLang="ja-JP" sz="1200">
                <a:solidFill>
                  <a:srgbClr val="000000"/>
                </a:solidFill>
                <a:latin typeface="ＭＳ Ｐゴシック" panose="020B0600070205080204" pitchFamily="50" charset="-128"/>
              </a:rPr>
              <a:t>=</a:t>
            </a:r>
            <a:r>
              <a:rPr lang="ja-JP" altLang="en-US" sz="1200">
                <a:solidFill>
                  <a:srgbClr val="000000"/>
                </a:solidFill>
                <a:latin typeface="ＭＳ Ｐゴシック" panose="020B0600070205080204" pitchFamily="50" charset="-128"/>
              </a:rPr>
              <a:t>大、○</a:t>
            </a:r>
            <a:r>
              <a:rPr lang="en-US" altLang="ja-JP" sz="1200">
                <a:solidFill>
                  <a:srgbClr val="000000"/>
                </a:solidFill>
                <a:latin typeface="ＭＳ Ｐゴシック" panose="020B0600070205080204" pitchFamily="50" charset="-128"/>
              </a:rPr>
              <a:t> =</a:t>
            </a:r>
            <a:r>
              <a:rPr lang="ja-JP" altLang="en-US" sz="1200">
                <a:solidFill>
                  <a:srgbClr val="000000"/>
                </a:solidFill>
                <a:latin typeface="ＭＳ Ｐゴシック" panose="020B0600070205080204" pitchFamily="50" charset="-128"/>
              </a:rPr>
              <a:t>有り、 △</a:t>
            </a:r>
            <a:r>
              <a:rPr lang="en-US" altLang="ja-JP" sz="1200">
                <a:solidFill>
                  <a:srgbClr val="000000"/>
                </a:solidFill>
                <a:latin typeface="ＭＳ Ｐゴシック" panose="020B0600070205080204" pitchFamily="50" charset="-128"/>
              </a:rPr>
              <a:t> =</a:t>
            </a:r>
            <a:r>
              <a:rPr lang="ja-JP" altLang="en-US" sz="1200">
                <a:solidFill>
                  <a:srgbClr val="000000"/>
                </a:solidFill>
                <a:latin typeface="ＭＳ Ｐゴシック" panose="020B0600070205080204" pitchFamily="50" charset="-128"/>
              </a:rPr>
              <a:t>少ない</a:t>
            </a:r>
          </a:p>
        </p:txBody>
      </p:sp>
      <p:sp>
        <p:nvSpPr>
          <p:cNvPr id="31" name="Text Box 27"/>
          <p:cNvSpPr txBox="1">
            <a:spLocks noChangeArrowheads="1"/>
          </p:cNvSpPr>
          <p:nvPr/>
        </p:nvSpPr>
        <p:spPr bwMode="auto">
          <a:xfrm>
            <a:off x="6659563" y="549275"/>
            <a:ext cx="2312987"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400">
                <a:solidFill>
                  <a:schemeClr val="tx1"/>
                </a:solidFill>
                <a:latin typeface="Times New Roman" pitchFamily="18" charset="0"/>
                <a:ea typeface="ＭＳ Ｐゴシック" pitchFamily="50" charset="-128"/>
              </a:defRPr>
            </a:lvl1pPr>
            <a:lvl2pPr marL="742950" indent="-285750">
              <a:spcBef>
                <a:spcPct val="20000"/>
              </a:spcBef>
              <a:buChar char="–"/>
              <a:defRPr kumimoji="1" sz="3000">
                <a:solidFill>
                  <a:schemeClr val="tx1"/>
                </a:solidFill>
                <a:latin typeface="Times New Roman" pitchFamily="18" charset="0"/>
                <a:ea typeface="ＭＳ Ｐゴシック" pitchFamily="50" charset="-128"/>
              </a:defRPr>
            </a:lvl2pPr>
            <a:lvl3pPr marL="1143000" indent="-228600">
              <a:spcBef>
                <a:spcPct val="20000"/>
              </a:spcBef>
              <a:buChar char="•"/>
              <a:defRPr kumimoji="1" sz="2600">
                <a:solidFill>
                  <a:schemeClr val="tx1"/>
                </a:solidFill>
                <a:latin typeface="Times New Roman" pitchFamily="18" charset="0"/>
                <a:ea typeface="ＭＳ Ｐゴシック" pitchFamily="50" charset="-128"/>
              </a:defRPr>
            </a:lvl3pPr>
            <a:lvl4pPr marL="1600200" indent="-228600">
              <a:spcBef>
                <a:spcPct val="20000"/>
              </a:spcBef>
              <a:buChar char="–"/>
              <a:defRPr kumimoji="1" sz="2100">
                <a:solidFill>
                  <a:schemeClr val="tx1"/>
                </a:solidFill>
                <a:latin typeface="Times New Roman" pitchFamily="18" charset="0"/>
                <a:ea typeface="ＭＳ Ｐゴシック" pitchFamily="50" charset="-128"/>
              </a:defRPr>
            </a:lvl4pPr>
            <a:lvl5pPr marL="2057400" indent="-228600">
              <a:spcBef>
                <a:spcPct val="20000"/>
              </a:spcBef>
              <a:buChar char="»"/>
              <a:defRPr kumimoji="1" sz="21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9pPr>
          </a:lstStyle>
          <a:p>
            <a:pPr algn="r" eaLnBrk="1" fontAlgn="auto" hangingPunct="1">
              <a:spcBef>
                <a:spcPct val="50000"/>
              </a:spcBef>
              <a:spcAft>
                <a:spcPts val="0"/>
              </a:spcAft>
              <a:buFontTx/>
              <a:buNone/>
              <a:defRPr/>
            </a:pPr>
            <a:r>
              <a:rPr lang="ja-JP" altLang="en-US" sz="1600" b="0" u="sng" kern="0" dirty="0">
                <a:solidFill>
                  <a:prstClr val="black"/>
                </a:solidFill>
              </a:rPr>
              <a:t>入門コース：　　グループ</a:t>
            </a:r>
          </a:p>
        </p:txBody>
      </p:sp>
      <p:graphicFrame>
        <p:nvGraphicFramePr>
          <p:cNvPr id="33" name="表 32"/>
          <p:cNvGraphicFramePr>
            <a:graphicFrameLocks noGrp="1"/>
          </p:cNvGraphicFramePr>
          <p:nvPr/>
        </p:nvGraphicFramePr>
        <p:xfrm>
          <a:off x="5148263" y="1031875"/>
          <a:ext cx="1695450" cy="514350"/>
        </p:xfrm>
        <a:graphic>
          <a:graphicData uri="http://schemas.openxmlformats.org/drawingml/2006/table">
            <a:tbl>
              <a:tblPr/>
              <a:tblGrid>
                <a:gridCol w="1695450">
                  <a:extLst>
                    <a:ext uri="{9D8B030D-6E8A-4147-A177-3AD203B41FA5}">
                      <a16:colId xmlns:a16="http://schemas.microsoft.com/office/drawing/2014/main" val="2446779732"/>
                    </a:ext>
                  </a:extLst>
                </a:gridCol>
              </a:tblGrid>
              <a:tr h="514350">
                <a:tc>
                  <a:txBody>
                    <a:bodyPr/>
                    <a:lstStyle>
                      <a:lvl1pPr>
                        <a:spcBef>
                          <a:spcPct val="20000"/>
                        </a:spcBef>
                        <a:buFont typeface="Arial" panose="020B0604020202020204" pitchFamily="34" charset="0"/>
                        <a:defRPr kumimoji="1" sz="28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defRPr kumimoji="1" sz="24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defRPr kumimoji="1" sz="20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ja-JP" altLang="en-US" sz="1400" b="0" i="0" u="none" strike="noStrike" cap="none" normalizeH="0" baseline="0">
                          <a:ln>
                            <a:noFill/>
                          </a:ln>
                          <a:solidFill>
                            <a:srgbClr val="000000"/>
                          </a:solidFill>
                          <a:effectLst/>
                          <a:latin typeface="ＭＳ Ｐゴシック" panose="020B0600070205080204" pitchFamily="50" charset="-128"/>
                          <a:ea typeface="ＭＳ Ｐゴシック" panose="020B0600070205080204" pitchFamily="50" charset="-128"/>
                          <a:cs typeface="Arial" panose="020B0604020202020204" pitchFamily="34" charset="0"/>
                        </a:rPr>
                        <a:t>（三</a:t>
                      </a:r>
                      <a:r>
                        <a:rPr kumimoji="0" lang="en-US" altLang="en-US" sz="1400" b="0" i="0" u="none" strike="noStrike" cap="none" normalizeH="0" baseline="0">
                          <a:ln>
                            <a:noFill/>
                          </a:ln>
                          <a:solidFill>
                            <a:srgbClr val="000000"/>
                          </a:solidFill>
                          <a:effectLst/>
                          <a:latin typeface="Times New Roman" panose="02020603050405020304" pitchFamily="18" charset="0"/>
                          <a:ea typeface="ＭＳ Ｐゴシック" panose="020B0600070205080204" pitchFamily="50" charset="-128"/>
                          <a:cs typeface="Arial" panose="020B0604020202020204" pitchFamily="34" charset="0"/>
                        </a:rPr>
                        <a:t>次手段）</a:t>
                      </a:r>
                      <a:endParaRPr kumimoji="0" lang="en-US" altLang="en-US" sz="18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cs typeface="Arial" panose="020B0604020202020204" pitchFamily="34" charset="0"/>
                      </a:endParaRPr>
                    </a:p>
                  </a:txBody>
                  <a:tcPr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515604819"/>
                  </a:ext>
                </a:extLst>
              </a:tr>
            </a:tbl>
          </a:graphicData>
        </a:graphic>
      </p:graphicFrame>
      <p:sp>
        <p:nvSpPr>
          <p:cNvPr id="35" name="正方形/長方形 34"/>
          <p:cNvSpPr/>
          <p:nvPr/>
        </p:nvSpPr>
        <p:spPr>
          <a:xfrm>
            <a:off x="1042988" y="2751138"/>
            <a:ext cx="1441450" cy="539750"/>
          </a:xfrm>
          <a:prstGeom prst="rect">
            <a:avLst/>
          </a:prstGeom>
          <a:noFill/>
          <a:ln w="25400" cap="flat" cmpd="sng" algn="ctr">
            <a:solidFill>
              <a:srgbClr val="FF0000"/>
            </a:solidFill>
            <a:prstDash val="solid"/>
          </a:ln>
          <a:effectLst/>
        </p:spPr>
        <p:txBody>
          <a:bodyPr anchor="ctr"/>
          <a:lstStyle/>
          <a:p>
            <a:pPr algn="ctr" eaLnBrk="1" fontAlgn="auto" hangingPunct="1">
              <a:spcBef>
                <a:spcPts val="0"/>
              </a:spcBef>
              <a:spcAft>
                <a:spcPts val="0"/>
              </a:spcAft>
              <a:defRPr/>
            </a:pPr>
            <a:endParaRPr kumimoji="0" lang="ja-JP" altLang="en-US" sz="1800" b="0" kern="0">
              <a:solidFill>
                <a:prstClr val="white"/>
              </a:solidFill>
              <a:latin typeface="Calibri"/>
              <a:ea typeface="ＭＳ Ｐゴシック" panose="020B0600070205080204" pitchFamily="50" charset="-128"/>
            </a:endParaRPr>
          </a:p>
        </p:txBody>
      </p:sp>
      <p:sp>
        <p:nvSpPr>
          <p:cNvPr id="36" name="正方形/長方形 35"/>
          <p:cNvSpPr/>
          <p:nvPr/>
        </p:nvSpPr>
        <p:spPr>
          <a:xfrm>
            <a:off x="2916238" y="2465388"/>
            <a:ext cx="1655762" cy="541337"/>
          </a:xfrm>
          <a:prstGeom prst="rect">
            <a:avLst/>
          </a:prstGeom>
          <a:noFill/>
          <a:ln w="25400" cap="flat" cmpd="sng" algn="ctr">
            <a:solidFill>
              <a:srgbClr val="FF0000"/>
            </a:solidFill>
            <a:prstDash val="solid"/>
          </a:ln>
          <a:effectLst/>
        </p:spPr>
        <p:txBody>
          <a:bodyPr anchor="ctr"/>
          <a:lstStyle/>
          <a:p>
            <a:pPr algn="ctr" eaLnBrk="1" fontAlgn="auto" hangingPunct="1">
              <a:spcBef>
                <a:spcPts val="0"/>
              </a:spcBef>
              <a:spcAft>
                <a:spcPts val="0"/>
              </a:spcAft>
              <a:defRPr/>
            </a:pPr>
            <a:endParaRPr kumimoji="0" lang="ja-JP" altLang="en-US" sz="1800" b="0" kern="0">
              <a:solidFill>
                <a:prstClr val="white"/>
              </a:solidFill>
              <a:latin typeface="Calibri"/>
              <a:ea typeface="ＭＳ Ｐゴシック" panose="020B0600070205080204" pitchFamily="50" charset="-128"/>
            </a:endParaRPr>
          </a:p>
        </p:txBody>
      </p:sp>
      <p:sp>
        <p:nvSpPr>
          <p:cNvPr id="40" name="正方形/長方形 39"/>
          <p:cNvSpPr/>
          <p:nvPr/>
        </p:nvSpPr>
        <p:spPr>
          <a:xfrm>
            <a:off x="2916238" y="3286125"/>
            <a:ext cx="1655762" cy="541338"/>
          </a:xfrm>
          <a:prstGeom prst="rect">
            <a:avLst/>
          </a:prstGeom>
          <a:noFill/>
          <a:ln w="25400" cap="flat" cmpd="sng" algn="ctr">
            <a:solidFill>
              <a:srgbClr val="FF0000"/>
            </a:solidFill>
            <a:prstDash val="solid"/>
          </a:ln>
          <a:effectLst/>
        </p:spPr>
        <p:txBody>
          <a:bodyPr anchor="ctr"/>
          <a:lstStyle/>
          <a:p>
            <a:pPr algn="ctr" eaLnBrk="1" fontAlgn="auto" hangingPunct="1">
              <a:spcBef>
                <a:spcPts val="0"/>
              </a:spcBef>
              <a:spcAft>
                <a:spcPts val="0"/>
              </a:spcAft>
              <a:defRPr/>
            </a:pPr>
            <a:endParaRPr kumimoji="0" lang="ja-JP" altLang="en-US" sz="1800" b="0" kern="0">
              <a:solidFill>
                <a:prstClr val="white"/>
              </a:solidFill>
              <a:latin typeface="Calibri"/>
              <a:ea typeface="ＭＳ Ｐゴシック" panose="020B0600070205080204" pitchFamily="50" charset="-128"/>
            </a:endParaRPr>
          </a:p>
        </p:txBody>
      </p:sp>
      <p:sp>
        <p:nvSpPr>
          <p:cNvPr id="41" name="正方形/長方形 40"/>
          <p:cNvSpPr/>
          <p:nvPr/>
        </p:nvSpPr>
        <p:spPr>
          <a:xfrm>
            <a:off x="5003800" y="2178050"/>
            <a:ext cx="4032250" cy="1638300"/>
          </a:xfrm>
          <a:prstGeom prst="rect">
            <a:avLst/>
          </a:prstGeom>
          <a:noFill/>
          <a:ln w="25400" cap="flat" cmpd="sng" algn="ctr">
            <a:solidFill>
              <a:srgbClr val="FF0000"/>
            </a:solidFill>
            <a:prstDash val="solid"/>
          </a:ln>
          <a:effectLst/>
        </p:spPr>
        <p:txBody>
          <a:bodyPr anchor="ctr"/>
          <a:lstStyle/>
          <a:p>
            <a:pPr algn="ctr" eaLnBrk="1" fontAlgn="auto" hangingPunct="1">
              <a:spcBef>
                <a:spcPts val="0"/>
              </a:spcBef>
              <a:spcAft>
                <a:spcPts val="0"/>
              </a:spcAft>
              <a:defRPr/>
            </a:pPr>
            <a:endParaRPr kumimoji="0" lang="ja-JP" altLang="en-US" sz="1800" b="0" kern="0">
              <a:solidFill>
                <a:prstClr val="white"/>
              </a:solidFill>
              <a:latin typeface="Calibri"/>
              <a:ea typeface="ＭＳ Ｐゴシック" panose="020B0600070205080204" pitchFamily="50" charset="-128"/>
            </a:endParaRPr>
          </a:p>
        </p:txBody>
      </p:sp>
      <p:sp>
        <p:nvSpPr>
          <p:cNvPr id="42" name="角丸四角形吹き出し 41"/>
          <p:cNvSpPr/>
          <p:nvPr/>
        </p:nvSpPr>
        <p:spPr>
          <a:xfrm>
            <a:off x="971550" y="2089150"/>
            <a:ext cx="1979613" cy="547688"/>
          </a:xfrm>
          <a:prstGeom prst="wedgeRoundRectCallout">
            <a:avLst>
              <a:gd name="adj1" fmla="val -23471"/>
              <a:gd name="adj2" fmla="val 93846"/>
              <a:gd name="adj3" fmla="val 16667"/>
            </a:avLst>
          </a:prstGeom>
          <a:solidFill>
            <a:srgbClr val="4F81BD"/>
          </a:solidFill>
          <a:ln w="25400" cap="flat" cmpd="sng" algn="ctr">
            <a:solidFill>
              <a:srgbClr val="4F81BD">
                <a:shade val="50000"/>
              </a:srgbClr>
            </a:solidFill>
            <a:prstDash val="solid"/>
          </a:ln>
          <a:effectLst/>
        </p:spPr>
        <p:txBody>
          <a:bodyPr anchor="ctr"/>
          <a:lstStyle/>
          <a:p>
            <a:pPr eaLnBrk="1" fontAlgn="auto" hangingPunct="1">
              <a:spcBef>
                <a:spcPts val="0"/>
              </a:spcBef>
              <a:spcAft>
                <a:spcPts val="0"/>
              </a:spcAft>
              <a:defRPr/>
            </a:pPr>
            <a:r>
              <a:rPr kumimoji="0" lang="ja-JP" altLang="en-US" sz="1600" b="0" kern="0" dirty="0">
                <a:solidFill>
                  <a:prstClr val="white"/>
                </a:solidFill>
                <a:latin typeface="Meiryo UI" pitchFamily="50" charset="-128"/>
                <a:ea typeface="Meiryo UI" pitchFamily="50" charset="-128"/>
                <a:cs typeface="Meiryo UI" pitchFamily="50" charset="-128"/>
              </a:rPr>
              <a:t>前ページで採用した</a:t>
            </a:r>
          </a:p>
          <a:p>
            <a:pPr eaLnBrk="1" fontAlgn="auto" hangingPunct="1">
              <a:spcBef>
                <a:spcPts val="0"/>
              </a:spcBef>
              <a:spcAft>
                <a:spcPts val="0"/>
              </a:spcAft>
              <a:defRPr/>
            </a:pPr>
            <a:r>
              <a:rPr kumimoji="0" lang="ja-JP" altLang="en-US" sz="1600" b="0" kern="0" dirty="0">
                <a:solidFill>
                  <a:prstClr val="white"/>
                </a:solidFill>
                <a:latin typeface="Meiryo UI" pitchFamily="50" charset="-128"/>
                <a:ea typeface="Meiryo UI" pitchFamily="50" charset="-128"/>
                <a:cs typeface="Meiryo UI" pitchFamily="50" charset="-128"/>
              </a:rPr>
              <a:t>②の</a:t>
            </a:r>
            <a:r>
              <a:rPr kumimoji="0" lang="en-US" altLang="ja-JP" sz="1600" b="0" kern="0" dirty="0">
                <a:solidFill>
                  <a:prstClr val="white"/>
                </a:solidFill>
                <a:latin typeface="Meiryo UI" pitchFamily="50" charset="-128"/>
                <a:ea typeface="Meiryo UI" pitchFamily="50" charset="-128"/>
                <a:cs typeface="Meiryo UI" pitchFamily="50" charset="-128"/>
              </a:rPr>
              <a:t>『</a:t>
            </a:r>
            <a:r>
              <a:rPr kumimoji="0" lang="ja-JP" altLang="en-US" sz="1600" b="0" kern="0" dirty="0">
                <a:solidFill>
                  <a:prstClr val="white"/>
                </a:solidFill>
                <a:latin typeface="Meiryo UI" pitchFamily="50" charset="-128"/>
                <a:ea typeface="Meiryo UI" pitchFamily="50" charset="-128"/>
                <a:cs typeface="Meiryo UI" pitchFamily="50" charset="-128"/>
              </a:rPr>
              <a:t>攻め所</a:t>
            </a:r>
            <a:r>
              <a:rPr kumimoji="0" lang="en-US" altLang="ja-JP" sz="1600" b="0" kern="0" dirty="0">
                <a:solidFill>
                  <a:prstClr val="white"/>
                </a:solidFill>
                <a:latin typeface="Meiryo UI" pitchFamily="50" charset="-128"/>
                <a:ea typeface="Meiryo UI" pitchFamily="50" charset="-128"/>
                <a:cs typeface="Meiryo UI" pitchFamily="50" charset="-128"/>
              </a:rPr>
              <a:t>』</a:t>
            </a:r>
            <a:r>
              <a:rPr kumimoji="0" lang="ja-JP" altLang="en-US" sz="1600" b="0" kern="0" dirty="0">
                <a:solidFill>
                  <a:prstClr val="white"/>
                </a:solidFill>
                <a:latin typeface="Meiryo UI" pitchFamily="50" charset="-128"/>
                <a:ea typeface="Meiryo UI" pitchFamily="50" charset="-128"/>
                <a:cs typeface="Meiryo UI" pitchFamily="50" charset="-128"/>
              </a:rPr>
              <a:t>を記入</a:t>
            </a:r>
          </a:p>
        </p:txBody>
      </p:sp>
      <p:sp>
        <p:nvSpPr>
          <p:cNvPr id="43" name="角丸四角形吹き出し 42"/>
          <p:cNvSpPr/>
          <p:nvPr/>
        </p:nvSpPr>
        <p:spPr>
          <a:xfrm>
            <a:off x="971550" y="3429000"/>
            <a:ext cx="1979613" cy="549275"/>
          </a:xfrm>
          <a:prstGeom prst="wedgeRoundRectCallout">
            <a:avLst>
              <a:gd name="adj1" fmla="val 60381"/>
              <a:gd name="adj2" fmla="val -100181"/>
              <a:gd name="adj3" fmla="val 16667"/>
            </a:avLst>
          </a:prstGeom>
          <a:solidFill>
            <a:srgbClr val="4F81BD"/>
          </a:solidFill>
          <a:ln w="25400" cap="flat" cmpd="sng" algn="ctr">
            <a:solidFill>
              <a:srgbClr val="4F81BD">
                <a:shade val="50000"/>
              </a:srgbClr>
            </a:solidFill>
            <a:prstDash val="solid"/>
          </a:ln>
          <a:effectLst/>
        </p:spPr>
        <p:txBody>
          <a:bodyPr anchor="ctr"/>
          <a:lstStyle/>
          <a:p>
            <a:pPr eaLnBrk="1" fontAlgn="auto" hangingPunct="1">
              <a:spcBef>
                <a:spcPts val="0"/>
              </a:spcBef>
              <a:spcAft>
                <a:spcPts val="0"/>
              </a:spcAft>
              <a:defRPr/>
            </a:pPr>
            <a:r>
              <a:rPr kumimoji="0" lang="ja-JP" altLang="en-US" sz="1600" b="0" kern="0" dirty="0">
                <a:solidFill>
                  <a:prstClr val="white"/>
                </a:solidFill>
                <a:latin typeface="Meiryo UI" pitchFamily="50" charset="-128"/>
                <a:ea typeface="Meiryo UI" pitchFamily="50" charset="-128"/>
                <a:cs typeface="Meiryo UI" pitchFamily="50" charset="-128"/>
              </a:rPr>
              <a:t>２次・３次手段は</a:t>
            </a:r>
          </a:p>
          <a:p>
            <a:pPr eaLnBrk="1" fontAlgn="auto" hangingPunct="1">
              <a:spcBef>
                <a:spcPts val="0"/>
              </a:spcBef>
              <a:spcAft>
                <a:spcPts val="0"/>
              </a:spcAft>
              <a:defRPr/>
            </a:pPr>
            <a:r>
              <a:rPr kumimoji="0" lang="ja-JP" altLang="en-US" sz="1600" b="0" kern="0" dirty="0">
                <a:solidFill>
                  <a:prstClr val="white"/>
                </a:solidFill>
                <a:latin typeface="Meiryo UI" pitchFamily="50" charset="-128"/>
                <a:ea typeface="Meiryo UI" pitchFamily="50" charset="-128"/>
                <a:cs typeface="Meiryo UI" pitchFamily="50" charset="-128"/>
              </a:rPr>
              <a:t>自由記述</a:t>
            </a:r>
          </a:p>
        </p:txBody>
      </p:sp>
      <p:sp>
        <p:nvSpPr>
          <p:cNvPr id="44" name="角丸四角形吹き出し 43"/>
          <p:cNvSpPr/>
          <p:nvPr/>
        </p:nvSpPr>
        <p:spPr>
          <a:xfrm>
            <a:off x="7451725" y="2060575"/>
            <a:ext cx="1439863" cy="549275"/>
          </a:xfrm>
          <a:prstGeom prst="wedgeRoundRectCallout">
            <a:avLst>
              <a:gd name="adj1" fmla="val -4105"/>
              <a:gd name="adj2" fmla="val 84570"/>
              <a:gd name="adj3" fmla="val 16667"/>
            </a:avLst>
          </a:prstGeom>
          <a:solidFill>
            <a:srgbClr val="4F81BD"/>
          </a:solidFill>
          <a:ln w="25400" cap="flat" cmpd="sng" algn="ctr">
            <a:solidFill>
              <a:srgbClr val="4F81BD">
                <a:shade val="50000"/>
              </a:srgbClr>
            </a:solidFill>
            <a:prstDash val="solid"/>
          </a:ln>
          <a:effectLst/>
        </p:spPr>
        <p:txBody>
          <a:bodyPr anchor="ctr"/>
          <a:lstStyle/>
          <a:p>
            <a:pPr eaLnBrk="1" fontAlgn="auto" hangingPunct="1">
              <a:spcBef>
                <a:spcPts val="0"/>
              </a:spcBef>
              <a:spcAft>
                <a:spcPts val="0"/>
              </a:spcAft>
              <a:defRPr/>
            </a:pPr>
            <a:r>
              <a:rPr kumimoji="0" lang="ja-JP" altLang="en-US" sz="1600" b="0" kern="0" dirty="0">
                <a:solidFill>
                  <a:prstClr val="white"/>
                </a:solidFill>
                <a:latin typeface="Meiryo UI" pitchFamily="50" charset="-128"/>
                <a:ea typeface="Meiryo UI" pitchFamily="50" charset="-128"/>
                <a:cs typeface="Meiryo UI" pitchFamily="50" charset="-128"/>
              </a:rPr>
              <a:t>３次手段から</a:t>
            </a:r>
          </a:p>
          <a:p>
            <a:pPr eaLnBrk="1" fontAlgn="auto" hangingPunct="1">
              <a:spcBef>
                <a:spcPts val="0"/>
              </a:spcBef>
              <a:spcAft>
                <a:spcPts val="0"/>
              </a:spcAft>
              <a:defRPr/>
            </a:pPr>
            <a:r>
              <a:rPr kumimoji="0" lang="ja-JP" altLang="en-US" sz="1600" b="0" kern="0" dirty="0">
                <a:solidFill>
                  <a:prstClr val="white"/>
                </a:solidFill>
                <a:latin typeface="Meiryo UI" pitchFamily="50" charset="-128"/>
                <a:ea typeface="Meiryo UI" pitchFamily="50" charset="-128"/>
                <a:cs typeface="Meiryo UI" pitchFamily="50" charset="-128"/>
              </a:rPr>
              <a:t>１つは採用</a:t>
            </a:r>
          </a:p>
        </p:txBody>
      </p:sp>
      <p:sp>
        <p:nvSpPr>
          <p:cNvPr id="59" name="角丸四角形 58"/>
          <p:cNvSpPr/>
          <p:nvPr/>
        </p:nvSpPr>
        <p:spPr>
          <a:xfrm>
            <a:off x="3562350" y="765175"/>
            <a:ext cx="2520950" cy="287338"/>
          </a:xfrm>
          <a:prstGeom prst="roundRect">
            <a:avLst/>
          </a:prstGeom>
          <a:solidFill>
            <a:srgbClr val="FFFF00"/>
          </a:solidFill>
          <a:ln w="25400" cap="flat" cmpd="sng" algn="ctr">
            <a:solidFill>
              <a:srgbClr val="FF0000"/>
            </a:solidFill>
            <a:prstDash val="solid"/>
          </a:ln>
          <a:effectLst/>
        </p:spPr>
        <p:txBody>
          <a:bodyPr anchor="ctr"/>
          <a:lstStyle/>
          <a:p>
            <a:pPr algn="ctr" eaLnBrk="1" fontAlgn="auto" hangingPunct="1">
              <a:spcBef>
                <a:spcPts val="0"/>
              </a:spcBef>
              <a:spcAft>
                <a:spcPts val="0"/>
              </a:spcAft>
              <a:defRPr/>
            </a:pPr>
            <a:r>
              <a:rPr kumimoji="0" lang="ja-JP" altLang="en-US" sz="1600" b="0" kern="0" dirty="0">
                <a:solidFill>
                  <a:srgbClr val="FF0000"/>
                </a:solidFill>
                <a:latin typeface="Meiryo UI" pitchFamily="50" charset="-128"/>
                <a:ea typeface="Meiryo UI" pitchFamily="50" charset="-128"/>
                <a:cs typeface="Meiryo UI" pitchFamily="50" charset="-128"/>
              </a:rPr>
              <a:t>記入：赤枠内の抜け部分</a:t>
            </a:r>
          </a:p>
        </p:txBody>
      </p:sp>
      <p:sp>
        <p:nvSpPr>
          <p:cNvPr id="60" name="Text Box 28"/>
          <p:cNvSpPr txBox="1">
            <a:spLocks noChangeArrowheads="1"/>
          </p:cNvSpPr>
          <p:nvPr/>
        </p:nvSpPr>
        <p:spPr bwMode="auto">
          <a:xfrm>
            <a:off x="7164388" y="188913"/>
            <a:ext cx="1795462" cy="292100"/>
          </a:xfrm>
          <a:prstGeom prst="rect">
            <a:avLst/>
          </a:prstGeom>
          <a:noFill/>
          <a:ln w="9525">
            <a:solidFill>
              <a:sysClr val="windowText" lastClr="000000"/>
            </a:solidFill>
            <a:miter lim="800000"/>
            <a:headEnd/>
            <a:tailEnd/>
          </a:ln>
          <a:extLst>
            <a:ext uri="{909E8E84-426E-40DD-AFC4-6F175D3DCCD1}">
              <a14:hiddenFill xmlns:a14="http://schemas.microsoft.com/office/drawing/2010/main">
                <a:solidFill>
                  <a:srgbClr val="FFFFFF"/>
                </a:solidFill>
              </a14:hiddenFill>
            </a:ext>
          </a:extLst>
        </p:spPr>
        <p:txBody>
          <a:bodyPr rIns="54000">
            <a:spAutoFit/>
          </a:bodyPr>
          <a:lstStyle>
            <a:lvl1pPr>
              <a:spcBef>
                <a:spcPct val="20000"/>
              </a:spcBef>
              <a:buChar char="•"/>
              <a:defRPr kumimoji="1" sz="3400">
                <a:solidFill>
                  <a:schemeClr val="tx1"/>
                </a:solidFill>
                <a:latin typeface="Times New Roman" pitchFamily="18" charset="0"/>
                <a:ea typeface="ＭＳ Ｐゴシック" pitchFamily="50" charset="-128"/>
              </a:defRPr>
            </a:lvl1pPr>
            <a:lvl2pPr marL="742950" indent="-285750">
              <a:spcBef>
                <a:spcPct val="20000"/>
              </a:spcBef>
              <a:buChar char="–"/>
              <a:defRPr kumimoji="1" sz="3000">
                <a:solidFill>
                  <a:schemeClr val="tx1"/>
                </a:solidFill>
                <a:latin typeface="Times New Roman" pitchFamily="18" charset="0"/>
                <a:ea typeface="ＭＳ Ｐゴシック" pitchFamily="50" charset="-128"/>
              </a:defRPr>
            </a:lvl2pPr>
            <a:lvl3pPr marL="1143000" indent="-228600">
              <a:spcBef>
                <a:spcPct val="20000"/>
              </a:spcBef>
              <a:buChar char="•"/>
              <a:defRPr kumimoji="1" sz="2600">
                <a:solidFill>
                  <a:schemeClr val="tx1"/>
                </a:solidFill>
                <a:latin typeface="Times New Roman" pitchFamily="18" charset="0"/>
                <a:ea typeface="ＭＳ Ｐゴシック" pitchFamily="50" charset="-128"/>
              </a:defRPr>
            </a:lvl3pPr>
            <a:lvl4pPr marL="1600200" indent="-228600">
              <a:spcBef>
                <a:spcPct val="20000"/>
              </a:spcBef>
              <a:buChar char="–"/>
              <a:defRPr kumimoji="1" sz="2100">
                <a:solidFill>
                  <a:schemeClr val="tx1"/>
                </a:solidFill>
                <a:latin typeface="Times New Roman" pitchFamily="18" charset="0"/>
                <a:ea typeface="ＭＳ Ｐゴシック" pitchFamily="50" charset="-128"/>
              </a:defRPr>
            </a:lvl4pPr>
            <a:lvl5pPr marL="2057400" indent="-228600">
              <a:spcBef>
                <a:spcPct val="20000"/>
              </a:spcBef>
              <a:buChar char="»"/>
              <a:defRPr kumimoji="1" sz="21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9pPr>
          </a:lstStyle>
          <a:p>
            <a:pPr algn="ctr" eaLnBrk="1" fontAlgn="auto" hangingPunct="1">
              <a:spcBef>
                <a:spcPct val="50000"/>
              </a:spcBef>
              <a:spcAft>
                <a:spcPts val="0"/>
              </a:spcAft>
              <a:buFontTx/>
              <a:buNone/>
              <a:defRPr/>
            </a:pPr>
            <a:r>
              <a:rPr lang="zh-TW" altLang="en-US" sz="1300" b="0" kern="0" dirty="0">
                <a:solidFill>
                  <a:prstClr val="black"/>
                </a:solidFill>
                <a:latin typeface="Meiryo UI" pitchFamily="50" charset="-128"/>
                <a:ea typeface="Meiryo UI" pitchFamily="50" charset="-128"/>
                <a:cs typeface="Meiryo UI" pitchFamily="50" charset="-128"/>
              </a:rPr>
              <a:t>課題達成型</a:t>
            </a:r>
            <a:r>
              <a:rPr lang="ja-JP" altLang="en-US" sz="1300" b="0" kern="0" dirty="0">
                <a:solidFill>
                  <a:prstClr val="black"/>
                </a:solidFill>
                <a:latin typeface="Meiryo UI" pitchFamily="50" charset="-128"/>
                <a:ea typeface="Meiryo UI" pitchFamily="50" charset="-128"/>
                <a:cs typeface="Meiryo UI" pitchFamily="50" charset="-128"/>
              </a:rPr>
              <a:t>入門コース</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 Box 2"/>
          <p:cNvSpPr txBox="1">
            <a:spLocks noChangeArrowheads="1"/>
          </p:cNvSpPr>
          <p:nvPr/>
        </p:nvSpPr>
        <p:spPr bwMode="auto">
          <a:xfrm>
            <a:off x="76200" y="90488"/>
            <a:ext cx="7239000" cy="442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50000"/>
              </a:spcBef>
              <a:buFontTx/>
              <a:buNone/>
            </a:pPr>
            <a:r>
              <a:rPr lang="ja-JP" altLang="en-US" sz="2800">
                <a:latin typeface="Times New Roman" panose="02020603050405020304" pitchFamily="18" charset="0"/>
              </a:rPr>
              <a:t>Ｄコース</a:t>
            </a:r>
            <a:r>
              <a:rPr lang="ja-JP" altLang="en-US" sz="2800" b="0">
                <a:latin typeface="Times New Roman" panose="02020603050405020304" pitchFamily="18" charset="0"/>
              </a:rPr>
              <a:t>　</a:t>
            </a:r>
            <a:r>
              <a:rPr lang="en-US" altLang="ja-JP" sz="2800" b="0">
                <a:latin typeface="Times New Roman" panose="02020603050405020304" pitchFamily="18" charset="0"/>
              </a:rPr>
              <a:t>【</a:t>
            </a:r>
            <a:r>
              <a:rPr lang="ja-JP" altLang="en-US" sz="2800" b="0">
                <a:latin typeface="Times New Roman" panose="02020603050405020304" pitchFamily="18" charset="0"/>
              </a:rPr>
              <a:t>課題達成型コース】</a:t>
            </a:r>
          </a:p>
        </p:txBody>
      </p:sp>
      <p:sp>
        <p:nvSpPr>
          <p:cNvPr id="22531" name="Text Box 3"/>
          <p:cNvSpPr txBox="1">
            <a:spLocks noChangeArrowheads="1"/>
          </p:cNvSpPr>
          <p:nvPr/>
        </p:nvSpPr>
        <p:spPr bwMode="auto">
          <a:xfrm>
            <a:off x="76200" y="457200"/>
            <a:ext cx="37338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50000"/>
              </a:spcBef>
              <a:buFontTx/>
              <a:buNone/>
            </a:pPr>
            <a:r>
              <a:rPr lang="ja-JP" altLang="en-US" sz="2000">
                <a:latin typeface="Times New Roman" panose="02020603050405020304" pitchFamily="18" charset="0"/>
                <a:ea typeface="HG丸ｺﾞｼｯｸM-PRO" panose="020F0600000000000000" pitchFamily="50" charset="-128"/>
              </a:rPr>
              <a:t>スケジュール</a:t>
            </a:r>
          </a:p>
        </p:txBody>
      </p:sp>
      <p:sp>
        <p:nvSpPr>
          <p:cNvPr id="22532" name="AutoShape 4"/>
          <p:cNvSpPr>
            <a:spLocks noChangeArrowheads="1"/>
          </p:cNvSpPr>
          <p:nvPr/>
        </p:nvSpPr>
        <p:spPr bwMode="auto">
          <a:xfrm>
            <a:off x="176213" y="1001713"/>
            <a:ext cx="8791575" cy="1089025"/>
          </a:xfrm>
          <a:prstGeom prst="roundRect">
            <a:avLst>
              <a:gd name="adj" fmla="val 16667"/>
            </a:avLst>
          </a:prstGeom>
          <a:solidFill>
            <a:srgbClr val="CCFFCC"/>
          </a:solidFill>
          <a:ln w="9525">
            <a:solidFill>
              <a:schemeClr val="tx1"/>
            </a:solidFill>
            <a:round/>
            <a:headEnd/>
            <a:tailEnd/>
          </a:ln>
        </p:spPr>
        <p:txBody>
          <a:bodyPr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buFont typeface="Arial" panose="020B0604020202020204" pitchFamily="34" charset="0"/>
              <a:buNone/>
            </a:pPr>
            <a:endParaRPr lang="en-US" altLang="ja-JP" sz="1200">
              <a:latin typeface="イワタ中丸ゴシック体(GT)"/>
              <a:ea typeface="HG丸ｺﾞｼｯｸM-PRO" panose="020F0600000000000000" pitchFamily="50" charset="-128"/>
              <a:cs typeface="Times New Roman" panose="02020603050405020304" pitchFamily="18" charset="0"/>
            </a:endParaRPr>
          </a:p>
          <a:p>
            <a:pPr>
              <a:buFont typeface="Arial" panose="020B0604020202020204" pitchFamily="34" charset="0"/>
              <a:buNone/>
            </a:pPr>
            <a:r>
              <a:rPr lang="ja-JP" altLang="en-US" sz="1400">
                <a:latin typeface="イワタ中丸ゴシック体(GT)"/>
                <a:ea typeface="HG丸ｺﾞｼｯｸM-PRO" panose="020F0600000000000000" pitchFamily="50" charset="-128"/>
                <a:cs typeface="Times New Roman" panose="02020603050405020304" pitchFamily="18" charset="0"/>
              </a:rPr>
              <a:t>パズルゲームを通して「課題達成型ＱＣストーリー」を学んでいただきます。</a:t>
            </a:r>
            <a:r>
              <a:rPr lang="en-US" altLang="ja-JP" sz="1400">
                <a:latin typeface="イワタ中丸ゴシック体(GT)"/>
                <a:ea typeface="HG丸ｺﾞｼｯｸM-PRO" panose="020F0600000000000000" pitchFamily="50" charset="-128"/>
                <a:cs typeface="Times New Roman" panose="02020603050405020304" pitchFamily="18" charset="0"/>
              </a:rPr>
              <a:t/>
            </a:r>
            <a:br>
              <a:rPr lang="en-US" altLang="ja-JP" sz="1400">
                <a:latin typeface="イワタ中丸ゴシック体(GT)"/>
                <a:ea typeface="HG丸ｺﾞｼｯｸM-PRO" panose="020F0600000000000000" pitchFamily="50" charset="-128"/>
                <a:cs typeface="Times New Roman" panose="02020603050405020304" pitchFamily="18" charset="0"/>
              </a:rPr>
            </a:br>
            <a:r>
              <a:rPr lang="ja-JP" altLang="en-US" sz="1400">
                <a:latin typeface="イワタ中丸ゴシック体(GT)"/>
                <a:ea typeface="HG丸ｺﾞｼｯｸM-PRO" panose="020F0600000000000000" pitchFamily="50" charset="-128"/>
                <a:cs typeface="Times New Roman" panose="02020603050405020304" pitchFamily="18" charset="0"/>
              </a:rPr>
              <a:t>＊皆で話し合ってアイデアを生み出す過程や、そのアイデアをうまく活かして目標を達成できた、</a:t>
            </a:r>
            <a:r>
              <a:rPr lang="en-US" altLang="ja-JP" sz="1400">
                <a:latin typeface="イワタ中丸ゴシック体(GT)"/>
                <a:ea typeface="HG丸ｺﾞｼｯｸM-PRO" panose="020F0600000000000000" pitchFamily="50" charset="-128"/>
                <a:cs typeface="Times New Roman" panose="02020603050405020304" pitchFamily="18" charset="0"/>
              </a:rPr>
              <a:t/>
            </a:r>
            <a:br>
              <a:rPr lang="en-US" altLang="ja-JP" sz="1400">
                <a:latin typeface="イワタ中丸ゴシック体(GT)"/>
                <a:ea typeface="HG丸ｺﾞｼｯｸM-PRO" panose="020F0600000000000000" pitchFamily="50" charset="-128"/>
                <a:cs typeface="Times New Roman" panose="02020603050405020304" pitchFamily="18" charset="0"/>
              </a:rPr>
            </a:br>
            <a:r>
              <a:rPr lang="ja-JP" altLang="en-US" sz="1400">
                <a:latin typeface="イワタ中丸ゴシック体(GT)"/>
                <a:ea typeface="HG丸ｺﾞｼｯｸM-PRO" panose="020F0600000000000000" pitchFamily="50" charset="-128"/>
                <a:cs typeface="Times New Roman" panose="02020603050405020304" pitchFamily="18" charset="0"/>
              </a:rPr>
              <a:t>あるいは近づくことが出来た時の喜び ＝ 「ＱＣサークル活動の喜び」を味わってください。</a:t>
            </a:r>
            <a:endParaRPr lang="ja-JP" altLang="ja-JP" sz="1400">
              <a:latin typeface="イワタ中丸ゴシック体(GT)"/>
              <a:ea typeface="HG丸ｺﾞｼｯｸM-PRO" panose="020F0600000000000000" pitchFamily="50" charset="-128"/>
              <a:cs typeface="Times New Roman" panose="02020603050405020304" pitchFamily="18" charset="0"/>
            </a:endParaRPr>
          </a:p>
        </p:txBody>
      </p:sp>
      <p:sp>
        <p:nvSpPr>
          <p:cNvPr id="3" name="正方形/長方形 2"/>
          <p:cNvSpPr/>
          <p:nvPr/>
        </p:nvSpPr>
        <p:spPr>
          <a:xfrm>
            <a:off x="1476375" y="814388"/>
            <a:ext cx="1728788" cy="39687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600" dirty="0">
                <a:solidFill>
                  <a:schemeClr val="tx1"/>
                </a:solidFill>
              </a:rPr>
              <a:t>研修のポイント</a:t>
            </a:r>
          </a:p>
        </p:txBody>
      </p:sp>
      <p:pic>
        <p:nvPicPr>
          <p:cNvPr id="5" name="図 4"/>
          <p:cNvPicPr>
            <a:picLocks noChangeAspect="1"/>
          </p:cNvPicPr>
          <p:nvPr/>
        </p:nvPicPr>
        <p:blipFill>
          <a:blip r:embed="rId3"/>
          <a:stretch>
            <a:fillRect/>
          </a:stretch>
        </p:blipFill>
        <p:spPr>
          <a:xfrm>
            <a:off x="2279379" y="2132856"/>
            <a:ext cx="4475262" cy="4729378"/>
          </a:xfrm>
          <a:prstGeom prst="rect">
            <a:avLst/>
          </a:prstGeom>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ext Box 28"/>
          <p:cNvSpPr txBox="1">
            <a:spLocks noChangeArrowheads="1"/>
          </p:cNvSpPr>
          <p:nvPr/>
        </p:nvSpPr>
        <p:spPr bwMode="auto">
          <a:xfrm>
            <a:off x="422275" y="115888"/>
            <a:ext cx="8651875" cy="87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just" eaLnBrk="1" hangingPunct="1">
              <a:spcBef>
                <a:spcPct val="10000"/>
              </a:spcBef>
              <a:buFontTx/>
              <a:buNone/>
            </a:pPr>
            <a:r>
              <a:rPr lang="en-US" altLang="ja-JP" sz="1600" b="0">
                <a:latin typeface="HG丸ｺﾞｼｯｸM-PRO" panose="020F0600000000000000" pitchFamily="50" charset="-128"/>
                <a:ea typeface="HG丸ｺﾞｼｯｸM-PRO" panose="020F0600000000000000" pitchFamily="50" charset="-128"/>
              </a:rPr>
              <a:t>(6)</a:t>
            </a:r>
            <a:r>
              <a:rPr lang="ja-JP" altLang="en-US" sz="1600" b="0">
                <a:latin typeface="HG丸ｺﾞｼｯｸM-PRO" panose="020F0600000000000000" pitchFamily="50" charset="-128"/>
                <a:ea typeface="HG丸ｺﾞｼｯｸM-PRO" panose="020F0600000000000000" pitchFamily="50" charset="-128"/>
              </a:rPr>
              <a:t>成功シナリオの追究と実施 </a:t>
            </a:r>
          </a:p>
          <a:p>
            <a:pPr algn="just" eaLnBrk="1" hangingPunct="1">
              <a:spcBef>
                <a:spcPct val="10000"/>
              </a:spcBef>
              <a:buFontTx/>
              <a:buNone/>
            </a:pPr>
            <a:r>
              <a:rPr lang="ja-JP" altLang="en-US" sz="1600" b="0">
                <a:latin typeface="HG丸ｺﾞｼｯｸM-PRO" panose="020F0600000000000000" pitchFamily="50" charset="-128"/>
                <a:ea typeface="HG丸ｺﾞｼｯｸM-PRO" panose="020F0600000000000000" pitchFamily="50" charset="-128"/>
              </a:rPr>
              <a:t>　シナリオ案に対して「障害・悪影響」を排除の上、成功に至るシナリオを総合的に判定し、</a:t>
            </a:r>
          </a:p>
          <a:p>
            <a:pPr algn="just" eaLnBrk="1" hangingPunct="1">
              <a:spcBef>
                <a:spcPct val="10000"/>
              </a:spcBef>
              <a:buFontTx/>
              <a:buNone/>
            </a:pPr>
            <a:r>
              <a:rPr lang="ja-JP" altLang="en-US" sz="1600" b="0">
                <a:latin typeface="HG丸ｺﾞｼｯｸM-PRO" panose="020F0600000000000000" pitchFamily="50" charset="-128"/>
                <a:ea typeface="HG丸ｺﾞｼｯｸM-PRO" panose="020F0600000000000000" pitchFamily="50" charset="-128"/>
              </a:rPr>
              <a:t>　実施する。</a:t>
            </a:r>
            <a:r>
              <a:rPr lang="en-US" altLang="ja-JP" sz="1600" b="0">
                <a:latin typeface="HG丸ｺﾞｼｯｸM-PRO" panose="020F0600000000000000" pitchFamily="50" charset="-128"/>
                <a:ea typeface="HG丸ｺﾞｼｯｸM-PRO" panose="020F0600000000000000" pitchFamily="50" charset="-128"/>
              </a:rPr>
              <a:t>〔</a:t>
            </a:r>
            <a:r>
              <a:rPr lang="ja-JP" altLang="en-US" sz="1600" b="0">
                <a:latin typeface="HG丸ｺﾞｼｯｸM-PRO" panose="020F0600000000000000" pitchFamily="50" charset="-128"/>
                <a:ea typeface="HG丸ｺﾞｼｯｸM-PRO" panose="020F0600000000000000" pitchFamily="50" charset="-128"/>
              </a:rPr>
              <a:t>発表資料５</a:t>
            </a:r>
            <a:r>
              <a:rPr lang="en-US" altLang="ja-JP" sz="1600" b="0">
                <a:latin typeface="HG丸ｺﾞｼｯｸM-PRO" panose="020F0600000000000000" pitchFamily="50" charset="-128"/>
                <a:ea typeface="HG丸ｺﾞｼｯｸM-PRO" panose="020F0600000000000000" pitchFamily="50" charset="-128"/>
              </a:rPr>
              <a:t>〕</a:t>
            </a:r>
          </a:p>
        </p:txBody>
      </p:sp>
      <p:sp>
        <p:nvSpPr>
          <p:cNvPr id="3" name="正方形/長方形 2"/>
          <p:cNvSpPr/>
          <p:nvPr/>
        </p:nvSpPr>
        <p:spPr>
          <a:xfrm>
            <a:off x="1619250" y="1196975"/>
            <a:ext cx="6161088" cy="475297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pic>
        <p:nvPicPr>
          <p:cNvPr id="65540" name="図 3"/>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12913" y="1290638"/>
            <a:ext cx="5965825" cy="454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ext Box 3"/>
          <p:cNvSpPr txBox="1">
            <a:spLocks noChangeArrowheads="1"/>
          </p:cNvSpPr>
          <p:nvPr/>
        </p:nvSpPr>
        <p:spPr bwMode="auto">
          <a:xfrm>
            <a:off x="69850" y="30163"/>
            <a:ext cx="25908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50000"/>
              </a:spcBef>
              <a:buFontTx/>
              <a:buNone/>
            </a:pPr>
            <a:r>
              <a:rPr lang="ja-JP" altLang="en-US" sz="1200">
                <a:solidFill>
                  <a:srgbClr val="000000"/>
                </a:solidFill>
                <a:latin typeface="Meiryo UI" panose="020B0604030504040204" pitchFamily="50" charset="-128"/>
                <a:ea typeface="Meiryo UI" panose="020B0604030504040204" pitchFamily="50" charset="-128"/>
              </a:rPr>
              <a:t>■ｺｰｽＧＤ記録用紙（発表資料５）</a:t>
            </a:r>
          </a:p>
        </p:txBody>
      </p:sp>
      <p:sp>
        <p:nvSpPr>
          <p:cNvPr id="22" name="Text Box 2"/>
          <p:cNvSpPr txBox="1">
            <a:spLocks noChangeArrowheads="1"/>
          </p:cNvSpPr>
          <p:nvPr/>
        </p:nvSpPr>
        <p:spPr bwMode="auto">
          <a:xfrm>
            <a:off x="107950" y="333375"/>
            <a:ext cx="2735263" cy="400050"/>
          </a:xfrm>
          <a:prstGeom prst="rect">
            <a:avLst/>
          </a:prstGeom>
          <a:noFill/>
          <a:ln w="38100" cmpd="dbl">
            <a:solidFill>
              <a:sysClr val="windowText" lastClr="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kumimoji="1" sz="3400">
                <a:solidFill>
                  <a:schemeClr val="tx1"/>
                </a:solidFill>
                <a:latin typeface="Times New Roman" pitchFamily="18" charset="0"/>
                <a:ea typeface="ＭＳ Ｐゴシック" pitchFamily="50" charset="-128"/>
              </a:defRPr>
            </a:lvl1pPr>
            <a:lvl2pPr marL="742950" indent="-285750">
              <a:spcBef>
                <a:spcPct val="20000"/>
              </a:spcBef>
              <a:buChar char="–"/>
              <a:defRPr kumimoji="1" sz="3000">
                <a:solidFill>
                  <a:schemeClr val="tx1"/>
                </a:solidFill>
                <a:latin typeface="Times New Roman" pitchFamily="18" charset="0"/>
                <a:ea typeface="ＭＳ Ｐゴシック" pitchFamily="50" charset="-128"/>
              </a:defRPr>
            </a:lvl2pPr>
            <a:lvl3pPr marL="1143000" indent="-228600">
              <a:spcBef>
                <a:spcPct val="20000"/>
              </a:spcBef>
              <a:buChar char="•"/>
              <a:defRPr kumimoji="1" sz="2600">
                <a:solidFill>
                  <a:schemeClr val="tx1"/>
                </a:solidFill>
                <a:latin typeface="Times New Roman" pitchFamily="18" charset="0"/>
                <a:ea typeface="ＭＳ Ｐゴシック" pitchFamily="50" charset="-128"/>
              </a:defRPr>
            </a:lvl3pPr>
            <a:lvl4pPr marL="1600200" indent="-228600">
              <a:spcBef>
                <a:spcPct val="20000"/>
              </a:spcBef>
              <a:buChar char="–"/>
              <a:defRPr kumimoji="1" sz="2100">
                <a:solidFill>
                  <a:schemeClr val="tx1"/>
                </a:solidFill>
                <a:latin typeface="Times New Roman" pitchFamily="18" charset="0"/>
                <a:ea typeface="ＭＳ Ｐゴシック" pitchFamily="50" charset="-128"/>
              </a:defRPr>
            </a:lvl4pPr>
            <a:lvl5pPr marL="2057400" indent="-228600">
              <a:spcBef>
                <a:spcPct val="20000"/>
              </a:spcBef>
              <a:buChar char="»"/>
              <a:defRPr kumimoji="1" sz="21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9pPr>
          </a:lstStyle>
          <a:p>
            <a:pPr algn="ctr" eaLnBrk="1" fontAlgn="auto" hangingPunct="1">
              <a:spcAft>
                <a:spcPts val="0"/>
              </a:spcAft>
              <a:buFontTx/>
              <a:buNone/>
              <a:defRPr/>
            </a:pPr>
            <a:r>
              <a:rPr lang="ja-JP" altLang="en-US" sz="2000" b="0" kern="0" dirty="0">
                <a:solidFill>
                  <a:prstClr val="black"/>
                </a:solidFill>
                <a:latin typeface="HGP創英角ｺﾞｼｯｸUB" pitchFamily="50" charset="-128"/>
                <a:ea typeface="HGP創英角ｺﾞｼｯｸUB" pitchFamily="50" charset="-128"/>
              </a:rPr>
              <a:t>成功シナリオの追究</a:t>
            </a:r>
          </a:p>
        </p:txBody>
      </p:sp>
      <p:graphicFrame>
        <p:nvGraphicFramePr>
          <p:cNvPr id="23" name="表 22"/>
          <p:cNvGraphicFramePr>
            <a:graphicFrameLocks noGrp="1"/>
          </p:cNvGraphicFramePr>
          <p:nvPr/>
        </p:nvGraphicFramePr>
        <p:xfrm>
          <a:off x="107950" y="881063"/>
          <a:ext cx="8891587" cy="4732353"/>
        </p:xfrm>
        <a:graphic>
          <a:graphicData uri="http://schemas.openxmlformats.org/drawingml/2006/table">
            <a:tbl>
              <a:tblPr firstRow="1" bandRow="1"/>
              <a:tblGrid>
                <a:gridCol w="1331103">
                  <a:extLst>
                    <a:ext uri="{9D8B030D-6E8A-4147-A177-3AD203B41FA5}">
                      <a16:colId xmlns:a16="http://schemas.microsoft.com/office/drawing/2014/main" val="20000"/>
                    </a:ext>
                  </a:extLst>
                </a:gridCol>
                <a:gridCol w="2736175">
                  <a:extLst>
                    <a:ext uri="{9D8B030D-6E8A-4147-A177-3AD203B41FA5}">
                      <a16:colId xmlns:a16="http://schemas.microsoft.com/office/drawing/2014/main" val="20001"/>
                    </a:ext>
                  </a:extLst>
                </a:gridCol>
                <a:gridCol w="1584102">
                  <a:extLst>
                    <a:ext uri="{9D8B030D-6E8A-4147-A177-3AD203B41FA5}">
                      <a16:colId xmlns:a16="http://schemas.microsoft.com/office/drawing/2014/main" val="20002"/>
                    </a:ext>
                  </a:extLst>
                </a:gridCol>
                <a:gridCol w="1224078">
                  <a:extLst>
                    <a:ext uri="{9D8B030D-6E8A-4147-A177-3AD203B41FA5}">
                      <a16:colId xmlns:a16="http://schemas.microsoft.com/office/drawing/2014/main" val="20003"/>
                    </a:ext>
                  </a:extLst>
                </a:gridCol>
                <a:gridCol w="864055">
                  <a:extLst>
                    <a:ext uri="{9D8B030D-6E8A-4147-A177-3AD203B41FA5}">
                      <a16:colId xmlns:a16="http://schemas.microsoft.com/office/drawing/2014/main" val="20004"/>
                    </a:ext>
                  </a:extLst>
                </a:gridCol>
                <a:gridCol w="576037">
                  <a:extLst>
                    <a:ext uri="{9D8B030D-6E8A-4147-A177-3AD203B41FA5}">
                      <a16:colId xmlns:a16="http://schemas.microsoft.com/office/drawing/2014/main" val="20005"/>
                    </a:ext>
                  </a:extLst>
                </a:gridCol>
                <a:gridCol w="576037">
                  <a:extLst>
                    <a:ext uri="{9D8B030D-6E8A-4147-A177-3AD203B41FA5}">
                      <a16:colId xmlns:a16="http://schemas.microsoft.com/office/drawing/2014/main" val="20006"/>
                    </a:ext>
                  </a:extLst>
                </a:gridCol>
              </a:tblGrid>
              <a:tr h="526146">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algn="ctr"/>
                      <a:r>
                        <a:rPr kumimoji="1" lang="ja-JP" altLang="en-US" sz="1400" b="0" dirty="0">
                          <a:solidFill>
                            <a:schemeClr val="tx1"/>
                          </a:solidFill>
                          <a:latin typeface="+mn-ea"/>
                          <a:ea typeface="+mn-ea"/>
                        </a:rPr>
                        <a:t>方策</a:t>
                      </a:r>
                    </a:p>
                  </a:txBody>
                  <a:tcPr marL="91436" marR="91436"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lumMod val="20000"/>
                        <a:lumOff val="80000"/>
                      </a:srgbClr>
                    </a:solid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algn="ctr"/>
                      <a:r>
                        <a:rPr kumimoji="1" lang="ja-JP" altLang="en-US" sz="1400" b="0" dirty="0">
                          <a:solidFill>
                            <a:schemeClr val="tx1"/>
                          </a:solidFill>
                          <a:latin typeface="+mn-ea"/>
                          <a:ea typeface="+mn-ea"/>
                        </a:rPr>
                        <a:t>シナリオ案</a:t>
                      </a:r>
                    </a:p>
                    <a:p>
                      <a:pPr algn="ctr"/>
                      <a:r>
                        <a:rPr kumimoji="1" lang="en-US" altLang="ja-JP" sz="1400" b="0" dirty="0">
                          <a:solidFill>
                            <a:schemeClr val="tx1"/>
                          </a:solidFill>
                          <a:latin typeface="+mn-ea"/>
                          <a:ea typeface="+mn-ea"/>
                        </a:rPr>
                        <a:t>(</a:t>
                      </a:r>
                      <a:r>
                        <a:rPr kumimoji="1" lang="ja-JP" altLang="en-US" sz="1400" b="0" dirty="0">
                          <a:solidFill>
                            <a:schemeClr val="tx1"/>
                          </a:solidFill>
                          <a:latin typeface="+mn-ea"/>
                          <a:ea typeface="+mn-ea"/>
                        </a:rPr>
                        <a:t>実現に向けた具体的な実施手順</a:t>
                      </a:r>
                      <a:r>
                        <a:rPr kumimoji="1" lang="en-US" altLang="ja-JP" sz="1400" b="0" dirty="0">
                          <a:solidFill>
                            <a:schemeClr val="tx1"/>
                          </a:solidFill>
                          <a:latin typeface="+mn-ea"/>
                          <a:ea typeface="+mn-ea"/>
                        </a:rPr>
                        <a:t>)</a:t>
                      </a:r>
                      <a:endParaRPr kumimoji="1" lang="ja-JP" altLang="en-US" sz="1400" b="0" dirty="0">
                        <a:solidFill>
                          <a:schemeClr val="tx1"/>
                        </a:solidFill>
                        <a:latin typeface="+mn-ea"/>
                        <a:ea typeface="+mn-ea"/>
                      </a:endParaRPr>
                    </a:p>
                  </a:txBody>
                  <a:tcPr marL="91436" marR="91436"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lumMod val="20000"/>
                        <a:lumOff val="80000"/>
                      </a:srgbClr>
                    </a:solid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algn="ctr"/>
                      <a:r>
                        <a:rPr kumimoji="1" lang="ja-JP" altLang="en-US" sz="1400" b="0" dirty="0">
                          <a:solidFill>
                            <a:schemeClr val="tx1"/>
                          </a:solidFill>
                          <a:latin typeface="+mn-ea"/>
                          <a:ea typeface="+mn-ea"/>
                        </a:rPr>
                        <a:t>期待効果</a:t>
                      </a:r>
                    </a:p>
                  </a:txBody>
                  <a:tcPr marL="91436" marR="91436"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lumMod val="20000"/>
                        <a:lumOff val="80000"/>
                      </a:srgbClr>
                    </a:solid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algn="ctr"/>
                      <a:r>
                        <a:rPr kumimoji="1" lang="ja-JP" altLang="en-US" sz="1400" b="0" dirty="0">
                          <a:solidFill>
                            <a:schemeClr val="tx1"/>
                          </a:solidFill>
                          <a:latin typeface="+mn-ea"/>
                          <a:ea typeface="+mn-ea"/>
                        </a:rPr>
                        <a:t>障害悪影響</a:t>
                      </a:r>
                    </a:p>
                  </a:txBody>
                  <a:tcPr marL="91436" marR="91436"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lumMod val="20000"/>
                        <a:lumOff val="80000"/>
                      </a:srgbClr>
                    </a:solid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algn="ctr"/>
                      <a:r>
                        <a:rPr kumimoji="1" lang="ja-JP" altLang="en-US" sz="1400" b="0" dirty="0">
                          <a:solidFill>
                            <a:schemeClr val="tx1"/>
                          </a:solidFill>
                          <a:latin typeface="+mn-ea"/>
                          <a:ea typeface="+mn-ea"/>
                        </a:rPr>
                        <a:t>処置</a:t>
                      </a:r>
                    </a:p>
                  </a:txBody>
                  <a:tcPr marL="91436" marR="91436"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lumMod val="20000"/>
                        <a:lumOff val="80000"/>
                      </a:srgbClr>
                    </a:solid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algn="ctr"/>
                      <a:r>
                        <a:rPr kumimoji="1" lang="ja-JP" altLang="en-US" sz="1400" b="0" dirty="0">
                          <a:solidFill>
                            <a:schemeClr val="tx1"/>
                          </a:solidFill>
                          <a:latin typeface="+mn-ea"/>
                          <a:ea typeface="+mn-ea"/>
                        </a:rPr>
                        <a:t>前提</a:t>
                      </a:r>
                      <a:br>
                        <a:rPr kumimoji="1" lang="ja-JP" altLang="en-US" sz="1400" b="0" dirty="0">
                          <a:solidFill>
                            <a:schemeClr val="tx1"/>
                          </a:solidFill>
                          <a:latin typeface="+mn-ea"/>
                          <a:ea typeface="+mn-ea"/>
                        </a:rPr>
                      </a:br>
                      <a:r>
                        <a:rPr kumimoji="1" lang="ja-JP" altLang="en-US" sz="1400" b="0" dirty="0">
                          <a:solidFill>
                            <a:schemeClr val="tx1"/>
                          </a:solidFill>
                          <a:latin typeface="+mn-ea"/>
                          <a:ea typeface="+mn-ea"/>
                        </a:rPr>
                        <a:t>条件</a:t>
                      </a:r>
                    </a:p>
                  </a:txBody>
                  <a:tcPr marL="91436" marR="91436"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lumMod val="20000"/>
                        <a:lumOff val="80000"/>
                      </a:srgbClr>
                    </a:solid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algn="ctr"/>
                      <a:r>
                        <a:rPr kumimoji="1" lang="ja-JP" altLang="en-US" sz="1400" b="0" dirty="0">
                          <a:solidFill>
                            <a:schemeClr val="tx1"/>
                          </a:solidFill>
                          <a:latin typeface="+mn-ea"/>
                          <a:ea typeface="+mn-ea"/>
                        </a:rPr>
                        <a:t>総合</a:t>
                      </a:r>
                      <a:br>
                        <a:rPr kumimoji="1" lang="ja-JP" altLang="en-US" sz="1400" b="0" dirty="0">
                          <a:solidFill>
                            <a:schemeClr val="tx1"/>
                          </a:solidFill>
                          <a:latin typeface="+mn-ea"/>
                          <a:ea typeface="+mn-ea"/>
                        </a:rPr>
                      </a:br>
                      <a:r>
                        <a:rPr kumimoji="1" lang="ja-JP" altLang="en-US" sz="1400" b="0" dirty="0">
                          <a:solidFill>
                            <a:schemeClr val="tx1"/>
                          </a:solidFill>
                          <a:latin typeface="+mn-ea"/>
                          <a:ea typeface="+mn-ea"/>
                        </a:rPr>
                        <a:t>判定</a:t>
                      </a:r>
                    </a:p>
                  </a:txBody>
                  <a:tcPr marL="91436" marR="91436"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lumMod val="20000"/>
                        <a:lumOff val="80000"/>
                      </a:srgbClr>
                    </a:solidFill>
                  </a:tcPr>
                </a:tc>
                <a:extLst>
                  <a:ext uri="{0D108BD9-81ED-4DB2-BD59-A6C34878D82A}">
                    <a16:rowId xmlns:a16="http://schemas.microsoft.com/office/drawing/2014/main" val="10000"/>
                  </a:ext>
                </a:extLst>
              </a:tr>
              <a:tr h="640075">
                <a:tc rowSpan="2">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b="0" dirty="0">
                          <a:solidFill>
                            <a:schemeClr val="tx1"/>
                          </a:solidFill>
                          <a:latin typeface="+mn-ea"/>
                          <a:ea typeface="+mn-ea"/>
                        </a:rPr>
                        <a:t>①</a:t>
                      </a:r>
                      <a:r>
                        <a:rPr lang="ja-JP" altLang="en-US" sz="1200" dirty="0">
                          <a:latin typeface="+mn-ea"/>
                          <a:ea typeface="+mn-ea"/>
                        </a:rPr>
                        <a:t>原寸見本の</a:t>
                      </a:r>
                      <a:br>
                        <a:rPr lang="ja-JP" altLang="en-US" sz="1200" dirty="0">
                          <a:latin typeface="+mn-ea"/>
                          <a:ea typeface="+mn-ea"/>
                        </a:rPr>
                      </a:br>
                      <a:r>
                        <a:rPr lang="ja-JP" altLang="en-US" sz="1200" dirty="0">
                          <a:latin typeface="+mn-ea"/>
                          <a:ea typeface="+mn-ea"/>
                        </a:rPr>
                        <a:t>　有無を確認</a:t>
                      </a:r>
                      <a:r>
                        <a:rPr lang="ja-JP" altLang="en-US" sz="1200" dirty="0">
                          <a:solidFill>
                            <a:schemeClr val="tx1"/>
                          </a:solidFill>
                          <a:latin typeface="+mn-ea"/>
                          <a:ea typeface="+mn-ea"/>
                        </a:rPr>
                        <a:t>する</a:t>
                      </a:r>
                    </a:p>
                  </a:txBody>
                  <a:tcPr marL="91436" marR="91436"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indent="0" algn="l">
                        <a:buFontTx/>
                        <a:buNone/>
                      </a:pPr>
                      <a:r>
                        <a:rPr kumimoji="1" lang="ja-JP" altLang="en-US" sz="1200" b="0" dirty="0">
                          <a:solidFill>
                            <a:schemeClr val="tx1"/>
                          </a:solidFill>
                          <a:latin typeface="+mn-ea"/>
                          <a:ea typeface="+mn-ea"/>
                        </a:rPr>
                        <a:t>パズル完成（ピース跡有</a:t>
                      </a:r>
                      <a:r>
                        <a:rPr kumimoji="1" lang="en-US" altLang="ja-JP" sz="1200" b="0" dirty="0">
                          <a:solidFill>
                            <a:schemeClr val="tx1"/>
                          </a:solidFill>
                          <a:latin typeface="+mn-ea"/>
                          <a:ea typeface="+mn-ea"/>
                        </a:rPr>
                        <a:t>)</a:t>
                      </a:r>
                      <a:r>
                        <a:rPr kumimoji="1" lang="ja-JP" altLang="en-US" sz="1200" b="0" dirty="0">
                          <a:solidFill>
                            <a:schemeClr val="tx1"/>
                          </a:solidFill>
                          <a:latin typeface="+mn-ea"/>
                          <a:ea typeface="+mn-ea"/>
                        </a:rPr>
                        <a:t>の原寸見本をアドバイザーに</a:t>
                      </a:r>
                      <a:r>
                        <a:rPr kumimoji="1" lang="en-US" altLang="ja-JP" sz="1200" b="0" dirty="0">
                          <a:solidFill>
                            <a:schemeClr val="tx1"/>
                          </a:solidFill>
                          <a:latin typeface="+mn-ea"/>
                          <a:ea typeface="+mn-ea"/>
                        </a:rPr>
                        <a:t>1</a:t>
                      </a:r>
                      <a:r>
                        <a:rPr kumimoji="1" lang="ja-JP" altLang="en-US" sz="1200" b="0" dirty="0">
                          <a:solidFill>
                            <a:schemeClr val="tx1"/>
                          </a:solidFill>
                          <a:latin typeface="+mn-ea"/>
                          <a:ea typeface="+mn-ea"/>
                        </a:rPr>
                        <a:t>枚用意してもらい、その見本の上でパズルを組んでいく</a:t>
                      </a:r>
                    </a:p>
                  </a:txBody>
                  <a:tcPr marL="91436" marR="91436"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r>
                        <a:rPr lang="ja-JP" altLang="en-US" sz="1200" dirty="0">
                          <a:solidFill>
                            <a:schemeClr val="tx1"/>
                          </a:solidFill>
                          <a:latin typeface="+mn-ea"/>
                          <a:ea typeface="+mn-ea"/>
                        </a:rPr>
                        <a:t>見本の共有化</a:t>
                      </a:r>
                      <a:endParaRPr lang="en-US" altLang="ja-JP" sz="1200" dirty="0">
                        <a:solidFill>
                          <a:schemeClr val="tx1"/>
                        </a:solidFill>
                        <a:latin typeface="+mn-ea"/>
                        <a:ea typeface="+mn-ea"/>
                      </a:endParaRPr>
                    </a:p>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200" b="0" u="none" dirty="0">
                          <a:solidFill>
                            <a:schemeClr val="tx1"/>
                          </a:solidFill>
                          <a:latin typeface="+mn-ea"/>
                          <a:ea typeface="+mn-ea"/>
                        </a:rPr>
                        <a:t>(</a:t>
                      </a:r>
                      <a:r>
                        <a:rPr kumimoji="1" lang="ja-JP" altLang="en-US" sz="1200" b="0" u="none" dirty="0">
                          <a:solidFill>
                            <a:schemeClr val="tx1"/>
                          </a:solidFill>
                          <a:latin typeface="+mn-ea"/>
                          <a:ea typeface="+mn-ea"/>
                        </a:rPr>
                        <a:t>時間：</a:t>
                      </a:r>
                      <a:r>
                        <a:rPr kumimoji="1" lang="en-US" altLang="ja-JP" sz="1200" b="0" u="none" dirty="0">
                          <a:solidFill>
                            <a:schemeClr val="tx1"/>
                          </a:solidFill>
                          <a:latin typeface="+mn-ea"/>
                          <a:ea typeface="+mn-ea"/>
                        </a:rPr>
                        <a:t>-2</a:t>
                      </a:r>
                      <a:r>
                        <a:rPr kumimoji="1" lang="ja-JP" altLang="en-US" sz="1200" b="0" u="none" dirty="0">
                          <a:solidFill>
                            <a:schemeClr val="tx1"/>
                          </a:solidFill>
                          <a:latin typeface="+mn-ea"/>
                          <a:ea typeface="+mn-ea"/>
                        </a:rPr>
                        <a:t>分</a:t>
                      </a:r>
                      <a:r>
                        <a:rPr kumimoji="1" lang="en-US" altLang="ja-JP" sz="1200" b="0" u="none" dirty="0">
                          <a:solidFill>
                            <a:schemeClr val="tx1"/>
                          </a:solidFill>
                          <a:latin typeface="+mn-ea"/>
                          <a:ea typeface="+mn-ea"/>
                        </a:rPr>
                        <a:t>30</a:t>
                      </a:r>
                      <a:r>
                        <a:rPr kumimoji="1" lang="ja-JP" altLang="en-US" sz="1200" b="0" u="none" dirty="0">
                          <a:solidFill>
                            <a:schemeClr val="tx1"/>
                          </a:solidFill>
                          <a:latin typeface="+mn-ea"/>
                          <a:ea typeface="+mn-ea"/>
                        </a:rPr>
                        <a:t>秒</a:t>
                      </a:r>
                      <a:r>
                        <a:rPr kumimoji="1" lang="en-US" altLang="ja-JP" sz="1200" b="0" u="none" dirty="0">
                          <a:solidFill>
                            <a:schemeClr val="tx1"/>
                          </a:solidFill>
                          <a:latin typeface="+mn-ea"/>
                          <a:ea typeface="+mn-ea"/>
                        </a:rPr>
                        <a:t>/</a:t>
                      </a:r>
                      <a:r>
                        <a:rPr kumimoji="1" lang="ja-JP" altLang="en-US" sz="1200" b="0" u="none" dirty="0">
                          <a:solidFill>
                            <a:schemeClr val="tx1"/>
                          </a:solidFill>
                          <a:latin typeface="+mn-ea"/>
                          <a:ea typeface="+mn-ea"/>
                        </a:rPr>
                        <a:t>回</a:t>
                      </a:r>
                      <a:r>
                        <a:rPr kumimoji="1" lang="en-US" altLang="ja-JP" sz="1200" b="0" u="none" dirty="0">
                          <a:solidFill>
                            <a:schemeClr val="tx1"/>
                          </a:solidFill>
                          <a:latin typeface="+mn-ea"/>
                          <a:ea typeface="+mn-ea"/>
                        </a:rPr>
                        <a:t>)</a:t>
                      </a:r>
                      <a:endParaRPr kumimoji="1" lang="ja-JP" altLang="en-US" sz="1200" b="0" u="none" dirty="0">
                        <a:solidFill>
                          <a:schemeClr val="tx1"/>
                        </a:solidFill>
                        <a:latin typeface="+mn-ea"/>
                        <a:ea typeface="+mn-ea"/>
                      </a:endParaRPr>
                    </a:p>
                  </a:txBody>
                  <a:tcPr marL="91436" marR="91436"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r>
                        <a:rPr kumimoji="1" lang="ja-JP" altLang="en-US" sz="1200" b="0" dirty="0">
                          <a:solidFill>
                            <a:schemeClr val="tx1"/>
                          </a:solidFill>
                          <a:latin typeface="+mn-ea"/>
                          <a:ea typeface="+mn-ea"/>
                        </a:rPr>
                        <a:t>見本を見たい時に見れない</a:t>
                      </a:r>
                    </a:p>
                  </a:txBody>
                  <a:tcPr marL="91436" marR="91436"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r>
                        <a:rPr kumimoji="1" lang="ja-JP" altLang="en-US" sz="1200" b="0" dirty="0">
                          <a:solidFill>
                            <a:schemeClr val="tx1"/>
                          </a:solidFill>
                          <a:latin typeface="+mn-ea"/>
                          <a:ea typeface="+mn-ea"/>
                        </a:rPr>
                        <a:t>携帯で</a:t>
                      </a:r>
                    </a:p>
                    <a:p>
                      <a:pPr algn="ctr"/>
                      <a:r>
                        <a:rPr kumimoji="1" lang="ja-JP" altLang="en-US" sz="1200" b="0" dirty="0">
                          <a:solidFill>
                            <a:schemeClr val="tx1"/>
                          </a:solidFill>
                          <a:latin typeface="+mn-ea"/>
                          <a:ea typeface="+mn-ea"/>
                        </a:rPr>
                        <a:t>撮影する</a:t>
                      </a:r>
                    </a:p>
                  </a:txBody>
                  <a:tcPr marL="91436" marR="91436"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rowSpan="6">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r>
                        <a:rPr kumimoji="1" lang="ja-JP" altLang="en-US" sz="1200" b="0" dirty="0">
                          <a:solidFill>
                            <a:schemeClr val="tx1"/>
                          </a:solidFill>
                          <a:latin typeface="+mn-ea"/>
                          <a:ea typeface="+mn-ea"/>
                        </a:rPr>
                        <a:t>問題</a:t>
                      </a:r>
                    </a:p>
                    <a:p>
                      <a:pPr algn="ctr"/>
                      <a:r>
                        <a:rPr kumimoji="1" lang="ja-JP" altLang="en-US" sz="1200" b="0" dirty="0">
                          <a:solidFill>
                            <a:schemeClr val="tx1"/>
                          </a:solidFill>
                          <a:latin typeface="+mn-ea"/>
                          <a:ea typeface="+mn-ea"/>
                        </a:rPr>
                        <a:t>なし</a:t>
                      </a:r>
                    </a:p>
                  </a:txBody>
                  <a:tcPr marL="91436" marR="91436"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r>
                        <a:rPr kumimoji="1" lang="ja-JP" altLang="en-US" sz="2400" b="0" dirty="0">
                          <a:solidFill>
                            <a:schemeClr val="tx1"/>
                          </a:solidFill>
                          <a:latin typeface="+mn-ea"/>
                          <a:ea typeface="+mn-ea"/>
                        </a:rPr>
                        <a:t>採</a:t>
                      </a:r>
                    </a:p>
                  </a:txBody>
                  <a:tcPr marL="91436" marR="91436"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457196">
                <a:tc vMerge="1">
                  <a:txBody>
                    <a:bodyPr/>
                    <a:lstStyle/>
                    <a:p>
                      <a:endParaRPr lang="en-US"/>
                    </a:p>
                  </a:txBody>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b="0" dirty="0">
                          <a:solidFill>
                            <a:schemeClr val="tx1"/>
                          </a:solidFill>
                          <a:latin typeface="+mn-ea"/>
                          <a:ea typeface="+mn-ea"/>
                        </a:rPr>
                        <a:t>箱の拡大見本をアドバイザーに全員分</a:t>
                      </a:r>
                      <a:br>
                        <a:rPr kumimoji="1" lang="ja-JP" altLang="en-US" sz="1200" b="0" dirty="0">
                          <a:solidFill>
                            <a:schemeClr val="tx1"/>
                          </a:solidFill>
                          <a:latin typeface="+mn-ea"/>
                          <a:ea typeface="+mn-ea"/>
                        </a:rPr>
                      </a:br>
                      <a:r>
                        <a:rPr kumimoji="1" lang="ja-JP" altLang="en-US" sz="1200" b="0" dirty="0">
                          <a:solidFill>
                            <a:schemeClr val="tx1"/>
                          </a:solidFill>
                          <a:latin typeface="+mn-ea"/>
                          <a:ea typeface="+mn-ea"/>
                        </a:rPr>
                        <a:t>用意してもらい、パズルを組んでいく</a:t>
                      </a:r>
                    </a:p>
                  </a:txBody>
                  <a:tcPr marL="91436" marR="91436"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u="none" dirty="0">
                          <a:solidFill>
                            <a:schemeClr val="tx1"/>
                          </a:solidFill>
                          <a:latin typeface="+mn-ea"/>
                          <a:ea typeface="+mn-ea"/>
                        </a:rPr>
                        <a:t>見本の共有化</a:t>
                      </a:r>
                    </a:p>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200" b="0" u="none" dirty="0">
                          <a:solidFill>
                            <a:schemeClr val="tx1"/>
                          </a:solidFill>
                          <a:latin typeface="+mn-ea"/>
                          <a:ea typeface="+mn-ea"/>
                        </a:rPr>
                        <a:t>(</a:t>
                      </a:r>
                      <a:r>
                        <a:rPr kumimoji="1" lang="ja-JP" altLang="en-US" sz="1200" b="0" u="none" dirty="0">
                          <a:solidFill>
                            <a:schemeClr val="tx1"/>
                          </a:solidFill>
                          <a:latin typeface="+mn-ea"/>
                          <a:ea typeface="+mn-ea"/>
                        </a:rPr>
                        <a:t>時間：</a:t>
                      </a:r>
                      <a:r>
                        <a:rPr kumimoji="1" lang="en-US" altLang="ja-JP" sz="1200" b="0" u="none" dirty="0">
                          <a:solidFill>
                            <a:schemeClr val="tx1"/>
                          </a:solidFill>
                          <a:latin typeface="+mn-ea"/>
                          <a:ea typeface="+mn-ea"/>
                        </a:rPr>
                        <a:t>-1</a:t>
                      </a:r>
                      <a:r>
                        <a:rPr kumimoji="1" lang="ja-JP" altLang="en-US" sz="1200" b="0" u="none" dirty="0">
                          <a:solidFill>
                            <a:schemeClr val="tx1"/>
                          </a:solidFill>
                          <a:latin typeface="+mn-ea"/>
                          <a:ea typeface="+mn-ea"/>
                        </a:rPr>
                        <a:t>分</a:t>
                      </a:r>
                      <a:r>
                        <a:rPr kumimoji="1" lang="en-US" altLang="ja-JP" sz="1200" b="0" u="none" dirty="0">
                          <a:solidFill>
                            <a:schemeClr val="tx1"/>
                          </a:solidFill>
                          <a:latin typeface="+mn-ea"/>
                          <a:ea typeface="+mn-ea"/>
                        </a:rPr>
                        <a:t>/</a:t>
                      </a:r>
                      <a:r>
                        <a:rPr kumimoji="1" lang="ja-JP" altLang="en-US" sz="1200" b="0" u="none" dirty="0">
                          <a:solidFill>
                            <a:schemeClr val="tx1"/>
                          </a:solidFill>
                          <a:latin typeface="+mn-ea"/>
                          <a:ea typeface="+mn-ea"/>
                        </a:rPr>
                        <a:t>回</a:t>
                      </a:r>
                      <a:r>
                        <a:rPr kumimoji="1" lang="en-US" altLang="ja-JP" sz="1200" b="0" u="none" dirty="0">
                          <a:solidFill>
                            <a:schemeClr val="tx1"/>
                          </a:solidFill>
                          <a:latin typeface="+mn-ea"/>
                          <a:ea typeface="+mn-ea"/>
                        </a:rPr>
                        <a:t>)</a:t>
                      </a:r>
                    </a:p>
                  </a:txBody>
                  <a:tcPr marL="91436" marR="91436"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r>
                        <a:rPr kumimoji="1" lang="ja-JP" altLang="en-US" sz="1200" b="0" dirty="0">
                          <a:solidFill>
                            <a:schemeClr val="tx1"/>
                          </a:solidFill>
                          <a:latin typeface="+mn-ea"/>
                          <a:ea typeface="+mn-ea"/>
                        </a:rPr>
                        <a:t>原寸見本が</a:t>
                      </a:r>
                    </a:p>
                    <a:p>
                      <a:pPr algn="ctr"/>
                      <a:r>
                        <a:rPr kumimoji="1" lang="ja-JP" altLang="en-US" sz="1200" b="0" dirty="0">
                          <a:solidFill>
                            <a:schemeClr val="tx1"/>
                          </a:solidFill>
                          <a:latin typeface="+mn-ea"/>
                          <a:ea typeface="+mn-ea"/>
                        </a:rPr>
                        <a:t>人数分ない</a:t>
                      </a:r>
                    </a:p>
                  </a:txBody>
                  <a:tcPr marL="91436" marR="91436"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algn="ctr"/>
                      <a:endParaRPr kumimoji="1" lang="ja-JP" altLang="en-US" sz="1200" b="0" dirty="0">
                        <a:solidFill>
                          <a:schemeClr val="tx1"/>
                        </a:solidFill>
                        <a:latin typeface="+mn-ea"/>
                        <a:ea typeface="+mn-ea"/>
                      </a:endParaRP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pPr algn="ctr"/>
                      <a:endParaRPr kumimoji="1" lang="ja-JP" altLang="en-US" sz="1200" b="0" dirty="0">
                        <a:solidFill>
                          <a:schemeClr val="tx1"/>
                        </a:solidFill>
                        <a:latin typeface="+mn-ea"/>
                        <a:ea typeface="+mn-ea"/>
                      </a:endParaRP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endParaRPr kumimoji="1" lang="ja-JP" altLang="en-US" sz="2400" b="0" dirty="0">
                        <a:solidFill>
                          <a:schemeClr val="tx1"/>
                        </a:solidFill>
                        <a:latin typeface="+mn-ea"/>
                        <a:ea typeface="+mn-ea"/>
                      </a:endParaRPr>
                    </a:p>
                  </a:txBody>
                  <a:tcPr marL="91436" marR="91436"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1188713">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l"/>
                      <a:r>
                        <a:rPr lang="ja-JP" altLang="en-US" sz="1200" dirty="0">
                          <a:solidFill>
                            <a:schemeClr val="tx1"/>
                          </a:solidFill>
                          <a:latin typeface="+mn-ea"/>
                          <a:ea typeface="+mn-ea"/>
                        </a:rPr>
                        <a:t>②メンバーの</a:t>
                      </a:r>
                      <a:br>
                        <a:rPr lang="ja-JP" altLang="en-US" sz="1200" dirty="0">
                          <a:solidFill>
                            <a:schemeClr val="tx1"/>
                          </a:solidFill>
                          <a:latin typeface="+mn-ea"/>
                          <a:ea typeface="+mn-ea"/>
                        </a:rPr>
                      </a:br>
                      <a:r>
                        <a:rPr lang="ja-JP" altLang="en-US" sz="1200" dirty="0">
                          <a:solidFill>
                            <a:schemeClr val="tx1"/>
                          </a:solidFill>
                          <a:latin typeface="+mn-ea"/>
                          <a:ea typeface="+mn-ea"/>
                        </a:rPr>
                        <a:t>　適正に合わせた</a:t>
                      </a:r>
                      <a:r>
                        <a:rPr lang="ja-JP" altLang="en-US" sz="1200" baseline="0" dirty="0">
                          <a:solidFill>
                            <a:schemeClr val="tx1"/>
                          </a:solidFill>
                          <a:latin typeface="+mn-ea"/>
                          <a:ea typeface="+mn-ea"/>
                        </a:rPr>
                        <a:t> </a:t>
                      </a:r>
                      <a:r>
                        <a:rPr lang="en-US" altLang="ja-JP" sz="1200" baseline="0" dirty="0">
                          <a:solidFill>
                            <a:schemeClr val="tx1"/>
                          </a:solidFill>
                          <a:latin typeface="+mn-ea"/>
                          <a:ea typeface="+mn-ea"/>
                        </a:rPr>
                        <a:t/>
                      </a:r>
                      <a:br>
                        <a:rPr lang="en-US" altLang="ja-JP" sz="1200" baseline="0" dirty="0">
                          <a:solidFill>
                            <a:schemeClr val="tx1"/>
                          </a:solidFill>
                          <a:latin typeface="+mn-ea"/>
                          <a:ea typeface="+mn-ea"/>
                        </a:rPr>
                      </a:br>
                      <a:r>
                        <a:rPr lang="ja-JP" altLang="en-US" sz="1200" baseline="0" dirty="0">
                          <a:solidFill>
                            <a:schemeClr val="tx1"/>
                          </a:solidFill>
                          <a:latin typeface="+mn-ea"/>
                          <a:ea typeface="+mn-ea"/>
                        </a:rPr>
                        <a:t>　</a:t>
                      </a:r>
                      <a:r>
                        <a:rPr lang="ja-JP" altLang="en-US" sz="1200" dirty="0">
                          <a:solidFill>
                            <a:schemeClr val="tx1"/>
                          </a:solidFill>
                          <a:latin typeface="+mn-ea"/>
                          <a:ea typeface="+mn-ea"/>
                        </a:rPr>
                        <a:t>訓練と役割分担</a:t>
                      </a:r>
                      <a:br>
                        <a:rPr lang="ja-JP" altLang="en-US" sz="1200" dirty="0">
                          <a:solidFill>
                            <a:schemeClr val="tx1"/>
                          </a:solidFill>
                          <a:latin typeface="+mn-ea"/>
                          <a:ea typeface="+mn-ea"/>
                        </a:rPr>
                      </a:br>
                      <a:r>
                        <a:rPr lang="ja-JP" altLang="en-US" sz="1200" dirty="0">
                          <a:solidFill>
                            <a:schemeClr val="tx1"/>
                          </a:solidFill>
                          <a:latin typeface="+mn-ea"/>
                          <a:ea typeface="+mn-ea"/>
                        </a:rPr>
                        <a:t>　をする</a:t>
                      </a:r>
                    </a:p>
                  </a:txBody>
                  <a:tcPr marL="91436" marR="91436"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200" b="0" dirty="0">
                          <a:solidFill>
                            <a:schemeClr val="tx1"/>
                          </a:solidFill>
                          <a:latin typeface="+mn-ea"/>
                          <a:ea typeface="+mn-ea"/>
                        </a:rPr>
                        <a:t>(1)</a:t>
                      </a:r>
                      <a:r>
                        <a:rPr kumimoji="1" lang="ja-JP" altLang="en-US" sz="1200" b="0" dirty="0">
                          <a:solidFill>
                            <a:schemeClr val="tx1"/>
                          </a:solidFill>
                          <a:latin typeface="+mn-ea"/>
                          <a:ea typeface="+mn-ea"/>
                        </a:rPr>
                        <a:t>スタート前にパズルに慣れている</a:t>
                      </a:r>
                      <a:br>
                        <a:rPr kumimoji="1" lang="ja-JP" altLang="en-US" sz="1200" b="0" dirty="0">
                          <a:solidFill>
                            <a:schemeClr val="tx1"/>
                          </a:solidFill>
                          <a:latin typeface="+mn-ea"/>
                          <a:ea typeface="+mn-ea"/>
                        </a:rPr>
                      </a:br>
                      <a:r>
                        <a:rPr kumimoji="1" lang="ja-JP" altLang="en-US" sz="1200" b="0" dirty="0">
                          <a:solidFill>
                            <a:schemeClr val="tx1"/>
                          </a:solidFill>
                          <a:latin typeface="+mn-ea"/>
                          <a:ea typeface="+mn-ea"/>
                        </a:rPr>
                        <a:t>　メンバーから、組み方のコツについて、</a:t>
                      </a:r>
                      <a:br>
                        <a:rPr kumimoji="1" lang="ja-JP" altLang="en-US" sz="1200" b="0" dirty="0">
                          <a:solidFill>
                            <a:schemeClr val="tx1"/>
                          </a:solidFill>
                          <a:latin typeface="+mn-ea"/>
                          <a:ea typeface="+mn-ea"/>
                        </a:rPr>
                      </a:br>
                      <a:r>
                        <a:rPr kumimoji="1" lang="ja-JP" altLang="en-US" sz="1200" b="0" dirty="0">
                          <a:solidFill>
                            <a:schemeClr val="tx1"/>
                          </a:solidFill>
                          <a:latin typeface="+mn-ea"/>
                          <a:ea typeface="+mn-ea"/>
                        </a:rPr>
                        <a:t>　レクチャーを受け、組む訓練しておく</a:t>
                      </a:r>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200" b="0" dirty="0">
                          <a:solidFill>
                            <a:schemeClr val="tx1"/>
                          </a:solidFill>
                          <a:latin typeface="+mn-ea"/>
                          <a:ea typeface="+mn-ea"/>
                        </a:rPr>
                        <a:t>(2)</a:t>
                      </a:r>
                      <a:r>
                        <a:rPr kumimoji="1" lang="ja-JP" altLang="en-US" sz="1200" b="0" dirty="0">
                          <a:solidFill>
                            <a:schemeClr val="tx1"/>
                          </a:solidFill>
                          <a:latin typeface="+mn-ea"/>
                          <a:ea typeface="+mn-ea"/>
                        </a:rPr>
                        <a:t> 「枠」は、不慣れなメンバーが組み、</a:t>
                      </a:r>
                      <a:endParaRPr kumimoji="1" lang="en-US" altLang="ja-JP" sz="1200" b="0" dirty="0">
                        <a:solidFill>
                          <a:schemeClr val="tx1"/>
                        </a:solidFill>
                        <a:latin typeface="+mn-ea"/>
                        <a:ea typeface="+mn-ea"/>
                      </a:endParaRPr>
                    </a:p>
                    <a:p>
                      <a:pPr algn="l"/>
                      <a:r>
                        <a:rPr kumimoji="1" lang="ja-JP" altLang="en-US" sz="1200" b="0" dirty="0">
                          <a:solidFill>
                            <a:schemeClr val="tx1"/>
                          </a:solidFill>
                          <a:latin typeface="+mn-ea"/>
                          <a:ea typeface="+mn-ea"/>
                        </a:rPr>
                        <a:t>　「空」・「地上」は、慣れているメンバー</a:t>
                      </a:r>
                      <a:br>
                        <a:rPr kumimoji="1" lang="ja-JP" altLang="en-US" sz="1200" b="0" dirty="0">
                          <a:solidFill>
                            <a:schemeClr val="tx1"/>
                          </a:solidFill>
                          <a:latin typeface="+mn-ea"/>
                          <a:ea typeface="+mn-ea"/>
                        </a:rPr>
                      </a:br>
                      <a:r>
                        <a:rPr kumimoji="1" lang="ja-JP" altLang="en-US" sz="1200" b="0" dirty="0">
                          <a:solidFill>
                            <a:schemeClr val="tx1"/>
                          </a:solidFill>
                          <a:latin typeface="+mn-ea"/>
                          <a:ea typeface="+mn-ea"/>
                        </a:rPr>
                        <a:t>　で手分けして組む</a:t>
                      </a:r>
                    </a:p>
                  </a:txBody>
                  <a:tcPr marL="91436" marR="91436"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l"/>
                      <a:r>
                        <a:rPr kumimoji="1" lang="ja-JP" altLang="en-US" sz="1200" b="0" dirty="0">
                          <a:solidFill>
                            <a:schemeClr val="tx1"/>
                          </a:solidFill>
                          <a:latin typeface="+mn-ea"/>
                          <a:ea typeface="+mn-ea"/>
                        </a:rPr>
                        <a:t>　・知識・スキル向上</a:t>
                      </a:r>
                      <a:br>
                        <a:rPr kumimoji="1" lang="ja-JP" altLang="en-US" sz="1200" b="0" dirty="0">
                          <a:solidFill>
                            <a:schemeClr val="tx1"/>
                          </a:solidFill>
                          <a:latin typeface="+mn-ea"/>
                          <a:ea typeface="+mn-ea"/>
                        </a:rPr>
                      </a:br>
                      <a:r>
                        <a:rPr kumimoji="1" lang="ja-JP" altLang="en-US" sz="1200" b="0" dirty="0">
                          <a:solidFill>
                            <a:schemeClr val="tx1"/>
                          </a:solidFill>
                          <a:latin typeface="+mn-ea"/>
                          <a:ea typeface="+mn-ea"/>
                        </a:rPr>
                        <a:t>　  で戦力アップ</a:t>
                      </a:r>
                      <a:endParaRPr kumimoji="1" lang="ja-JP" altLang="en-US" sz="1200" b="0" u="none" dirty="0">
                        <a:solidFill>
                          <a:schemeClr val="tx1"/>
                        </a:solidFill>
                        <a:latin typeface="+mn-ea"/>
                        <a:ea typeface="+mn-ea"/>
                      </a:endParaRPr>
                    </a:p>
                    <a:p>
                      <a:pPr algn="l"/>
                      <a:r>
                        <a:rPr kumimoji="1" lang="ja-JP" altLang="en-US" sz="1200" b="0" dirty="0">
                          <a:solidFill>
                            <a:schemeClr val="tx1"/>
                          </a:solidFill>
                          <a:latin typeface="+mn-ea"/>
                          <a:ea typeface="+mn-ea"/>
                        </a:rPr>
                        <a:t>　・作業の効率化</a:t>
                      </a:r>
                      <a:endParaRPr kumimoji="1" lang="en-US" altLang="ja-JP" sz="1200" b="0" dirty="0">
                        <a:solidFill>
                          <a:schemeClr val="tx1"/>
                        </a:solidFill>
                        <a:latin typeface="+mn-ea"/>
                        <a:ea typeface="+mn-ea"/>
                      </a:endParaRPr>
                    </a:p>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200" b="0" u="none" dirty="0">
                          <a:solidFill>
                            <a:schemeClr val="tx1"/>
                          </a:solidFill>
                          <a:latin typeface="+mn-ea"/>
                          <a:ea typeface="+mn-ea"/>
                        </a:rPr>
                        <a:t>(</a:t>
                      </a:r>
                      <a:r>
                        <a:rPr kumimoji="1" lang="ja-JP" altLang="en-US" sz="1200" b="0" u="none" dirty="0">
                          <a:solidFill>
                            <a:schemeClr val="tx1"/>
                          </a:solidFill>
                          <a:latin typeface="+mn-ea"/>
                          <a:ea typeface="+mn-ea"/>
                        </a:rPr>
                        <a:t>時間：</a:t>
                      </a:r>
                      <a:r>
                        <a:rPr kumimoji="1" lang="en-US" altLang="ja-JP" sz="1200" b="0" u="none" dirty="0">
                          <a:solidFill>
                            <a:schemeClr val="tx1"/>
                          </a:solidFill>
                          <a:latin typeface="+mn-ea"/>
                          <a:ea typeface="+mn-ea"/>
                        </a:rPr>
                        <a:t>-1</a:t>
                      </a:r>
                      <a:r>
                        <a:rPr kumimoji="1" lang="ja-JP" altLang="en-US" sz="1200" b="0" u="none" dirty="0">
                          <a:solidFill>
                            <a:schemeClr val="tx1"/>
                          </a:solidFill>
                          <a:latin typeface="+mn-ea"/>
                          <a:ea typeface="+mn-ea"/>
                        </a:rPr>
                        <a:t>分</a:t>
                      </a:r>
                      <a:r>
                        <a:rPr kumimoji="1" lang="en-US" altLang="ja-JP" sz="1200" b="0" u="none" dirty="0">
                          <a:solidFill>
                            <a:schemeClr val="tx1"/>
                          </a:solidFill>
                          <a:latin typeface="+mn-ea"/>
                          <a:ea typeface="+mn-ea"/>
                        </a:rPr>
                        <a:t>/</a:t>
                      </a:r>
                      <a:r>
                        <a:rPr kumimoji="1" lang="ja-JP" altLang="en-US" sz="1200" b="0" u="none" dirty="0">
                          <a:solidFill>
                            <a:schemeClr val="tx1"/>
                          </a:solidFill>
                          <a:latin typeface="+mn-ea"/>
                          <a:ea typeface="+mn-ea"/>
                        </a:rPr>
                        <a:t>回</a:t>
                      </a:r>
                      <a:r>
                        <a:rPr kumimoji="1" lang="en-US" altLang="ja-JP" sz="1200" b="0" u="none" dirty="0">
                          <a:solidFill>
                            <a:schemeClr val="tx1"/>
                          </a:solidFill>
                          <a:latin typeface="+mn-ea"/>
                          <a:ea typeface="+mn-ea"/>
                        </a:rPr>
                        <a:t>)</a:t>
                      </a:r>
                      <a:endParaRPr kumimoji="1" lang="ja-JP" altLang="en-US" sz="1200" b="0" u="none" dirty="0">
                        <a:solidFill>
                          <a:schemeClr val="tx1"/>
                        </a:solidFill>
                        <a:latin typeface="+mn-ea"/>
                        <a:ea typeface="+mn-ea"/>
                      </a:endParaRPr>
                    </a:p>
                  </a:txBody>
                  <a:tcPr marL="91436" marR="91436"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r>
                        <a:rPr kumimoji="1" lang="ja-JP" altLang="en-US" sz="1200" b="0" dirty="0">
                          <a:solidFill>
                            <a:schemeClr val="tx1"/>
                          </a:solidFill>
                          <a:latin typeface="+mn-ea"/>
                          <a:ea typeface="+mn-ea"/>
                        </a:rPr>
                        <a:t>作業の進捗で</a:t>
                      </a:r>
                    </a:p>
                    <a:p>
                      <a:pPr algn="ctr"/>
                      <a:r>
                        <a:rPr kumimoji="1" lang="ja-JP" altLang="en-US" sz="1200" b="0" dirty="0">
                          <a:solidFill>
                            <a:schemeClr val="tx1"/>
                          </a:solidFill>
                          <a:latin typeface="+mn-ea"/>
                          <a:ea typeface="+mn-ea"/>
                        </a:rPr>
                        <a:t>手待ち時間が発生してしまう</a:t>
                      </a:r>
                    </a:p>
                  </a:txBody>
                  <a:tcPr marL="91436" marR="91436"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r>
                        <a:rPr kumimoji="1" lang="ja-JP" altLang="en-US" sz="1200" b="0" dirty="0">
                          <a:solidFill>
                            <a:schemeClr val="tx1"/>
                          </a:solidFill>
                          <a:latin typeface="+mn-ea"/>
                          <a:ea typeface="+mn-ea"/>
                        </a:rPr>
                        <a:t>声掛けをしながら、臨機応変</a:t>
                      </a:r>
                      <a:r>
                        <a:rPr kumimoji="1" lang="en-US" altLang="ja-JP" sz="1200" b="0" dirty="0">
                          <a:solidFill>
                            <a:schemeClr val="tx1"/>
                          </a:solidFill>
                          <a:latin typeface="+mn-ea"/>
                          <a:ea typeface="+mn-ea"/>
                        </a:rPr>
                        <a:t/>
                      </a:r>
                      <a:br>
                        <a:rPr kumimoji="1" lang="en-US" altLang="ja-JP" sz="1200" b="0" dirty="0">
                          <a:solidFill>
                            <a:schemeClr val="tx1"/>
                          </a:solidFill>
                          <a:latin typeface="+mn-ea"/>
                          <a:ea typeface="+mn-ea"/>
                        </a:rPr>
                      </a:br>
                      <a:r>
                        <a:rPr kumimoji="1" lang="ja-JP" altLang="en-US" sz="1200" b="0" dirty="0">
                          <a:solidFill>
                            <a:schemeClr val="tx1"/>
                          </a:solidFill>
                          <a:latin typeface="+mn-ea"/>
                          <a:ea typeface="+mn-ea"/>
                        </a:rPr>
                        <a:t>に手伝う</a:t>
                      </a:r>
                    </a:p>
                  </a:txBody>
                  <a:tcPr marL="91436" marR="91436"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US"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2400" b="0" dirty="0">
                          <a:solidFill>
                            <a:schemeClr val="tx1"/>
                          </a:solidFill>
                          <a:latin typeface="+mn-ea"/>
                          <a:ea typeface="+mn-ea"/>
                        </a:rPr>
                        <a:t>採</a:t>
                      </a:r>
                    </a:p>
                  </a:txBody>
                  <a:tcPr marL="91436" marR="91436"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1005834">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l"/>
                      <a:r>
                        <a:rPr kumimoji="1" lang="ja-JP" altLang="en-US" sz="1200" b="0" dirty="0">
                          <a:solidFill>
                            <a:schemeClr val="tx1"/>
                          </a:solidFill>
                          <a:latin typeface="+mn-ea"/>
                          <a:ea typeface="+mn-ea"/>
                        </a:rPr>
                        <a:t>③スタート直後</a:t>
                      </a:r>
                      <a:br>
                        <a:rPr kumimoji="1" lang="ja-JP" altLang="en-US" sz="1200" b="0" dirty="0">
                          <a:solidFill>
                            <a:schemeClr val="tx1"/>
                          </a:solidFill>
                          <a:latin typeface="+mn-ea"/>
                          <a:ea typeface="+mn-ea"/>
                        </a:rPr>
                      </a:br>
                      <a:r>
                        <a:rPr kumimoji="1" lang="ja-JP" altLang="en-US" sz="1200" b="0" dirty="0">
                          <a:solidFill>
                            <a:schemeClr val="tx1"/>
                          </a:solidFill>
                          <a:latin typeface="+mn-ea"/>
                          <a:ea typeface="+mn-ea"/>
                        </a:rPr>
                        <a:t>　から組むまでの</a:t>
                      </a:r>
                      <a:br>
                        <a:rPr kumimoji="1" lang="ja-JP" altLang="en-US" sz="1200" b="0" dirty="0">
                          <a:solidFill>
                            <a:schemeClr val="tx1"/>
                          </a:solidFill>
                          <a:latin typeface="+mn-ea"/>
                          <a:ea typeface="+mn-ea"/>
                        </a:rPr>
                      </a:br>
                      <a:r>
                        <a:rPr kumimoji="1" lang="ja-JP" altLang="en-US" sz="1200" b="0" dirty="0">
                          <a:solidFill>
                            <a:schemeClr val="tx1"/>
                          </a:solidFill>
                          <a:latin typeface="+mn-ea"/>
                          <a:ea typeface="+mn-ea"/>
                        </a:rPr>
                        <a:t>　作戦を決める</a:t>
                      </a:r>
                    </a:p>
                  </a:txBody>
                  <a:tcPr marL="91436" marR="91436"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200" b="0" dirty="0">
                          <a:solidFill>
                            <a:schemeClr val="tx1"/>
                          </a:solidFill>
                          <a:latin typeface="+mn-ea"/>
                          <a:ea typeface="+mn-ea"/>
                        </a:rPr>
                        <a:t>(1)</a:t>
                      </a:r>
                      <a:r>
                        <a:rPr kumimoji="1" lang="ja-JP" altLang="en-US" sz="1200" b="0" dirty="0">
                          <a:solidFill>
                            <a:schemeClr val="tx1"/>
                          </a:solidFill>
                          <a:latin typeface="+mn-ea"/>
                          <a:ea typeface="+mn-ea"/>
                        </a:rPr>
                        <a:t>箱から出したら、全員でピースの</a:t>
                      </a:r>
                      <a:br>
                        <a:rPr kumimoji="1" lang="ja-JP" altLang="en-US" sz="1200" b="0" dirty="0">
                          <a:solidFill>
                            <a:schemeClr val="tx1"/>
                          </a:solidFill>
                          <a:latin typeface="+mn-ea"/>
                          <a:ea typeface="+mn-ea"/>
                        </a:rPr>
                      </a:br>
                      <a:r>
                        <a:rPr kumimoji="1" lang="ja-JP" altLang="en-US" sz="1200" b="0" dirty="0">
                          <a:solidFill>
                            <a:schemeClr val="tx1"/>
                          </a:solidFill>
                          <a:latin typeface="+mn-ea"/>
                          <a:ea typeface="+mn-ea"/>
                        </a:rPr>
                        <a:t>　重なりを無くしながら表向きにして、</a:t>
                      </a:r>
                      <a:br>
                        <a:rPr kumimoji="1" lang="ja-JP" altLang="en-US" sz="1200" b="0" dirty="0">
                          <a:solidFill>
                            <a:schemeClr val="tx1"/>
                          </a:solidFill>
                          <a:latin typeface="+mn-ea"/>
                          <a:ea typeface="+mn-ea"/>
                        </a:rPr>
                      </a:br>
                      <a:r>
                        <a:rPr kumimoji="1" lang="ja-JP" altLang="en-US" sz="1200" b="0" dirty="0">
                          <a:solidFill>
                            <a:schemeClr val="tx1"/>
                          </a:solidFill>
                          <a:latin typeface="+mn-ea"/>
                          <a:ea typeface="+mn-ea"/>
                        </a:rPr>
                        <a:t> 「枠、空、地 上」の色の層別も並行作業</a:t>
                      </a:r>
                      <a:br>
                        <a:rPr kumimoji="1" lang="ja-JP" altLang="en-US" sz="1200" b="0" dirty="0">
                          <a:solidFill>
                            <a:schemeClr val="tx1"/>
                          </a:solidFill>
                          <a:latin typeface="+mn-ea"/>
                          <a:ea typeface="+mn-ea"/>
                        </a:rPr>
                      </a:br>
                      <a:r>
                        <a:rPr kumimoji="1" lang="ja-JP" altLang="en-US" sz="1200" b="0" dirty="0">
                          <a:solidFill>
                            <a:schemeClr val="tx1"/>
                          </a:solidFill>
                          <a:latin typeface="+mn-ea"/>
                          <a:ea typeface="+mn-ea"/>
                        </a:rPr>
                        <a:t>　で行う</a:t>
                      </a:r>
                      <a:endParaRPr kumimoji="1" lang="en-US" altLang="ja-JP" sz="1200" b="0" dirty="0">
                        <a:solidFill>
                          <a:schemeClr val="tx1"/>
                        </a:solidFill>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200" b="0" dirty="0">
                          <a:solidFill>
                            <a:schemeClr val="tx1"/>
                          </a:solidFill>
                          <a:latin typeface="+mn-ea"/>
                          <a:ea typeface="+mn-ea"/>
                        </a:rPr>
                        <a:t>(2)</a:t>
                      </a:r>
                      <a:r>
                        <a:rPr kumimoji="1" lang="ja-JP" altLang="en-US" sz="1200" b="0" dirty="0">
                          <a:solidFill>
                            <a:schemeClr val="tx1"/>
                          </a:solidFill>
                          <a:latin typeface="+mn-ea"/>
                          <a:ea typeface="+mn-ea"/>
                        </a:rPr>
                        <a:t>色の層別次第、分担通り組んでいく</a:t>
                      </a:r>
                    </a:p>
                  </a:txBody>
                  <a:tcPr marL="91436" marR="91436"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r>
                        <a:rPr kumimoji="1" lang="ja-JP" altLang="en-US" sz="1200" b="0" dirty="0">
                          <a:solidFill>
                            <a:schemeClr val="tx1"/>
                          </a:solidFill>
                          <a:latin typeface="+mn-ea"/>
                          <a:ea typeface="+mn-ea"/>
                        </a:rPr>
                        <a:t>探す時間の短縮</a:t>
                      </a:r>
                    </a:p>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200" b="0" u="none" dirty="0">
                          <a:solidFill>
                            <a:schemeClr val="tx1"/>
                          </a:solidFill>
                          <a:latin typeface="+mn-ea"/>
                          <a:ea typeface="+mn-ea"/>
                        </a:rPr>
                        <a:t>(</a:t>
                      </a:r>
                      <a:r>
                        <a:rPr kumimoji="1" lang="ja-JP" altLang="en-US" sz="1200" b="0" u="none" dirty="0">
                          <a:solidFill>
                            <a:schemeClr val="tx1"/>
                          </a:solidFill>
                          <a:latin typeface="+mn-ea"/>
                          <a:ea typeface="+mn-ea"/>
                        </a:rPr>
                        <a:t>時間：</a:t>
                      </a:r>
                      <a:r>
                        <a:rPr kumimoji="1" lang="en-US" altLang="ja-JP" sz="1200" b="0" u="none" dirty="0">
                          <a:solidFill>
                            <a:schemeClr val="tx1"/>
                          </a:solidFill>
                          <a:latin typeface="+mn-ea"/>
                          <a:ea typeface="+mn-ea"/>
                        </a:rPr>
                        <a:t>-30</a:t>
                      </a:r>
                      <a:r>
                        <a:rPr kumimoji="1" lang="ja-JP" altLang="en-US" sz="1200" b="0" u="none" dirty="0">
                          <a:solidFill>
                            <a:schemeClr val="tx1"/>
                          </a:solidFill>
                          <a:latin typeface="+mn-ea"/>
                          <a:ea typeface="+mn-ea"/>
                        </a:rPr>
                        <a:t>秒</a:t>
                      </a:r>
                      <a:r>
                        <a:rPr kumimoji="1" lang="en-US" altLang="ja-JP" sz="1200" b="0" u="none" dirty="0">
                          <a:solidFill>
                            <a:schemeClr val="tx1"/>
                          </a:solidFill>
                          <a:latin typeface="+mn-ea"/>
                          <a:ea typeface="+mn-ea"/>
                        </a:rPr>
                        <a:t>/</a:t>
                      </a:r>
                      <a:r>
                        <a:rPr kumimoji="1" lang="ja-JP" altLang="en-US" sz="1200" b="0" u="none" dirty="0">
                          <a:solidFill>
                            <a:schemeClr val="tx1"/>
                          </a:solidFill>
                          <a:latin typeface="+mn-ea"/>
                          <a:ea typeface="+mn-ea"/>
                        </a:rPr>
                        <a:t>回</a:t>
                      </a:r>
                      <a:r>
                        <a:rPr kumimoji="1" lang="en-US" altLang="ja-JP" sz="1200" b="0" u="none" dirty="0">
                          <a:solidFill>
                            <a:schemeClr val="tx1"/>
                          </a:solidFill>
                          <a:latin typeface="+mn-ea"/>
                          <a:ea typeface="+mn-ea"/>
                        </a:rPr>
                        <a:t>)</a:t>
                      </a:r>
                      <a:endParaRPr kumimoji="1" lang="ja-JP" altLang="en-US" sz="1200" b="0" u="none" dirty="0">
                        <a:solidFill>
                          <a:schemeClr val="tx1"/>
                        </a:solidFill>
                        <a:latin typeface="+mn-ea"/>
                        <a:ea typeface="+mn-ea"/>
                      </a:endParaRPr>
                    </a:p>
                  </a:txBody>
                  <a:tcPr marL="91436" marR="91436"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algn="ctr"/>
                      <a:endParaRPr kumimoji="1" lang="ja-JP" altLang="en-US" sz="1200" b="0" dirty="0">
                        <a:solidFill>
                          <a:srgbClr val="FF0000"/>
                        </a:solidFill>
                        <a:latin typeface="+mn-ea"/>
                        <a:ea typeface="+mn-ea"/>
                      </a:endParaRP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pPr algn="ctr"/>
                      <a:endParaRPr kumimoji="1" lang="ja-JP" altLang="en-US" sz="1200" b="0" dirty="0">
                        <a:solidFill>
                          <a:schemeClr val="tx1"/>
                        </a:solidFill>
                        <a:latin typeface="+mn-ea"/>
                        <a:ea typeface="+mn-ea"/>
                      </a:endParaRP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pPr algn="ctr"/>
                      <a:endParaRPr kumimoji="1" lang="ja-JP" altLang="en-US" sz="1200" b="0" dirty="0">
                        <a:solidFill>
                          <a:schemeClr val="tx1"/>
                        </a:solidFill>
                        <a:latin typeface="+mn-ea"/>
                        <a:ea typeface="+mn-ea"/>
                      </a:endParaRP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r>
                        <a:rPr kumimoji="1" lang="ja-JP" altLang="en-US" sz="2400" b="0" dirty="0">
                          <a:solidFill>
                            <a:schemeClr val="tx1"/>
                          </a:solidFill>
                          <a:latin typeface="+mn-ea"/>
                          <a:ea typeface="+mn-ea"/>
                        </a:rPr>
                        <a:t>採</a:t>
                      </a:r>
                    </a:p>
                  </a:txBody>
                  <a:tcPr marL="91436" marR="91436"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457196">
                <a:tc rowSpan="2">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b="0" dirty="0">
                          <a:solidFill>
                            <a:schemeClr val="tx1"/>
                          </a:solidFill>
                          <a:latin typeface="+mn-ea"/>
                          <a:ea typeface="+mn-ea"/>
                        </a:rPr>
                        <a:t>④</a:t>
                      </a:r>
                      <a:r>
                        <a:rPr kumimoji="1" lang="ja-JP" altLang="en-US" sz="1200" b="0" dirty="0">
                          <a:solidFill>
                            <a:srgbClr val="FF0000"/>
                          </a:solidFill>
                          <a:latin typeface="+mn-ea"/>
                          <a:ea typeface="+mn-ea"/>
                        </a:rPr>
                        <a:t>机の代替品を</a:t>
                      </a:r>
                      <a:br>
                        <a:rPr kumimoji="1" lang="ja-JP" altLang="en-US" sz="1200" b="0" dirty="0">
                          <a:solidFill>
                            <a:srgbClr val="FF0000"/>
                          </a:solidFill>
                          <a:latin typeface="+mn-ea"/>
                          <a:ea typeface="+mn-ea"/>
                        </a:rPr>
                      </a:br>
                      <a:r>
                        <a:rPr kumimoji="1" lang="ja-JP" altLang="en-US" sz="1200" b="0" dirty="0">
                          <a:solidFill>
                            <a:srgbClr val="FF0000"/>
                          </a:solidFill>
                          <a:latin typeface="+mn-ea"/>
                          <a:ea typeface="+mn-ea"/>
                        </a:rPr>
                        <a:t>　 探す</a:t>
                      </a:r>
                    </a:p>
                  </a:txBody>
                  <a:tcPr marL="91436" marR="91436"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l"/>
                      <a:r>
                        <a:rPr kumimoji="1" lang="ja-JP" altLang="en-US" sz="1200" b="0" dirty="0">
                          <a:solidFill>
                            <a:srgbClr val="FF0000"/>
                          </a:solidFill>
                          <a:latin typeface="+mn-ea"/>
                          <a:ea typeface="+mn-ea"/>
                        </a:rPr>
                        <a:t>スチレンボードかダンプラの上で、</a:t>
                      </a:r>
                      <a:br>
                        <a:rPr kumimoji="1" lang="ja-JP" altLang="en-US" sz="1200" b="0" dirty="0">
                          <a:solidFill>
                            <a:srgbClr val="FF0000"/>
                          </a:solidFill>
                          <a:latin typeface="+mn-ea"/>
                          <a:ea typeface="+mn-ea"/>
                        </a:rPr>
                      </a:br>
                      <a:r>
                        <a:rPr kumimoji="1" lang="ja-JP" altLang="en-US" sz="1200" b="0" dirty="0">
                          <a:solidFill>
                            <a:srgbClr val="FF0000"/>
                          </a:solidFill>
                          <a:latin typeface="+mn-ea"/>
                          <a:ea typeface="+mn-ea"/>
                        </a:rPr>
                        <a:t>パズルを組む</a:t>
                      </a:r>
                    </a:p>
                  </a:txBody>
                  <a:tcPr marL="91436" marR="91436"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dirty="0">
                          <a:solidFill>
                            <a:srgbClr val="FF0000"/>
                          </a:solidFill>
                          <a:latin typeface="+mn-ea"/>
                          <a:ea typeface="+mn-ea"/>
                        </a:rPr>
                        <a:t>ピースが崩れることに</a:t>
                      </a:r>
                      <a:br>
                        <a:rPr kumimoji="1" lang="ja-JP" altLang="en-US" sz="1200" b="0" dirty="0">
                          <a:solidFill>
                            <a:srgbClr val="FF0000"/>
                          </a:solidFill>
                          <a:latin typeface="+mn-ea"/>
                          <a:ea typeface="+mn-ea"/>
                        </a:rPr>
                      </a:br>
                      <a:r>
                        <a:rPr kumimoji="1" lang="ja-JP" altLang="en-US" sz="1200" b="0" dirty="0">
                          <a:solidFill>
                            <a:srgbClr val="FF0000"/>
                          </a:solidFill>
                          <a:latin typeface="+mn-ea"/>
                          <a:ea typeface="+mn-ea"/>
                        </a:rPr>
                        <a:t>よるやり直し削減</a:t>
                      </a:r>
                      <a:r>
                        <a:rPr kumimoji="1" lang="en-US" altLang="ja-JP" sz="1200" b="0" dirty="0">
                          <a:solidFill>
                            <a:srgbClr val="FF0000"/>
                          </a:solidFill>
                          <a:latin typeface="+mn-ea"/>
                          <a:ea typeface="+mn-ea"/>
                        </a:rPr>
                        <a:t/>
                      </a:r>
                      <a:br>
                        <a:rPr kumimoji="1" lang="en-US" altLang="ja-JP" sz="1200" b="0" dirty="0">
                          <a:solidFill>
                            <a:srgbClr val="FF0000"/>
                          </a:solidFill>
                          <a:latin typeface="+mn-ea"/>
                          <a:ea typeface="+mn-ea"/>
                        </a:rPr>
                      </a:br>
                      <a:r>
                        <a:rPr kumimoji="1" lang="en-US" altLang="ja-JP" sz="1200" b="0" dirty="0">
                          <a:solidFill>
                            <a:srgbClr val="FF0000"/>
                          </a:solidFill>
                          <a:latin typeface="+mn-ea"/>
                          <a:ea typeface="+mn-ea"/>
                        </a:rPr>
                        <a:t>(</a:t>
                      </a:r>
                      <a:r>
                        <a:rPr kumimoji="1" lang="ja-JP" altLang="en-US" sz="1200" b="0" u="none" dirty="0">
                          <a:solidFill>
                            <a:srgbClr val="FF0000"/>
                          </a:solidFill>
                          <a:latin typeface="+mn-ea"/>
                          <a:ea typeface="+mn-ea"/>
                        </a:rPr>
                        <a:t>時間：</a:t>
                      </a:r>
                      <a:r>
                        <a:rPr kumimoji="1" lang="en-US" altLang="ja-JP" sz="1200" b="0" u="none" dirty="0">
                          <a:solidFill>
                            <a:srgbClr val="FF0000"/>
                          </a:solidFill>
                          <a:latin typeface="+mn-ea"/>
                          <a:ea typeface="+mn-ea"/>
                        </a:rPr>
                        <a:t>-30</a:t>
                      </a:r>
                      <a:r>
                        <a:rPr kumimoji="1" lang="ja-JP" altLang="en-US" sz="1200" b="0" u="none" dirty="0">
                          <a:solidFill>
                            <a:srgbClr val="FF0000"/>
                          </a:solidFill>
                          <a:latin typeface="+mn-ea"/>
                          <a:ea typeface="+mn-ea"/>
                        </a:rPr>
                        <a:t>秒</a:t>
                      </a:r>
                      <a:r>
                        <a:rPr kumimoji="1" lang="en-US" altLang="ja-JP" sz="1200" b="0" u="none" dirty="0">
                          <a:solidFill>
                            <a:srgbClr val="FF0000"/>
                          </a:solidFill>
                          <a:latin typeface="+mn-ea"/>
                          <a:ea typeface="+mn-ea"/>
                        </a:rPr>
                        <a:t>/</a:t>
                      </a:r>
                      <a:r>
                        <a:rPr kumimoji="1" lang="ja-JP" altLang="en-US" sz="1200" b="0" u="none" dirty="0">
                          <a:solidFill>
                            <a:srgbClr val="FF0000"/>
                          </a:solidFill>
                          <a:latin typeface="+mn-ea"/>
                          <a:ea typeface="+mn-ea"/>
                        </a:rPr>
                        <a:t>回</a:t>
                      </a:r>
                      <a:r>
                        <a:rPr kumimoji="1" lang="en-US" altLang="ja-JP" sz="1200" b="0" u="none" dirty="0">
                          <a:solidFill>
                            <a:srgbClr val="FF0000"/>
                          </a:solidFill>
                          <a:latin typeface="+mn-ea"/>
                          <a:ea typeface="+mn-ea"/>
                        </a:rPr>
                        <a:t>)</a:t>
                      </a:r>
                      <a:endParaRPr kumimoji="1" lang="ja-JP" altLang="en-US" sz="1200" b="0" u="none" dirty="0">
                        <a:solidFill>
                          <a:srgbClr val="FF0000"/>
                        </a:solidFill>
                        <a:latin typeface="+mn-ea"/>
                        <a:ea typeface="+mn-ea"/>
                      </a:endParaRPr>
                    </a:p>
                  </a:txBody>
                  <a:tcPr marL="91436" marR="91436"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r>
                        <a:rPr kumimoji="1" lang="ja-JP" altLang="en-US" sz="1200" b="0" dirty="0">
                          <a:solidFill>
                            <a:srgbClr val="FF0000"/>
                          </a:solidFill>
                          <a:latin typeface="+mn-ea"/>
                          <a:ea typeface="+mn-ea"/>
                        </a:rPr>
                        <a:t>なし</a:t>
                      </a:r>
                    </a:p>
                  </a:txBody>
                  <a:tcPr marL="91436" marR="91436"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800" dirty="0"/>
                    </a:p>
                  </a:txBody>
                  <a:tcPr marL="91436" marR="91436"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ap="flat" cmpd="sng" algn="ctr">
                      <a:solidFill>
                        <a:sysClr val="windowText" lastClr="000000"/>
                      </a:solidFill>
                      <a:prstDash val="solid"/>
                      <a:round/>
                      <a:headEnd type="none" w="med" len="med"/>
                      <a:tailEnd type="none" w="med" len="med"/>
                    </a:lnTlToBr>
                    <a:lnBlToTr w="12700" cmpd="sng">
                      <a:noFill/>
                      <a:prstDash val="solid"/>
                    </a:lnBlToTr>
                    <a:noFill/>
                  </a:tcPr>
                </a:tc>
                <a:tc vMerge="1">
                  <a:txBody>
                    <a:bodyPr/>
                    <a:lstStyle/>
                    <a:p>
                      <a:pPr algn="ctr"/>
                      <a:endParaRPr kumimoji="1" lang="ja-JP" altLang="en-US" sz="1200" b="0" dirty="0">
                        <a:solidFill>
                          <a:schemeClr val="tx1"/>
                        </a:solidFill>
                        <a:latin typeface="+mn-ea"/>
                        <a:ea typeface="+mn-ea"/>
                      </a:endParaRP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2400" b="0" dirty="0">
                          <a:solidFill>
                            <a:srgbClr val="FF0000"/>
                          </a:solidFill>
                          <a:latin typeface="+mn-ea"/>
                          <a:ea typeface="+mn-ea"/>
                        </a:rPr>
                        <a:t>採</a:t>
                      </a:r>
                    </a:p>
                  </a:txBody>
                  <a:tcPr marL="91436" marR="91436"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457177">
                <a:tc vMerge="1">
                  <a:txBody>
                    <a:bodyPr/>
                    <a:lstStyle/>
                    <a:p>
                      <a:endParaRPr lang="en-US"/>
                    </a:p>
                  </a:txBody>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l"/>
                      <a:r>
                        <a:rPr kumimoji="1" lang="ja-JP" altLang="en-US" sz="1200" b="0" dirty="0">
                          <a:solidFill>
                            <a:srgbClr val="FF0000"/>
                          </a:solidFill>
                          <a:latin typeface="+mn-ea"/>
                          <a:ea typeface="+mn-ea"/>
                        </a:rPr>
                        <a:t>養生テープで机の段差を解消する</a:t>
                      </a:r>
                    </a:p>
                  </a:txBody>
                  <a:tcPr marL="91436" marR="91436"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US"/>
                    </a:p>
                  </a:txBody>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dirty="0">
                          <a:solidFill>
                            <a:srgbClr val="FF0000"/>
                          </a:solidFill>
                          <a:latin typeface="+mn-ea"/>
                          <a:ea typeface="+mn-ea"/>
                        </a:rPr>
                        <a:t>なし</a:t>
                      </a:r>
                    </a:p>
                  </a:txBody>
                  <a:tcPr marL="91436" marR="91436"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800" dirty="0"/>
                    </a:p>
                  </a:txBody>
                  <a:tcPr marL="91436" marR="91436"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ap="flat" cmpd="sng" algn="ctr">
                      <a:solidFill>
                        <a:sysClr val="windowText" lastClr="000000"/>
                      </a:solidFill>
                      <a:prstDash val="solid"/>
                      <a:round/>
                      <a:headEnd type="none" w="med" len="med"/>
                      <a:tailEnd type="none" w="med" len="med"/>
                    </a:lnTlToBr>
                    <a:lnBlToTr w="12700" cmpd="sng">
                      <a:noFill/>
                      <a:prstDash val="solid"/>
                    </a:lnBlToTr>
                    <a:noFill/>
                  </a:tcPr>
                </a:tc>
                <a:tc vMerge="1">
                  <a:txBody>
                    <a:bodyPr/>
                    <a:lstStyle/>
                    <a:p>
                      <a:endParaRPr lang="en-US"/>
                    </a:p>
                  </a:txBody>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ja-JP" altLang="en-US" sz="1200" b="0" dirty="0">
                        <a:solidFill>
                          <a:schemeClr val="tx1"/>
                        </a:solidFill>
                        <a:latin typeface="+mn-ea"/>
                        <a:ea typeface="+mn-ea"/>
                      </a:endParaRPr>
                    </a:p>
                  </a:txBody>
                  <a:tcPr marL="91436" marR="91436"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bl>
          </a:graphicData>
        </a:graphic>
      </p:graphicFrame>
      <p:grpSp>
        <p:nvGrpSpPr>
          <p:cNvPr id="66627" name="グループ化 23"/>
          <p:cNvGrpSpPr>
            <a:grpSpLocks/>
          </p:cNvGrpSpPr>
          <p:nvPr/>
        </p:nvGrpSpPr>
        <p:grpSpPr bwMode="auto">
          <a:xfrm>
            <a:off x="107950" y="6237288"/>
            <a:ext cx="6480175" cy="504825"/>
            <a:chOff x="-969440" y="836712"/>
            <a:chExt cx="6480720" cy="720080"/>
          </a:xfrm>
        </p:grpSpPr>
        <p:sp>
          <p:nvSpPr>
            <p:cNvPr id="25" name="Rectangle 74"/>
            <p:cNvSpPr>
              <a:spLocks noChangeArrowheads="1"/>
            </p:cNvSpPr>
            <p:nvPr/>
          </p:nvSpPr>
          <p:spPr bwMode="auto">
            <a:xfrm>
              <a:off x="-105767" y="979369"/>
              <a:ext cx="736662" cy="4325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2400">
                  <a:solidFill>
                    <a:schemeClr val="tx1"/>
                  </a:solidFill>
                  <a:latin typeface="Times New Roman" pitchFamily="18" charset="0"/>
                  <a:ea typeface="ＭＳ Ｐゴシック" pitchFamily="50" charset="-128"/>
                </a:defRPr>
              </a:lvl1pPr>
              <a:lvl2pPr marL="742950" indent="-285750">
                <a:defRPr kumimoji="1" sz="2400">
                  <a:solidFill>
                    <a:schemeClr val="tx1"/>
                  </a:solidFill>
                  <a:latin typeface="Times New Roman" pitchFamily="18" charset="0"/>
                  <a:ea typeface="ＭＳ Ｐゴシック" pitchFamily="50" charset="-128"/>
                </a:defRPr>
              </a:lvl2pPr>
              <a:lvl3pPr marL="1143000" indent="-228600">
                <a:defRPr kumimoji="1" sz="2400">
                  <a:solidFill>
                    <a:schemeClr val="tx1"/>
                  </a:solidFill>
                  <a:latin typeface="Times New Roman" pitchFamily="18" charset="0"/>
                  <a:ea typeface="ＭＳ Ｐゴシック" pitchFamily="50" charset="-128"/>
                </a:defRPr>
              </a:lvl3pPr>
              <a:lvl4pPr marL="1600200" indent="-228600">
                <a:defRPr kumimoji="1" sz="2400">
                  <a:solidFill>
                    <a:schemeClr val="tx1"/>
                  </a:solidFill>
                  <a:latin typeface="Times New Roman" pitchFamily="18" charset="0"/>
                  <a:ea typeface="ＭＳ Ｐゴシック" pitchFamily="50" charset="-128"/>
                </a:defRPr>
              </a:lvl4pPr>
              <a:lvl5pPr marL="2057400" indent="-228600">
                <a:defRPr kumimoji="1" sz="2400">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eaLnBrk="1" fontAlgn="auto" hangingPunct="1">
                <a:spcBef>
                  <a:spcPts val="0"/>
                </a:spcBef>
                <a:spcAft>
                  <a:spcPts val="0"/>
                </a:spcAft>
                <a:defRPr/>
              </a:pPr>
              <a:r>
                <a:rPr lang="ja-JP" altLang="en-US" b="0" kern="0" dirty="0">
                  <a:solidFill>
                    <a:prstClr val="black"/>
                  </a:solidFill>
                </a:rPr>
                <a:t>競技会の結果</a:t>
              </a:r>
            </a:p>
          </p:txBody>
        </p:sp>
        <p:sp>
          <p:nvSpPr>
            <p:cNvPr id="26" name="Rectangle 74"/>
            <p:cNvSpPr>
              <a:spLocks noChangeArrowheads="1"/>
            </p:cNvSpPr>
            <p:nvPr/>
          </p:nvSpPr>
          <p:spPr bwMode="auto">
            <a:xfrm>
              <a:off x="2055002" y="979369"/>
              <a:ext cx="736662" cy="4325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2400">
                  <a:solidFill>
                    <a:schemeClr val="tx1"/>
                  </a:solidFill>
                  <a:latin typeface="Times New Roman" pitchFamily="18" charset="0"/>
                  <a:ea typeface="ＭＳ Ｐゴシック" pitchFamily="50" charset="-128"/>
                </a:defRPr>
              </a:lvl1pPr>
              <a:lvl2pPr marL="742950" indent="-285750">
                <a:defRPr kumimoji="1" sz="2400">
                  <a:solidFill>
                    <a:schemeClr val="tx1"/>
                  </a:solidFill>
                  <a:latin typeface="Times New Roman" pitchFamily="18" charset="0"/>
                  <a:ea typeface="ＭＳ Ｐゴシック" pitchFamily="50" charset="-128"/>
                </a:defRPr>
              </a:lvl2pPr>
              <a:lvl3pPr marL="1143000" indent="-228600">
                <a:defRPr kumimoji="1" sz="2400">
                  <a:solidFill>
                    <a:schemeClr val="tx1"/>
                  </a:solidFill>
                  <a:latin typeface="Times New Roman" pitchFamily="18" charset="0"/>
                  <a:ea typeface="ＭＳ Ｐゴシック" pitchFamily="50" charset="-128"/>
                </a:defRPr>
              </a:lvl3pPr>
              <a:lvl4pPr marL="1600200" indent="-228600">
                <a:defRPr kumimoji="1" sz="2400">
                  <a:solidFill>
                    <a:schemeClr val="tx1"/>
                  </a:solidFill>
                  <a:latin typeface="Times New Roman" pitchFamily="18" charset="0"/>
                  <a:ea typeface="ＭＳ Ｐゴシック" pitchFamily="50" charset="-128"/>
                </a:defRPr>
              </a:lvl4pPr>
              <a:lvl5pPr marL="2057400" indent="-228600">
                <a:defRPr kumimoji="1" sz="2400">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eaLnBrk="1" fontAlgn="auto" hangingPunct="1">
                <a:spcBef>
                  <a:spcPts val="0"/>
                </a:spcBef>
                <a:spcAft>
                  <a:spcPts val="0"/>
                </a:spcAft>
                <a:defRPr/>
              </a:pPr>
              <a:r>
                <a:rPr lang="ja-JP" altLang="en-US" b="0" kern="0" dirty="0">
                  <a:solidFill>
                    <a:prstClr val="black"/>
                  </a:solidFill>
                </a:rPr>
                <a:t>１５０ピース</a:t>
              </a:r>
              <a:endParaRPr lang="en-US" b="0" kern="0" dirty="0">
                <a:solidFill>
                  <a:prstClr val="black"/>
                </a:solidFill>
              </a:endParaRPr>
            </a:p>
          </p:txBody>
        </p:sp>
        <p:sp>
          <p:nvSpPr>
            <p:cNvPr id="27" name="Rectangle 522"/>
            <p:cNvSpPr>
              <a:spLocks noChangeArrowheads="1"/>
            </p:cNvSpPr>
            <p:nvPr/>
          </p:nvSpPr>
          <p:spPr bwMode="auto">
            <a:xfrm>
              <a:off x="-969440" y="836712"/>
              <a:ext cx="2448131" cy="720080"/>
            </a:xfrm>
            <a:prstGeom prst="rect">
              <a:avLst/>
            </a:prstGeom>
            <a:noFill/>
            <a:ln w="6350" cap="rnd">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upright="1"/>
            <a:lstStyle/>
            <a:p>
              <a:pPr eaLnBrk="1" fontAlgn="auto" hangingPunct="1">
                <a:spcBef>
                  <a:spcPts val="0"/>
                </a:spcBef>
                <a:spcAft>
                  <a:spcPts val="0"/>
                </a:spcAft>
                <a:defRPr/>
              </a:pPr>
              <a:endParaRPr kumimoji="0" lang="en-US" sz="1800" b="0" kern="0" dirty="0">
                <a:solidFill>
                  <a:prstClr val="black"/>
                </a:solidFill>
                <a:latin typeface="Calibri"/>
                <a:ea typeface="+mn-ea"/>
              </a:endParaRPr>
            </a:p>
          </p:txBody>
        </p:sp>
        <p:sp>
          <p:nvSpPr>
            <p:cNvPr id="28" name="Rectangle 74"/>
            <p:cNvSpPr>
              <a:spLocks noChangeArrowheads="1"/>
            </p:cNvSpPr>
            <p:nvPr/>
          </p:nvSpPr>
          <p:spPr bwMode="auto">
            <a:xfrm>
              <a:off x="3479109" y="979369"/>
              <a:ext cx="736662" cy="4325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2400">
                  <a:solidFill>
                    <a:schemeClr val="tx1"/>
                  </a:solidFill>
                  <a:latin typeface="Times New Roman" pitchFamily="18" charset="0"/>
                  <a:ea typeface="ＭＳ Ｐゴシック" pitchFamily="50" charset="-128"/>
                </a:defRPr>
              </a:lvl1pPr>
              <a:lvl2pPr marL="742950" indent="-285750">
                <a:defRPr kumimoji="1" sz="2400">
                  <a:solidFill>
                    <a:schemeClr val="tx1"/>
                  </a:solidFill>
                  <a:latin typeface="Times New Roman" pitchFamily="18" charset="0"/>
                  <a:ea typeface="ＭＳ Ｐゴシック" pitchFamily="50" charset="-128"/>
                </a:defRPr>
              </a:lvl2pPr>
              <a:lvl3pPr marL="1143000" indent="-228600">
                <a:defRPr kumimoji="1" sz="2400">
                  <a:solidFill>
                    <a:schemeClr val="tx1"/>
                  </a:solidFill>
                  <a:latin typeface="Times New Roman" pitchFamily="18" charset="0"/>
                  <a:ea typeface="ＭＳ Ｐゴシック" pitchFamily="50" charset="-128"/>
                </a:defRPr>
              </a:lvl3pPr>
              <a:lvl4pPr marL="1600200" indent="-228600">
                <a:defRPr kumimoji="1" sz="2400">
                  <a:solidFill>
                    <a:schemeClr val="tx1"/>
                  </a:solidFill>
                  <a:latin typeface="Times New Roman" pitchFamily="18" charset="0"/>
                  <a:ea typeface="ＭＳ Ｐゴシック" pitchFamily="50" charset="-128"/>
                </a:defRPr>
              </a:lvl4pPr>
              <a:lvl5pPr marL="2057400" indent="-228600">
                <a:defRPr kumimoji="1" sz="2400">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eaLnBrk="1" fontAlgn="auto" hangingPunct="1">
                <a:spcBef>
                  <a:spcPts val="0"/>
                </a:spcBef>
                <a:spcAft>
                  <a:spcPts val="0"/>
                </a:spcAft>
                <a:defRPr/>
              </a:pPr>
              <a:r>
                <a:rPr lang="ja-JP" altLang="en-US" b="0" kern="0" dirty="0">
                  <a:solidFill>
                    <a:prstClr val="black"/>
                  </a:solidFill>
                </a:rPr>
                <a:t>　　　　　　</a:t>
              </a:r>
              <a:r>
                <a:rPr lang="ja-JP" altLang="en-US" b="0" kern="0" dirty="0">
                  <a:solidFill>
                    <a:srgbClr val="FF0000"/>
                  </a:solidFill>
                </a:rPr>
                <a:t>１９</a:t>
              </a:r>
              <a:r>
                <a:rPr lang="ja-JP" altLang="en-US" b="0" kern="0" dirty="0">
                  <a:solidFill>
                    <a:prstClr val="black"/>
                  </a:solidFill>
                </a:rPr>
                <a:t>分</a:t>
              </a:r>
              <a:r>
                <a:rPr lang="ja-JP" altLang="en-US" b="0" kern="0" dirty="0">
                  <a:solidFill>
                    <a:srgbClr val="FF0000"/>
                  </a:solidFill>
                </a:rPr>
                <a:t>４８</a:t>
              </a:r>
              <a:r>
                <a:rPr lang="ja-JP" altLang="en-US" b="0" kern="0" dirty="0">
                  <a:solidFill>
                    <a:prstClr val="black"/>
                  </a:solidFill>
                </a:rPr>
                <a:t>秒</a:t>
              </a:r>
              <a:endParaRPr lang="en-US" b="0" kern="0" dirty="0">
                <a:solidFill>
                  <a:prstClr val="black"/>
                </a:solidFill>
              </a:endParaRPr>
            </a:p>
          </p:txBody>
        </p:sp>
        <p:sp>
          <p:nvSpPr>
            <p:cNvPr id="29" name="Rectangle 522"/>
            <p:cNvSpPr>
              <a:spLocks noChangeArrowheads="1"/>
            </p:cNvSpPr>
            <p:nvPr/>
          </p:nvSpPr>
          <p:spPr bwMode="auto">
            <a:xfrm>
              <a:off x="1478691" y="836712"/>
              <a:ext cx="1871820" cy="720080"/>
            </a:xfrm>
            <a:prstGeom prst="rect">
              <a:avLst/>
            </a:prstGeom>
            <a:noFill/>
            <a:ln w="6350" cap="rnd">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upright="1"/>
            <a:lstStyle/>
            <a:p>
              <a:pPr eaLnBrk="1" fontAlgn="auto" hangingPunct="1">
                <a:spcBef>
                  <a:spcPts val="0"/>
                </a:spcBef>
                <a:spcAft>
                  <a:spcPts val="0"/>
                </a:spcAft>
                <a:defRPr/>
              </a:pPr>
              <a:endParaRPr kumimoji="0" lang="en-US" sz="1800" b="0" kern="0" dirty="0">
                <a:solidFill>
                  <a:prstClr val="black"/>
                </a:solidFill>
                <a:latin typeface="Calibri"/>
                <a:ea typeface="+mn-ea"/>
              </a:endParaRPr>
            </a:p>
          </p:txBody>
        </p:sp>
        <p:sp>
          <p:nvSpPr>
            <p:cNvPr id="30" name="Rectangle 522"/>
            <p:cNvSpPr>
              <a:spLocks noChangeArrowheads="1"/>
            </p:cNvSpPr>
            <p:nvPr/>
          </p:nvSpPr>
          <p:spPr bwMode="auto">
            <a:xfrm>
              <a:off x="3350511" y="836712"/>
              <a:ext cx="2160769" cy="720080"/>
            </a:xfrm>
            <a:prstGeom prst="rect">
              <a:avLst/>
            </a:prstGeom>
            <a:noFill/>
            <a:ln w="38100" cap="rnd">
              <a:solidFill>
                <a:srgbClr val="FF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upright="1"/>
            <a:lstStyle/>
            <a:p>
              <a:pPr eaLnBrk="1" fontAlgn="auto" hangingPunct="1">
                <a:spcBef>
                  <a:spcPts val="0"/>
                </a:spcBef>
                <a:spcAft>
                  <a:spcPts val="0"/>
                </a:spcAft>
                <a:defRPr/>
              </a:pPr>
              <a:endParaRPr kumimoji="0" lang="en-US" sz="1800" b="0" kern="0" dirty="0">
                <a:solidFill>
                  <a:prstClr val="black"/>
                </a:solidFill>
                <a:latin typeface="Calibri"/>
                <a:ea typeface="+mn-ea"/>
              </a:endParaRPr>
            </a:p>
          </p:txBody>
        </p:sp>
      </p:grpSp>
      <p:sp>
        <p:nvSpPr>
          <p:cNvPr id="39" name="Text Box 2"/>
          <p:cNvSpPr txBox="1">
            <a:spLocks noChangeArrowheads="1"/>
          </p:cNvSpPr>
          <p:nvPr/>
        </p:nvSpPr>
        <p:spPr bwMode="auto">
          <a:xfrm>
            <a:off x="179388" y="5732463"/>
            <a:ext cx="2268537" cy="401637"/>
          </a:xfrm>
          <a:prstGeom prst="rect">
            <a:avLst/>
          </a:prstGeom>
          <a:noFill/>
          <a:ln w="38100" cmpd="dbl">
            <a:solidFill>
              <a:sysClr val="windowText" lastClr="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kumimoji="1" sz="3400">
                <a:solidFill>
                  <a:schemeClr val="tx1"/>
                </a:solidFill>
                <a:latin typeface="Times New Roman" pitchFamily="18" charset="0"/>
                <a:ea typeface="ＭＳ Ｐゴシック" pitchFamily="50" charset="-128"/>
              </a:defRPr>
            </a:lvl1pPr>
            <a:lvl2pPr marL="742950" indent="-285750">
              <a:spcBef>
                <a:spcPct val="20000"/>
              </a:spcBef>
              <a:buChar char="–"/>
              <a:defRPr kumimoji="1" sz="3000">
                <a:solidFill>
                  <a:schemeClr val="tx1"/>
                </a:solidFill>
                <a:latin typeface="Times New Roman" pitchFamily="18" charset="0"/>
                <a:ea typeface="ＭＳ Ｐゴシック" pitchFamily="50" charset="-128"/>
              </a:defRPr>
            </a:lvl2pPr>
            <a:lvl3pPr marL="1143000" indent="-228600">
              <a:spcBef>
                <a:spcPct val="20000"/>
              </a:spcBef>
              <a:buChar char="•"/>
              <a:defRPr kumimoji="1" sz="2600">
                <a:solidFill>
                  <a:schemeClr val="tx1"/>
                </a:solidFill>
                <a:latin typeface="Times New Roman" pitchFamily="18" charset="0"/>
                <a:ea typeface="ＭＳ Ｐゴシック" pitchFamily="50" charset="-128"/>
              </a:defRPr>
            </a:lvl3pPr>
            <a:lvl4pPr marL="1600200" indent="-228600">
              <a:spcBef>
                <a:spcPct val="20000"/>
              </a:spcBef>
              <a:buChar char="–"/>
              <a:defRPr kumimoji="1" sz="2100">
                <a:solidFill>
                  <a:schemeClr val="tx1"/>
                </a:solidFill>
                <a:latin typeface="Times New Roman" pitchFamily="18" charset="0"/>
                <a:ea typeface="ＭＳ Ｐゴシック" pitchFamily="50" charset="-128"/>
              </a:defRPr>
            </a:lvl4pPr>
            <a:lvl5pPr marL="2057400" indent="-228600">
              <a:spcBef>
                <a:spcPct val="20000"/>
              </a:spcBef>
              <a:buChar char="»"/>
              <a:defRPr kumimoji="1" sz="21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9pPr>
          </a:lstStyle>
          <a:p>
            <a:pPr algn="ctr" eaLnBrk="1" fontAlgn="auto" hangingPunct="1">
              <a:spcAft>
                <a:spcPts val="0"/>
              </a:spcAft>
              <a:buFontTx/>
              <a:buNone/>
              <a:defRPr/>
            </a:pPr>
            <a:r>
              <a:rPr lang="ja-JP" altLang="en-US" sz="2000" b="0" kern="0" dirty="0">
                <a:solidFill>
                  <a:prstClr val="black"/>
                </a:solidFill>
                <a:latin typeface="HGP創英角ｺﾞｼｯｸUB" pitchFamily="50" charset="-128"/>
                <a:ea typeface="HGP創英角ｺﾞｼｯｸUB" pitchFamily="50" charset="-128"/>
              </a:rPr>
              <a:t>効果の確認</a:t>
            </a:r>
          </a:p>
        </p:txBody>
      </p:sp>
      <p:sp>
        <p:nvSpPr>
          <p:cNvPr id="40" name="Text Box 27"/>
          <p:cNvSpPr txBox="1">
            <a:spLocks noChangeArrowheads="1"/>
          </p:cNvSpPr>
          <p:nvPr/>
        </p:nvSpPr>
        <p:spPr bwMode="auto">
          <a:xfrm>
            <a:off x="6659563" y="549275"/>
            <a:ext cx="2312987"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400">
                <a:solidFill>
                  <a:schemeClr val="tx1"/>
                </a:solidFill>
                <a:latin typeface="Times New Roman" pitchFamily="18" charset="0"/>
                <a:ea typeface="ＭＳ Ｐゴシック" pitchFamily="50" charset="-128"/>
              </a:defRPr>
            </a:lvl1pPr>
            <a:lvl2pPr marL="742950" indent="-285750">
              <a:spcBef>
                <a:spcPct val="20000"/>
              </a:spcBef>
              <a:buChar char="–"/>
              <a:defRPr kumimoji="1" sz="3000">
                <a:solidFill>
                  <a:schemeClr val="tx1"/>
                </a:solidFill>
                <a:latin typeface="Times New Roman" pitchFamily="18" charset="0"/>
                <a:ea typeface="ＭＳ Ｐゴシック" pitchFamily="50" charset="-128"/>
              </a:defRPr>
            </a:lvl2pPr>
            <a:lvl3pPr marL="1143000" indent="-228600">
              <a:spcBef>
                <a:spcPct val="20000"/>
              </a:spcBef>
              <a:buChar char="•"/>
              <a:defRPr kumimoji="1" sz="2600">
                <a:solidFill>
                  <a:schemeClr val="tx1"/>
                </a:solidFill>
                <a:latin typeface="Times New Roman" pitchFamily="18" charset="0"/>
                <a:ea typeface="ＭＳ Ｐゴシック" pitchFamily="50" charset="-128"/>
              </a:defRPr>
            </a:lvl3pPr>
            <a:lvl4pPr marL="1600200" indent="-228600">
              <a:spcBef>
                <a:spcPct val="20000"/>
              </a:spcBef>
              <a:buChar char="–"/>
              <a:defRPr kumimoji="1" sz="2100">
                <a:solidFill>
                  <a:schemeClr val="tx1"/>
                </a:solidFill>
                <a:latin typeface="Times New Roman" pitchFamily="18" charset="0"/>
                <a:ea typeface="ＭＳ Ｐゴシック" pitchFamily="50" charset="-128"/>
              </a:defRPr>
            </a:lvl4pPr>
            <a:lvl5pPr marL="2057400" indent="-228600">
              <a:spcBef>
                <a:spcPct val="20000"/>
              </a:spcBef>
              <a:buChar char="»"/>
              <a:defRPr kumimoji="1" sz="21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9pPr>
          </a:lstStyle>
          <a:p>
            <a:pPr algn="r" eaLnBrk="1" fontAlgn="auto" hangingPunct="1">
              <a:spcBef>
                <a:spcPct val="50000"/>
              </a:spcBef>
              <a:spcAft>
                <a:spcPts val="0"/>
              </a:spcAft>
              <a:buFontTx/>
              <a:buNone/>
              <a:defRPr/>
            </a:pPr>
            <a:r>
              <a:rPr lang="ja-JP" altLang="en-US" sz="1600" b="0" u="sng" kern="0" dirty="0">
                <a:solidFill>
                  <a:prstClr val="black"/>
                </a:solidFill>
              </a:rPr>
              <a:t>入門コース：　　グループ</a:t>
            </a:r>
          </a:p>
        </p:txBody>
      </p:sp>
      <p:sp>
        <p:nvSpPr>
          <p:cNvPr id="41" name="正方形/長方形 40"/>
          <p:cNvSpPr/>
          <p:nvPr/>
        </p:nvSpPr>
        <p:spPr>
          <a:xfrm>
            <a:off x="107950" y="4699000"/>
            <a:ext cx="8874125" cy="917575"/>
          </a:xfrm>
          <a:prstGeom prst="rect">
            <a:avLst/>
          </a:prstGeom>
          <a:noFill/>
          <a:ln w="38100" cap="flat" cmpd="sng" algn="ctr">
            <a:solidFill>
              <a:srgbClr val="FF0000"/>
            </a:solidFill>
            <a:prstDash val="solid"/>
          </a:ln>
          <a:effectLst/>
        </p:spPr>
        <p:txBody>
          <a:bodyPr anchor="ctr"/>
          <a:lstStyle/>
          <a:p>
            <a:pPr algn="ctr" eaLnBrk="1" fontAlgn="auto" hangingPunct="1">
              <a:spcBef>
                <a:spcPts val="0"/>
              </a:spcBef>
              <a:spcAft>
                <a:spcPts val="0"/>
              </a:spcAft>
              <a:defRPr/>
            </a:pPr>
            <a:endParaRPr kumimoji="0" lang="ja-JP" altLang="en-US" sz="1800" b="0" kern="0">
              <a:solidFill>
                <a:prstClr val="white"/>
              </a:solidFill>
              <a:latin typeface="Calibri"/>
              <a:ea typeface="ＭＳ Ｐゴシック" panose="020B0600070205080204" pitchFamily="50" charset="-128"/>
            </a:endParaRPr>
          </a:p>
        </p:txBody>
      </p:sp>
      <p:sp>
        <p:nvSpPr>
          <p:cNvPr id="42" name="角丸四角形吹き出し 41"/>
          <p:cNvSpPr/>
          <p:nvPr/>
        </p:nvSpPr>
        <p:spPr>
          <a:xfrm>
            <a:off x="4073525" y="4457700"/>
            <a:ext cx="3743325" cy="346075"/>
          </a:xfrm>
          <a:prstGeom prst="wedgeRoundRectCallout">
            <a:avLst>
              <a:gd name="adj1" fmla="val -133945"/>
              <a:gd name="adj2" fmla="val 42375"/>
              <a:gd name="adj3" fmla="val 16667"/>
            </a:avLst>
          </a:prstGeom>
          <a:solidFill>
            <a:srgbClr val="4F81BD"/>
          </a:solidFill>
          <a:ln w="25400" cap="flat" cmpd="sng" algn="ctr">
            <a:solidFill>
              <a:srgbClr val="4F81BD">
                <a:shade val="50000"/>
              </a:srgbClr>
            </a:solidFill>
            <a:prstDash val="solid"/>
          </a:ln>
          <a:effectLst/>
        </p:spPr>
        <p:txBody>
          <a:bodyPr anchor="ctr"/>
          <a:lstStyle/>
          <a:p>
            <a:pPr eaLnBrk="1" fontAlgn="auto" hangingPunct="1">
              <a:spcBef>
                <a:spcPts val="0"/>
              </a:spcBef>
              <a:spcAft>
                <a:spcPts val="0"/>
              </a:spcAft>
              <a:defRPr/>
            </a:pPr>
            <a:r>
              <a:rPr kumimoji="0" lang="ja-JP" altLang="en-US" sz="1600" b="0" kern="0" dirty="0">
                <a:solidFill>
                  <a:prstClr val="white"/>
                </a:solidFill>
                <a:latin typeface="Meiryo UI" pitchFamily="50" charset="-128"/>
                <a:ea typeface="Meiryo UI" pitchFamily="50" charset="-128"/>
                <a:cs typeface="Meiryo UI" pitchFamily="50" charset="-128"/>
              </a:rPr>
              <a:t>赤枠内に方策立案で採用した方策を記入</a:t>
            </a:r>
          </a:p>
        </p:txBody>
      </p:sp>
      <p:sp>
        <p:nvSpPr>
          <p:cNvPr id="43" name="角丸四角形 42"/>
          <p:cNvSpPr/>
          <p:nvPr/>
        </p:nvSpPr>
        <p:spPr>
          <a:xfrm>
            <a:off x="6689725" y="6237288"/>
            <a:ext cx="1627188" cy="504825"/>
          </a:xfrm>
          <a:prstGeom prst="roundRect">
            <a:avLst/>
          </a:prstGeom>
          <a:solidFill>
            <a:srgbClr val="FFFF00"/>
          </a:solidFill>
          <a:ln w="25400" cap="flat" cmpd="sng" algn="ctr">
            <a:solidFill>
              <a:srgbClr val="FF0000"/>
            </a:solidFill>
            <a:prstDash val="solid"/>
          </a:ln>
          <a:effectLst/>
        </p:spPr>
        <p:txBody>
          <a:bodyPr anchor="ctr"/>
          <a:lstStyle/>
          <a:p>
            <a:pPr algn="ctr" eaLnBrk="1" fontAlgn="auto" hangingPunct="1">
              <a:spcBef>
                <a:spcPts val="0"/>
              </a:spcBef>
              <a:spcAft>
                <a:spcPts val="0"/>
              </a:spcAft>
              <a:defRPr/>
            </a:pPr>
            <a:r>
              <a:rPr kumimoji="0" lang="ja-JP" altLang="en-US" sz="1600" b="0" kern="0" dirty="0">
                <a:solidFill>
                  <a:srgbClr val="FF0000"/>
                </a:solidFill>
                <a:latin typeface="Meiryo UI" pitchFamily="50" charset="-128"/>
                <a:ea typeface="Meiryo UI" pitchFamily="50" charset="-128"/>
                <a:cs typeface="Meiryo UI" pitchFamily="50" charset="-128"/>
              </a:rPr>
              <a:t>＃２実施タイム</a:t>
            </a:r>
          </a:p>
          <a:p>
            <a:pPr algn="ctr" eaLnBrk="1" fontAlgn="auto" hangingPunct="1">
              <a:spcBef>
                <a:spcPts val="0"/>
              </a:spcBef>
              <a:spcAft>
                <a:spcPts val="0"/>
              </a:spcAft>
              <a:defRPr/>
            </a:pPr>
            <a:r>
              <a:rPr kumimoji="0" lang="ja-JP" altLang="en-US" sz="1600" b="0" kern="0" dirty="0">
                <a:solidFill>
                  <a:srgbClr val="FF0000"/>
                </a:solidFill>
                <a:latin typeface="Meiryo UI" pitchFamily="50" charset="-128"/>
                <a:ea typeface="Meiryo UI" pitchFamily="50" charset="-128"/>
                <a:cs typeface="Meiryo UI" pitchFamily="50" charset="-128"/>
              </a:rPr>
              <a:t>記入</a:t>
            </a:r>
          </a:p>
        </p:txBody>
      </p:sp>
      <p:sp>
        <p:nvSpPr>
          <p:cNvPr id="50" name="Text Box 28"/>
          <p:cNvSpPr txBox="1">
            <a:spLocks noChangeArrowheads="1"/>
          </p:cNvSpPr>
          <p:nvPr/>
        </p:nvSpPr>
        <p:spPr bwMode="auto">
          <a:xfrm>
            <a:off x="7164388" y="188913"/>
            <a:ext cx="1795462" cy="292100"/>
          </a:xfrm>
          <a:prstGeom prst="rect">
            <a:avLst/>
          </a:prstGeom>
          <a:noFill/>
          <a:ln w="9525">
            <a:solidFill>
              <a:sysClr val="windowText" lastClr="000000"/>
            </a:solidFill>
            <a:miter lim="800000"/>
            <a:headEnd/>
            <a:tailEnd/>
          </a:ln>
          <a:extLst>
            <a:ext uri="{909E8E84-426E-40DD-AFC4-6F175D3DCCD1}">
              <a14:hiddenFill xmlns:a14="http://schemas.microsoft.com/office/drawing/2010/main">
                <a:solidFill>
                  <a:srgbClr val="FFFFFF"/>
                </a:solidFill>
              </a14:hiddenFill>
            </a:ext>
          </a:extLst>
        </p:spPr>
        <p:txBody>
          <a:bodyPr rIns="54000">
            <a:spAutoFit/>
          </a:bodyPr>
          <a:lstStyle>
            <a:lvl1pPr>
              <a:spcBef>
                <a:spcPct val="20000"/>
              </a:spcBef>
              <a:buChar char="•"/>
              <a:defRPr kumimoji="1" sz="3400">
                <a:solidFill>
                  <a:schemeClr val="tx1"/>
                </a:solidFill>
                <a:latin typeface="Times New Roman" pitchFamily="18" charset="0"/>
                <a:ea typeface="ＭＳ Ｐゴシック" pitchFamily="50" charset="-128"/>
              </a:defRPr>
            </a:lvl1pPr>
            <a:lvl2pPr marL="742950" indent="-285750">
              <a:spcBef>
                <a:spcPct val="20000"/>
              </a:spcBef>
              <a:buChar char="–"/>
              <a:defRPr kumimoji="1" sz="3000">
                <a:solidFill>
                  <a:schemeClr val="tx1"/>
                </a:solidFill>
                <a:latin typeface="Times New Roman" pitchFamily="18" charset="0"/>
                <a:ea typeface="ＭＳ Ｐゴシック" pitchFamily="50" charset="-128"/>
              </a:defRPr>
            </a:lvl2pPr>
            <a:lvl3pPr marL="1143000" indent="-228600">
              <a:spcBef>
                <a:spcPct val="20000"/>
              </a:spcBef>
              <a:buChar char="•"/>
              <a:defRPr kumimoji="1" sz="2600">
                <a:solidFill>
                  <a:schemeClr val="tx1"/>
                </a:solidFill>
                <a:latin typeface="Times New Roman" pitchFamily="18" charset="0"/>
                <a:ea typeface="ＭＳ Ｐゴシック" pitchFamily="50" charset="-128"/>
              </a:defRPr>
            </a:lvl3pPr>
            <a:lvl4pPr marL="1600200" indent="-228600">
              <a:spcBef>
                <a:spcPct val="20000"/>
              </a:spcBef>
              <a:buChar char="–"/>
              <a:defRPr kumimoji="1" sz="2100">
                <a:solidFill>
                  <a:schemeClr val="tx1"/>
                </a:solidFill>
                <a:latin typeface="Times New Roman" pitchFamily="18" charset="0"/>
                <a:ea typeface="ＭＳ Ｐゴシック" pitchFamily="50" charset="-128"/>
              </a:defRPr>
            </a:lvl4pPr>
            <a:lvl5pPr marL="2057400" indent="-228600">
              <a:spcBef>
                <a:spcPct val="20000"/>
              </a:spcBef>
              <a:buChar char="»"/>
              <a:defRPr kumimoji="1" sz="21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9pPr>
          </a:lstStyle>
          <a:p>
            <a:pPr algn="ctr" eaLnBrk="1" fontAlgn="auto" hangingPunct="1">
              <a:spcBef>
                <a:spcPct val="50000"/>
              </a:spcBef>
              <a:spcAft>
                <a:spcPts val="0"/>
              </a:spcAft>
              <a:buFontTx/>
              <a:buNone/>
              <a:defRPr/>
            </a:pPr>
            <a:r>
              <a:rPr lang="zh-TW" altLang="en-US" sz="1300" b="0" kern="0" dirty="0">
                <a:solidFill>
                  <a:prstClr val="black"/>
                </a:solidFill>
                <a:latin typeface="Meiryo UI" pitchFamily="50" charset="-128"/>
                <a:ea typeface="Meiryo UI" pitchFamily="50" charset="-128"/>
                <a:cs typeface="Meiryo UI" pitchFamily="50" charset="-128"/>
              </a:rPr>
              <a:t>課題達成型</a:t>
            </a:r>
            <a:r>
              <a:rPr lang="ja-JP" altLang="en-US" sz="1300" b="0" kern="0" dirty="0">
                <a:solidFill>
                  <a:prstClr val="black"/>
                </a:solidFill>
                <a:latin typeface="Meiryo UI" pitchFamily="50" charset="-128"/>
                <a:ea typeface="Meiryo UI" pitchFamily="50" charset="-128"/>
                <a:cs typeface="Meiryo UI" pitchFamily="50" charset="-128"/>
              </a:rPr>
              <a:t>入門コース</a:t>
            </a:r>
          </a:p>
        </p:txBody>
      </p:sp>
      <p:sp>
        <p:nvSpPr>
          <p:cNvPr id="52" name="Rectangle 522"/>
          <p:cNvSpPr>
            <a:spLocks noChangeArrowheads="1"/>
          </p:cNvSpPr>
          <p:nvPr/>
        </p:nvSpPr>
        <p:spPr bwMode="auto">
          <a:xfrm>
            <a:off x="4165600" y="5613400"/>
            <a:ext cx="1584325" cy="528638"/>
          </a:xfrm>
          <a:prstGeom prst="rect">
            <a:avLst/>
          </a:prstGeom>
          <a:noFill/>
          <a:ln w="38100" cap="rnd">
            <a:solidFill>
              <a:srgbClr val="FF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upright="1"/>
          <a:lstStyle/>
          <a:p>
            <a:pPr fontAlgn="auto">
              <a:spcBef>
                <a:spcPts val="0"/>
              </a:spcBef>
              <a:spcAft>
                <a:spcPts val="0"/>
              </a:spcAft>
              <a:defRPr/>
            </a:pPr>
            <a:endParaRPr lang="en-US" dirty="0">
              <a:solidFill>
                <a:prstClr val="black"/>
              </a:solidFill>
              <a:latin typeface="Calibri"/>
              <a:ea typeface="+mn-ea"/>
            </a:endParaRPr>
          </a:p>
        </p:txBody>
      </p:sp>
      <p:sp>
        <p:nvSpPr>
          <p:cNvPr id="53" name="Rectangle 74"/>
          <p:cNvSpPr>
            <a:spLocks noChangeArrowheads="1"/>
          </p:cNvSpPr>
          <p:nvPr/>
        </p:nvSpPr>
        <p:spPr bwMode="auto">
          <a:xfrm>
            <a:off x="4248150" y="5732463"/>
            <a:ext cx="1476375" cy="303212"/>
          </a:xfrm>
          <a:prstGeom prst="rect">
            <a:avLst/>
          </a:prstGeom>
          <a:no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2400">
                <a:solidFill>
                  <a:schemeClr val="tx1"/>
                </a:solidFill>
                <a:latin typeface="Times New Roman" pitchFamily="18" charset="0"/>
                <a:ea typeface="ＭＳ Ｐゴシック" pitchFamily="50" charset="-128"/>
              </a:defRPr>
            </a:lvl1pPr>
            <a:lvl2pPr marL="742950" indent="-285750">
              <a:defRPr kumimoji="1" sz="2400">
                <a:solidFill>
                  <a:schemeClr val="tx1"/>
                </a:solidFill>
                <a:latin typeface="Times New Roman" pitchFamily="18" charset="0"/>
                <a:ea typeface="ＭＳ Ｐゴシック" pitchFamily="50" charset="-128"/>
              </a:defRPr>
            </a:lvl2pPr>
            <a:lvl3pPr marL="1143000" indent="-228600">
              <a:defRPr kumimoji="1" sz="2400">
                <a:solidFill>
                  <a:schemeClr val="tx1"/>
                </a:solidFill>
                <a:latin typeface="Times New Roman" pitchFamily="18" charset="0"/>
                <a:ea typeface="ＭＳ Ｐゴシック" pitchFamily="50" charset="-128"/>
              </a:defRPr>
            </a:lvl3pPr>
            <a:lvl4pPr marL="1600200" indent="-228600">
              <a:defRPr kumimoji="1" sz="2400">
                <a:solidFill>
                  <a:schemeClr val="tx1"/>
                </a:solidFill>
                <a:latin typeface="Times New Roman" pitchFamily="18" charset="0"/>
                <a:ea typeface="ＭＳ Ｐゴシック" pitchFamily="50" charset="-128"/>
              </a:defRPr>
            </a:lvl4pPr>
            <a:lvl5pPr marL="2057400" indent="-228600">
              <a:defRPr kumimoji="1" sz="2400">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eaLnBrk="1" fontAlgn="auto" hangingPunct="1">
              <a:spcBef>
                <a:spcPts val="0"/>
              </a:spcBef>
              <a:spcAft>
                <a:spcPts val="0"/>
              </a:spcAft>
              <a:defRPr/>
            </a:pPr>
            <a:r>
              <a:rPr lang="ja-JP" altLang="en-US" sz="1400" b="0" kern="0" dirty="0">
                <a:solidFill>
                  <a:srgbClr val="FF0000"/>
                </a:solidFill>
              </a:rPr>
              <a:t>見込み　</a:t>
            </a:r>
            <a:r>
              <a:rPr lang="en-US" altLang="ja-JP" sz="1400" b="0" kern="0" dirty="0">
                <a:solidFill>
                  <a:srgbClr val="FF0000"/>
                </a:solidFill>
              </a:rPr>
              <a:t>-</a:t>
            </a:r>
            <a:r>
              <a:rPr lang="ja-JP" altLang="en-US" sz="1400" b="0" kern="0" dirty="0">
                <a:solidFill>
                  <a:srgbClr val="FF0000"/>
                </a:solidFill>
              </a:rPr>
              <a:t> </a:t>
            </a:r>
            <a:r>
              <a:rPr lang="en-US" altLang="ja-JP" sz="1400" b="0" kern="0" dirty="0">
                <a:solidFill>
                  <a:srgbClr val="FF0000"/>
                </a:solidFill>
              </a:rPr>
              <a:t>4</a:t>
            </a:r>
            <a:r>
              <a:rPr lang="ja-JP" altLang="en-US" sz="1400" b="0" kern="0" dirty="0">
                <a:solidFill>
                  <a:srgbClr val="FF0000"/>
                </a:solidFill>
              </a:rPr>
              <a:t>分</a:t>
            </a:r>
            <a:r>
              <a:rPr lang="en-US" altLang="ja-JP" sz="1400" b="0" kern="0" dirty="0">
                <a:solidFill>
                  <a:srgbClr val="FF0000"/>
                </a:solidFill>
              </a:rPr>
              <a:t>30</a:t>
            </a:r>
            <a:r>
              <a:rPr lang="ja-JP" altLang="en-US" sz="1400" b="0" kern="0" dirty="0">
                <a:solidFill>
                  <a:srgbClr val="FF0000"/>
                </a:solidFill>
              </a:rPr>
              <a:t>秒</a:t>
            </a:r>
            <a:endParaRPr lang="en-US" sz="1400" b="0" kern="0" dirty="0">
              <a:solidFill>
                <a:srgbClr val="FF0000"/>
              </a:solidFill>
            </a:endParaRPr>
          </a:p>
        </p:txBody>
      </p:sp>
      <p:sp>
        <p:nvSpPr>
          <p:cNvPr id="54" name="角丸四角形吹き出し 53"/>
          <p:cNvSpPr/>
          <p:nvPr/>
        </p:nvSpPr>
        <p:spPr>
          <a:xfrm>
            <a:off x="6505575" y="5391150"/>
            <a:ext cx="2424113" cy="792163"/>
          </a:xfrm>
          <a:prstGeom prst="wedgeRoundRectCallout">
            <a:avLst>
              <a:gd name="adj1" fmla="val -85559"/>
              <a:gd name="adj2" fmla="val -5051"/>
              <a:gd name="adj3" fmla="val 16667"/>
            </a:avLst>
          </a:prstGeom>
          <a:solidFill>
            <a:srgbClr val="4F81BD"/>
          </a:solidFill>
          <a:ln w="25400" cap="flat" cmpd="sng" algn="ctr">
            <a:solidFill>
              <a:srgbClr val="4F81BD">
                <a:shade val="50000"/>
              </a:srgbClr>
            </a:solidFill>
            <a:prstDash val="solid"/>
          </a:ln>
          <a:effectLst/>
        </p:spPr>
        <p:txBody>
          <a:bodyPr anchor="ctr"/>
          <a:lstStyle/>
          <a:p>
            <a:pPr eaLnBrk="1" fontAlgn="auto" hangingPunct="1">
              <a:spcBef>
                <a:spcPts val="0"/>
              </a:spcBef>
              <a:spcAft>
                <a:spcPts val="0"/>
              </a:spcAft>
              <a:defRPr/>
            </a:pPr>
            <a:r>
              <a:rPr kumimoji="0" lang="ja-JP" altLang="en-US" sz="1600" b="0" kern="0" dirty="0">
                <a:solidFill>
                  <a:prstClr val="white"/>
                </a:solidFill>
                <a:latin typeface="Meiryo UI" pitchFamily="50" charset="-128"/>
                <a:ea typeface="Meiryo UI" pitchFamily="50" charset="-128"/>
                <a:cs typeface="Meiryo UI" pitchFamily="50" charset="-128"/>
              </a:rPr>
              <a:t>期待効果の見込みで目標をクリアできているか確認</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ext Box 28"/>
          <p:cNvSpPr txBox="1">
            <a:spLocks noChangeArrowheads="1"/>
          </p:cNvSpPr>
          <p:nvPr/>
        </p:nvSpPr>
        <p:spPr bwMode="auto">
          <a:xfrm>
            <a:off x="422275" y="115888"/>
            <a:ext cx="8651875"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just" eaLnBrk="1" hangingPunct="1">
              <a:spcBef>
                <a:spcPct val="10000"/>
              </a:spcBef>
              <a:buFontTx/>
              <a:buNone/>
            </a:pPr>
            <a:r>
              <a:rPr lang="en-US" altLang="ja-JP" sz="1600" b="0">
                <a:latin typeface="HG丸ｺﾞｼｯｸM-PRO" panose="020F0600000000000000" pitchFamily="50" charset="-128"/>
                <a:ea typeface="HG丸ｺﾞｼｯｸM-PRO" panose="020F0600000000000000" pitchFamily="50" charset="-128"/>
              </a:rPr>
              <a:t>(7)</a:t>
            </a:r>
            <a:r>
              <a:rPr lang="ja-JP" altLang="en-US" sz="1600" b="0">
                <a:latin typeface="HG丸ｺﾞｼｯｸM-PRO" panose="020F0600000000000000" pitchFamily="50" charset="-128"/>
                <a:ea typeface="HG丸ｺﾞｼｯｸM-PRO" panose="020F0600000000000000" pitchFamily="50" charset="-128"/>
              </a:rPr>
              <a:t>競技会開催</a:t>
            </a:r>
          </a:p>
          <a:p>
            <a:pPr algn="just" eaLnBrk="1" hangingPunct="1">
              <a:spcBef>
                <a:spcPct val="10000"/>
              </a:spcBef>
              <a:buFontTx/>
              <a:buNone/>
            </a:pPr>
            <a:r>
              <a:rPr lang="ja-JP" altLang="en-US" sz="1600" b="0">
                <a:latin typeface="HG丸ｺﾞｼｯｸM-PRO" panose="020F0600000000000000" pitchFamily="50" charset="-128"/>
                <a:ea typeface="HG丸ｺﾞｼｯｸM-PRO" panose="020F0600000000000000" pitchFamily="50" charset="-128"/>
              </a:rPr>
              <a:t>　成功シナリオの実施後、競技会を行います（トライアルと同様の進め方）。</a:t>
            </a:r>
          </a:p>
        </p:txBody>
      </p:sp>
      <p:pic>
        <p:nvPicPr>
          <p:cNvPr id="67587" name="図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870075" y="1233488"/>
            <a:ext cx="2501900" cy="161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7588" name="グループ化 3"/>
          <p:cNvGrpSpPr>
            <a:grpSpLocks/>
          </p:cNvGrpSpPr>
          <p:nvPr/>
        </p:nvGrpSpPr>
        <p:grpSpPr bwMode="auto">
          <a:xfrm>
            <a:off x="-107950" y="2349500"/>
            <a:ext cx="9359900" cy="2771775"/>
            <a:chOff x="-108520" y="2276872"/>
            <a:chExt cx="9360000" cy="2772000"/>
          </a:xfrm>
        </p:grpSpPr>
        <p:sp>
          <p:nvSpPr>
            <p:cNvPr id="5" name="上リボン 4"/>
            <p:cNvSpPr/>
            <p:nvPr/>
          </p:nvSpPr>
          <p:spPr>
            <a:xfrm>
              <a:off x="683651" y="2276872"/>
              <a:ext cx="7775658" cy="2772000"/>
            </a:xfrm>
            <a:prstGeom prst="ribbon2">
              <a:avLst>
                <a:gd name="adj1" fmla="val 16667"/>
                <a:gd name="adj2" fmla="val 75000"/>
              </a:avLst>
            </a:prstGeom>
            <a:solidFill>
              <a:srgbClr val="FF6600"/>
            </a:solidFill>
            <a:ln>
              <a:solidFill>
                <a:srgbClr val="0033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schemeClr val="bg1"/>
                </a:solidFill>
              </a:endParaRPr>
            </a:p>
          </p:txBody>
        </p:sp>
        <p:sp>
          <p:nvSpPr>
            <p:cNvPr id="67593" name="正方形/長方形 5"/>
            <p:cNvSpPr>
              <a:spLocks noChangeArrowheads="1"/>
            </p:cNvSpPr>
            <p:nvPr/>
          </p:nvSpPr>
          <p:spPr bwMode="auto">
            <a:xfrm>
              <a:off x="-108520" y="2451660"/>
              <a:ext cx="9360000"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6000">
                  <a:solidFill>
                    <a:schemeClr val="bg1"/>
                  </a:solidFill>
                  <a:latin typeface="Meiryo UI" panose="020B0604030504040204" pitchFamily="50" charset="-128"/>
                  <a:ea typeface="Meiryo UI" panose="020B0604030504040204" pitchFamily="50" charset="-128"/>
                </a:rPr>
                <a:t>ジクソーパズル</a:t>
              </a:r>
              <a:br>
                <a:rPr lang="ja-JP" altLang="en-US" sz="6000">
                  <a:solidFill>
                    <a:schemeClr val="bg1"/>
                  </a:solidFill>
                  <a:latin typeface="Meiryo UI" panose="020B0604030504040204" pitchFamily="50" charset="-128"/>
                  <a:ea typeface="Meiryo UI" panose="020B0604030504040204" pitchFamily="50" charset="-128"/>
                </a:rPr>
              </a:br>
              <a:r>
                <a:rPr lang="ja-JP" altLang="en-US" sz="6000">
                  <a:solidFill>
                    <a:schemeClr val="bg1"/>
                  </a:solidFill>
                  <a:latin typeface="Meiryo UI" panose="020B0604030504040204" pitchFamily="50" charset="-128"/>
                  <a:ea typeface="Meiryo UI" panose="020B0604030504040204" pitchFamily="50" charset="-128"/>
                </a:rPr>
                <a:t>競技会</a:t>
              </a:r>
              <a:endParaRPr lang="en-US" altLang="ja-JP" sz="6000">
                <a:solidFill>
                  <a:schemeClr val="bg1"/>
                </a:solidFill>
                <a:latin typeface="Meiryo UI" panose="020B0604030504040204" pitchFamily="50" charset="-128"/>
                <a:ea typeface="Meiryo UI" panose="020B0604030504040204" pitchFamily="50" charset="-128"/>
              </a:endParaRPr>
            </a:p>
          </p:txBody>
        </p:sp>
      </p:grpSp>
      <p:grpSp>
        <p:nvGrpSpPr>
          <p:cNvPr id="67589" name="グループ化 6"/>
          <p:cNvGrpSpPr>
            <a:grpSpLocks/>
          </p:cNvGrpSpPr>
          <p:nvPr/>
        </p:nvGrpSpPr>
        <p:grpSpPr bwMode="auto">
          <a:xfrm>
            <a:off x="5364163" y="3536950"/>
            <a:ext cx="3571875" cy="2771775"/>
            <a:chOff x="1187624" y="3753304"/>
            <a:chExt cx="3571157" cy="2772040"/>
          </a:xfrm>
        </p:grpSpPr>
        <p:pic>
          <p:nvPicPr>
            <p:cNvPr id="67590" name="図 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187624" y="5157192"/>
              <a:ext cx="3571157" cy="1368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7591" name="図 8"/>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187624" y="3753304"/>
              <a:ext cx="2412000" cy="241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ext Box 28"/>
          <p:cNvSpPr txBox="1">
            <a:spLocks noChangeArrowheads="1"/>
          </p:cNvSpPr>
          <p:nvPr/>
        </p:nvSpPr>
        <p:spPr bwMode="auto">
          <a:xfrm>
            <a:off x="422275" y="115888"/>
            <a:ext cx="8651875"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just" eaLnBrk="1" hangingPunct="1">
              <a:spcBef>
                <a:spcPct val="10000"/>
              </a:spcBef>
              <a:buFontTx/>
              <a:buNone/>
            </a:pPr>
            <a:r>
              <a:rPr lang="en-US" altLang="ja-JP" sz="1600" b="0">
                <a:latin typeface="HG丸ｺﾞｼｯｸM-PRO" panose="020F0600000000000000" pitchFamily="50" charset="-128"/>
                <a:ea typeface="HG丸ｺﾞｼｯｸM-PRO" panose="020F0600000000000000" pitchFamily="50" charset="-128"/>
              </a:rPr>
              <a:t>(8)</a:t>
            </a:r>
            <a:r>
              <a:rPr lang="ja-JP" altLang="en-US" sz="1600" b="0">
                <a:latin typeface="HG丸ｺﾞｼｯｸM-PRO" panose="020F0600000000000000" pitchFamily="50" charset="-128"/>
                <a:ea typeface="HG丸ｺﾞｼｯｸM-PRO" panose="020F0600000000000000" pitchFamily="50" charset="-128"/>
              </a:rPr>
              <a:t>注意事項</a:t>
            </a:r>
          </a:p>
          <a:p>
            <a:pPr algn="just" eaLnBrk="1" hangingPunct="1">
              <a:spcBef>
                <a:spcPct val="10000"/>
              </a:spcBef>
              <a:buFontTx/>
              <a:buNone/>
            </a:pPr>
            <a:r>
              <a:rPr lang="ja-JP" altLang="en-US" sz="1600" b="0">
                <a:latin typeface="HG丸ｺﾞｼｯｸM-PRO" panose="020F0600000000000000" pitchFamily="50" charset="-128"/>
                <a:ea typeface="HG丸ｺﾞｼｯｸM-PRO" panose="020F0600000000000000" pitchFamily="50" charset="-128"/>
              </a:rPr>
              <a:t>　①パズルのピースを紛失させたり、別グループのパズルに混入しないように注意して</a:t>
            </a:r>
            <a:r>
              <a:rPr lang="en-US" altLang="ja-JP" sz="1600" b="0">
                <a:latin typeface="HG丸ｺﾞｼｯｸM-PRO" panose="020F0600000000000000" pitchFamily="50" charset="-128"/>
                <a:ea typeface="HG丸ｺﾞｼｯｸM-PRO" panose="020F0600000000000000" pitchFamily="50" charset="-128"/>
              </a:rPr>
              <a:t/>
            </a:r>
            <a:br>
              <a:rPr lang="en-US" altLang="ja-JP" sz="1600" b="0">
                <a:latin typeface="HG丸ｺﾞｼｯｸM-PRO" panose="020F0600000000000000" pitchFamily="50" charset="-128"/>
                <a:ea typeface="HG丸ｺﾞｼｯｸM-PRO" panose="020F0600000000000000" pitchFamily="50" charset="-128"/>
              </a:rPr>
            </a:br>
            <a:r>
              <a:rPr lang="ja-JP" altLang="en-US" sz="1600" b="0">
                <a:latin typeface="HG丸ｺﾞｼｯｸM-PRO" panose="020F0600000000000000" pitchFamily="50" charset="-128"/>
                <a:ea typeface="HG丸ｺﾞｼｯｸM-PRO" panose="020F0600000000000000" pitchFamily="50" charset="-128"/>
              </a:rPr>
              <a:t>　　ください。</a:t>
            </a:r>
          </a:p>
          <a:p>
            <a:pPr algn="just" eaLnBrk="1" hangingPunct="1">
              <a:spcBef>
                <a:spcPct val="10000"/>
              </a:spcBef>
              <a:buFontTx/>
              <a:buNone/>
            </a:pPr>
            <a:r>
              <a:rPr lang="ja-JP" altLang="en-US" sz="1600" b="0">
                <a:latin typeface="HG丸ｺﾞｼｯｸM-PRO" panose="020F0600000000000000" pitchFamily="50" charset="-128"/>
                <a:ea typeface="HG丸ｺﾞｼｯｸM-PRO" panose="020F0600000000000000" pitchFamily="50" charset="-128"/>
              </a:rPr>
              <a:t>　②パズルのピースに色や、キズを付けるなどの加工はしないでください。</a:t>
            </a:r>
          </a:p>
          <a:p>
            <a:pPr algn="just" eaLnBrk="1" hangingPunct="1">
              <a:spcBef>
                <a:spcPct val="10000"/>
              </a:spcBef>
              <a:buFontTx/>
              <a:buNone/>
            </a:pPr>
            <a:r>
              <a:rPr lang="ja-JP" altLang="en-US" sz="1600" b="0">
                <a:latin typeface="HG丸ｺﾞｼｯｸM-PRO" panose="020F0600000000000000" pitchFamily="50" charset="-128"/>
                <a:ea typeface="HG丸ｺﾞｼｯｸM-PRO" panose="020F0600000000000000" pitchFamily="50" charset="-128"/>
              </a:rPr>
              <a:t>　③メンバーの増員、入れ替えはしないでください。</a:t>
            </a:r>
          </a:p>
          <a:p>
            <a:pPr algn="just" eaLnBrk="1" hangingPunct="1">
              <a:spcBef>
                <a:spcPct val="10000"/>
              </a:spcBef>
              <a:buFontTx/>
              <a:buNone/>
            </a:pPr>
            <a:endParaRPr lang="ja-JP" altLang="en-US" sz="1600" b="0">
              <a:latin typeface="HG丸ｺﾞｼｯｸM-PRO" panose="020F0600000000000000" pitchFamily="50" charset="-128"/>
              <a:ea typeface="HG丸ｺﾞｼｯｸM-PRO" panose="020F0600000000000000" pitchFamily="50" charset="-128"/>
            </a:endParaRPr>
          </a:p>
          <a:p>
            <a:pPr algn="just" eaLnBrk="1" hangingPunct="1">
              <a:spcBef>
                <a:spcPct val="10000"/>
              </a:spcBef>
              <a:buFontTx/>
              <a:buNone/>
            </a:pPr>
            <a:endParaRPr lang="en-US" altLang="ja-JP" sz="1600" b="0">
              <a:latin typeface="HG丸ｺﾞｼｯｸM-PRO" panose="020F0600000000000000" pitchFamily="50" charset="-128"/>
              <a:ea typeface="HG丸ｺﾞｼｯｸM-PRO" panose="020F0600000000000000" pitchFamily="50" charset="-128"/>
            </a:endParaRPr>
          </a:p>
          <a:p>
            <a:pPr algn="just" eaLnBrk="1" hangingPunct="1">
              <a:spcBef>
                <a:spcPct val="10000"/>
              </a:spcBef>
              <a:buFontTx/>
              <a:buNone/>
            </a:pPr>
            <a:r>
              <a:rPr lang="ja-JP" altLang="en-US" sz="1600" b="0">
                <a:latin typeface="HG丸ｺﾞｼｯｸM-PRO" panose="020F0600000000000000" pitchFamily="50" charset="-128"/>
                <a:ea typeface="HG丸ｺﾞｼｯｸM-PRO" panose="020F0600000000000000" pitchFamily="50" charset="-128"/>
              </a:rPr>
              <a:t>　</a:t>
            </a:r>
            <a:endParaRPr lang="en-US" altLang="ja-JP" sz="1600" b="0">
              <a:latin typeface="HG丸ｺﾞｼｯｸM-PRO" panose="020F0600000000000000" pitchFamily="50" charset="-128"/>
              <a:ea typeface="HG丸ｺﾞｼｯｸM-PRO" panose="020F0600000000000000" pitchFamily="50" charset="-128"/>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8"/>
          <p:cNvSpPr>
            <a:spLocks noChangeArrowheads="1"/>
          </p:cNvSpPr>
          <p:nvPr/>
        </p:nvSpPr>
        <p:spPr bwMode="auto">
          <a:xfrm>
            <a:off x="1687513" y="3800475"/>
            <a:ext cx="163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sz="1400" b="0">
                <a:solidFill>
                  <a:srgbClr val="000000"/>
                </a:solidFill>
                <a:latin typeface="ＭＳ Ｐゴシック" panose="020B0600070205080204" pitchFamily="50" charset="-128"/>
              </a:rPr>
              <a:t>   </a:t>
            </a:r>
            <a:endParaRPr lang="ja-JP" altLang="en-US" sz="1800" b="0"/>
          </a:p>
        </p:txBody>
      </p:sp>
      <p:sp>
        <p:nvSpPr>
          <p:cNvPr id="69635" name="Text Box 40"/>
          <p:cNvSpPr txBox="1">
            <a:spLocks noChangeArrowheads="1"/>
          </p:cNvSpPr>
          <p:nvPr/>
        </p:nvSpPr>
        <p:spPr bwMode="auto">
          <a:xfrm>
            <a:off x="288925" y="260350"/>
            <a:ext cx="8604250" cy="1114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just" eaLnBrk="1" hangingPunct="1">
              <a:buFontTx/>
              <a:buNone/>
            </a:pPr>
            <a:r>
              <a:rPr lang="ja-JP" altLang="en-US" sz="1600" b="0">
                <a:latin typeface="Century" panose="02040604050505020304" pitchFamily="18" charset="0"/>
                <a:ea typeface="HG丸ｺﾞｼｯｸM-PRO" panose="020F0600000000000000" pitchFamily="50" charset="-128"/>
              </a:rPr>
              <a:t> </a:t>
            </a:r>
            <a:r>
              <a:rPr lang="ja-JP" altLang="en-US" sz="2800">
                <a:latin typeface="HG丸ｺﾞｼｯｸM-PRO" panose="020F0600000000000000" pitchFamily="50" charset="-128"/>
                <a:ea typeface="HG丸ｺﾞｼｯｸM-PRO" panose="020F0600000000000000" pitchFamily="50" charset="-128"/>
              </a:rPr>
              <a:t>４．まとめと発表</a:t>
            </a:r>
            <a:endParaRPr lang="en-US" altLang="ja-JP" sz="1600" b="0">
              <a:latin typeface="HG丸ｺﾞｼｯｸM-PRO" panose="020F0600000000000000" pitchFamily="50" charset="-128"/>
              <a:ea typeface="HG丸ｺﾞｼｯｸM-PRO" panose="020F0600000000000000" pitchFamily="50" charset="-128"/>
            </a:endParaRPr>
          </a:p>
          <a:p>
            <a:pPr algn="just" eaLnBrk="1" hangingPunct="1">
              <a:buFontTx/>
              <a:buNone/>
            </a:pPr>
            <a:endParaRPr lang="en-US" altLang="ja-JP" sz="1600" b="0">
              <a:latin typeface="HG丸ｺﾞｼｯｸM-PRO" panose="020F0600000000000000" pitchFamily="50" charset="-128"/>
              <a:ea typeface="HG丸ｺﾞｼｯｸM-PRO" panose="020F0600000000000000" pitchFamily="50" charset="-128"/>
            </a:endParaRPr>
          </a:p>
          <a:p>
            <a:pPr algn="just" eaLnBrk="1" hangingPunct="1">
              <a:buFontTx/>
              <a:buNone/>
            </a:pPr>
            <a:r>
              <a:rPr lang="en-US" altLang="ja-JP" sz="1600" b="0">
                <a:latin typeface="HG丸ｺﾞｼｯｸM-PRO" panose="020F0600000000000000" pitchFamily="50" charset="-128"/>
                <a:ea typeface="HG丸ｺﾞｼｯｸM-PRO" panose="020F0600000000000000" pitchFamily="50" charset="-128"/>
              </a:rPr>
              <a:t>(1)</a:t>
            </a:r>
            <a:r>
              <a:rPr lang="ja-JP" altLang="en-US" sz="1600" b="0">
                <a:latin typeface="HG丸ｺﾞｼｯｸM-PRO" panose="020F0600000000000000" pitchFamily="50" charset="-128"/>
                <a:ea typeface="HG丸ｺﾞｼｯｸM-PRO" panose="020F0600000000000000" pitchFamily="50" charset="-128"/>
              </a:rPr>
              <a:t>効果を確認後、効果があった方法は標準化し、管理を定着させます。</a:t>
            </a:r>
            <a:r>
              <a:rPr lang="en-US" altLang="ja-JP" sz="1600" b="0">
                <a:latin typeface="HG丸ｺﾞｼｯｸM-PRO" panose="020F0600000000000000" pitchFamily="50" charset="-128"/>
                <a:ea typeface="HG丸ｺﾞｼｯｸM-PRO" panose="020F0600000000000000" pitchFamily="50" charset="-128"/>
              </a:rPr>
              <a:t>〔</a:t>
            </a:r>
            <a:r>
              <a:rPr lang="ja-JP" altLang="en-US" sz="1600" b="0">
                <a:latin typeface="HG丸ｺﾞｼｯｸM-PRO" panose="020F0600000000000000" pitchFamily="50" charset="-128"/>
                <a:ea typeface="HG丸ｺﾞｼｯｸM-PRO" panose="020F0600000000000000" pitchFamily="50" charset="-128"/>
              </a:rPr>
              <a:t>発表資料６</a:t>
            </a:r>
            <a:r>
              <a:rPr lang="en-US" altLang="ja-JP" sz="1600" b="0">
                <a:latin typeface="HG丸ｺﾞｼｯｸM-PRO" panose="020F0600000000000000" pitchFamily="50" charset="-128"/>
                <a:ea typeface="HG丸ｺﾞｼｯｸM-PRO" panose="020F0600000000000000" pitchFamily="50" charset="-128"/>
              </a:rPr>
              <a:t>〕</a:t>
            </a:r>
          </a:p>
        </p:txBody>
      </p:sp>
      <p:sp>
        <p:nvSpPr>
          <p:cNvPr id="6" name="正方形/長方形 5"/>
          <p:cNvSpPr/>
          <p:nvPr/>
        </p:nvSpPr>
        <p:spPr>
          <a:xfrm>
            <a:off x="1508125" y="1773238"/>
            <a:ext cx="6159500" cy="475138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pic>
        <p:nvPicPr>
          <p:cNvPr id="69637" name="図 6"/>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47813" y="1909763"/>
            <a:ext cx="6230937" cy="454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9" name="表 48"/>
          <p:cNvGraphicFramePr>
            <a:graphicFrameLocks noGrp="1"/>
          </p:cNvGraphicFramePr>
          <p:nvPr/>
        </p:nvGraphicFramePr>
        <p:xfrm>
          <a:off x="1187450" y="1557338"/>
          <a:ext cx="7289800" cy="1511298"/>
        </p:xfrm>
        <a:graphic>
          <a:graphicData uri="http://schemas.openxmlformats.org/drawingml/2006/table">
            <a:tbl>
              <a:tblPr firstRow="1" bandRow="1"/>
              <a:tblGrid>
                <a:gridCol w="208280">
                  <a:extLst>
                    <a:ext uri="{9D8B030D-6E8A-4147-A177-3AD203B41FA5}">
                      <a16:colId xmlns:a16="http://schemas.microsoft.com/office/drawing/2014/main" val="20000"/>
                    </a:ext>
                  </a:extLst>
                </a:gridCol>
                <a:gridCol w="208280">
                  <a:extLst>
                    <a:ext uri="{9D8B030D-6E8A-4147-A177-3AD203B41FA5}">
                      <a16:colId xmlns:a16="http://schemas.microsoft.com/office/drawing/2014/main" val="20001"/>
                    </a:ext>
                  </a:extLst>
                </a:gridCol>
                <a:gridCol w="208280">
                  <a:extLst>
                    <a:ext uri="{9D8B030D-6E8A-4147-A177-3AD203B41FA5}">
                      <a16:colId xmlns:a16="http://schemas.microsoft.com/office/drawing/2014/main" val="20002"/>
                    </a:ext>
                  </a:extLst>
                </a:gridCol>
                <a:gridCol w="208280">
                  <a:extLst>
                    <a:ext uri="{9D8B030D-6E8A-4147-A177-3AD203B41FA5}">
                      <a16:colId xmlns:a16="http://schemas.microsoft.com/office/drawing/2014/main" val="20003"/>
                    </a:ext>
                  </a:extLst>
                </a:gridCol>
                <a:gridCol w="208280">
                  <a:extLst>
                    <a:ext uri="{9D8B030D-6E8A-4147-A177-3AD203B41FA5}">
                      <a16:colId xmlns:a16="http://schemas.microsoft.com/office/drawing/2014/main" val="20004"/>
                    </a:ext>
                  </a:extLst>
                </a:gridCol>
                <a:gridCol w="208280">
                  <a:extLst>
                    <a:ext uri="{9D8B030D-6E8A-4147-A177-3AD203B41FA5}">
                      <a16:colId xmlns:a16="http://schemas.microsoft.com/office/drawing/2014/main" val="20005"/>
                    </a:ext>
                  </a:extLst>
                </a:gridCol>
                <a:gridCol w="208280">
                  <a:extLst>
                    <a:ext uri="{9D8B030D-6E8A-4147-A177-3AD203B41FA5}">
                      <a16:colId xmlns:a16="http://schemas.microsoft.com/office/drawing/2014/main" val="20006"/>
                    </a:ext>
                  </a:extLst>
                </a:gridCol>
                <a:gridCol w="208280">
                  <a:extLst>
                    <a:ext uri="{9D8B030D-6E8A-4147-A177-3AD203B41FA5}">
                      <a16:colId xmlns:a16="http://schemas.microsoft.com/office/drawing/2014/main" val="20007"/>
                    </a:ext>
                  </a:extLst>
                </a:gridCol>
                <a:gridCol w="208280">
                  <a:extLst>
                    <a:ext uri="{9D8B030D-6E8A-4147-A177-3AD203B41FA5}">
                      <a16:colId xmlns:a16="http://schemas.microsoft.com/office/drawing/2014/main" val="20008"/>
                    </a:ext>
                  </a:extLst>
                </a:gridCol>
                <a:gridCol w="208280">
                  <a:extLst>
                    <a:ext uri="{9D8B030D-6E8A-4147-A177-3AD203B41FA5}">
                      <a16:colId xmlns:a16="http://schemas.microsoft.com/office/drawing/2014/main" val="20009"/>
                    </a:ext>
                  </a:extLst>
                </a:gridCol>
                <a:gridCol w="208280">
                  <a:extLst>
                    <a:ext uri="{9D8B030D-6E8A-4147-A177-3AD203B41FA5}">
                      <a16:colId xmlns:a16="http://schemas.microsoft.com/office/drawing/2014/main" val="20010"/>
                    </a:ext>
                  </a:extLst>
                </a:gridCol>
                <a:gridCol w="208280">
                  <a:extLst>
                    <a:ext uri="{9D8B030D-6E8A-4147-A177-3AD203B41FA5}">
                      <a16:colId xmlns:a16="http://schemas.microsoft.com/office/drawing/2014/main" val="20011"/>
                    </a:ext>
                  </a:extLst>
                </a:gridCol>
                <a:gridCol w="208280">
                  <a:extLst>
                    <a:ext uri="{9D8B030D-6E8A-4147-A177-3AD203B41FA5}">
                      <a16:colId xmlns:a16="http://schemas.microsoft.com/office/drawing/2014/main" val="20012"/>
                    </a:ext>
                  </a:extLst>
                </a:gridCol>
                <a:gridCol w="208280">
                  <a:extLst>
                    <a:ext uri="{9D8B030D-6E8A-4147-A177-3AD203B41FA5}">
                      <a16:colId xmlns:a16="http://schemas.microsoft.com/office/drawing/2014/main" val="20013"/>
                    </a:ext>
                  </a:extLst>
                </a:gridCol>
                <a:gridCol w="208280">
                  <a:extLst>
                    <a:ext uri="{9D8B030D-6E8A-4147-A177-3AD203B41FA5}">
                      <a16:colId xmlns:a16="http://schemas.microsoft.com/office/drawing/2014/main" val="20014"/>
                    </a:ext>
                  </a:extLst>
                </a:gridCol>
                <a:gridCol w="208280">
                  <a:extLst>
                    <a:ext uri="{9D8B030D-6E8A-4147-A177-3AD203B41FA5}">
                      <a16:colId xmlns:a16="http://schemas.microsoft.com/office/drawing/2014/main" val="20015"/>
                    </a:ext>
                  </a:extLst>
                </a:gridCol>
                <a:gridCol w="208280">
                  <a:extLst>
                    <a:ext uri="{9D8B030D-6E8A-4147-A177-3AD203B41FA5}">
                      <a16:colId xmlns:a16="http://schemas.microsoft.com/office/drawing/2014/main" val="20016"/>
                    </a:ext>
                  </a:extLst>
                </a:gridCol>
                <a:gridCol w="208280">
                  <a:extLst>
                    <a:ext uri="{9D8B030D-6E8A-4147-A177-3AD203B41FA5}">
                      <a16:colId xmlns:a16="http://schemas.microsoft.com/office/drawing/2014/main" val="20017"/>
                    </a:ext>
                  </a:extLst>
                </a:gridCol>
                <a:gridCol w="208280">
                  <a:extLst>
                    <a:ext uri="{9D8B030D-6E8A-4147-A177-3AD203B41FA5}">
                      <a16:colId xmlns:a16="http://schemas.microsoft.com/office/drawing/2014/main" val="20018"/>
                    </a:ext>
                  </a:extLst>
                </a:gridCol>
                <a:gridCol w="208280">
                  <a:extLst>
                    <a:ext uri="{9D8B030D-6E8A-4147-A177-3AD203B41FA5}">
                      <a16:colId xmlns:a16="http://schemas.microsoft.com/office/drawing/2014/main" val="20019"/>
                    </a:ext>
                  </a:extLst>
                </a:gridCol>
                <a:gridCol w="208280">
                  <a:extLst>
                    <a:ext uri="{9D8B030D-6E8A-4147-A177-3AD203B41FA5}">
                      <a16:colId xmlns:a16="http://schemas.microsoft.com/office/drawing/2014/main" val="20020"/>
                    </a:ext>
                  </a:extLst>
                </a:gridCol>
                <a:gridCol w="208280">
                  <a:extLst>
                    <a:ext uri="{9D8B030D-6E8A-4147-A177-3AD203B41FA5}">
                      <a16:colId xmlns:a16="http://schemas.microsoft.com/office/drawing/2014/main" val="20021"/>
                    </a:ext>
                  </a:extLst>
                </a:gridCol>
                <a:gridCol w="208280">
                  <a:extLst>
                    <a:ext uri="{9D8B030D-6E8A-4147-A177-3AD203B41FA5}">
                      <a16:colId xmlns:a16="http://schemas.microsoft.com/office/drawing/2014/main" val="20022"/>
                    </a:ext>
                  </a:extLst>
                </a:gridCol>
                <a:gridCol w="208280">
                  <a:extLst>
                    <a:ext uri="{9D8B030D-6E8A-4147-A177-3AD203B41FA5}">
                      <a16:colId xmlns:a16="http://schemas.microsoft.com/office/drawing/2014/main" val="20023"/>
                    </a:ext>
                  </a:extLst>
                </a:gridCol>
                <a:gridCol w="208280">
                  <a:extLst>
                    <a:ext uri="{9D8B030D-6E8A-4147-A177-3AD203B41FA5}">
                      <a16:colId xmlns:a16="http://schemas.microsoft.com/office/drawing/2014/main" val="20024"/>
                    </a:ext>
                  </a:extLst>
                </a:gridCol>
                <a:gridCol w="208280">
                  <a:extLst>
                    <a:ext uri="{9D8B030D-6E8A-4147-A177-3AD203B41FA5}">
                      <a16:colId xmlns:a16="http://schemas.microsoft.com/office/drawing/2014/main" val="20025"/>
                    </a:ext>
                  </a:extLst>
                </a:gridCol>
                <a:gridCol w="208280">
                  <a:extLst>
                    <a:ext uri="{9D8B030D-6E8A-4147-A177-3AD203B41FA5}">
                      <a16:colId xmlns:a16="http://schemas.microsoft.com/office/drawing/2014/main" val="20026"/>
                    </a:ext>
                  </a:extLst>
                </a:gridCol>
                <a:gridCol w="208280">
                  <a:extLst>
                    <a:ext uri="{9D8B030D-6E8A-4147-A177-3AD203B41FA5}">
                      <a16:colId xmlns:a16="http://schemas.microsoft.com/office/drawing/2014/main" val="20027"/>
                    </a:ext>
                  </a:extLst>
                </a:gridCol>
                <a:gridCol w="208280">
                  <a:extLst>
                    <a:ext uri="{9D8B030D-6E8A-4147-A177-3AD203B41FA5}">
                      <a16:colId xmlns:a16="http://schemas.microsoft.com/office/drawing/2014/main" val="20028"/>
                    </a:ext>
                  </a:extLst>
                </a:gridCol>
                <a:gridCol w="208280">
                  <a:extLst>
                    <a:ext uri="{9D8B030D-6E8A-4147-A177-3AD203B41FA5}">
                      <a16:colId xmlns:a16="http://schemas.microsoft.com/office/drawing/2014/main" val="20029"/>
                    </a:ext>
                  </a:extLst>
                </a:gridCol>
                <a:gridCol w="208280">
                  <a:extLst>
                    <a:ext uri="{9D8B030D-6E8A-4147-A177-3AD203B41FA5}">
                      <a16:colId xmlns:a16="http://schemas.microsoft.com/office/drawing/2014/main" val="20030"/>
                    </a:ext>
                  </a:extLst>
                </a:gridCol>
                <a:gridCol w="208280">
                  <a:extLst>
                    <a:ext uri="{9D8B030D-6E8A-4147-A177-3AD203B41FA5}">
                      <a16:colId xmlns:a16="http://schemas.microsoft.com/office/drawing/2014/main" val="20031"/>
                    </a:ext>
                  </a:extLst>
                </a:gridCol>
                <a:gridCol w="208280">
                  <a:extLst>
                    <a:ext uri="{9D8B030D-6E8A-4147-A177-3AD203B41FA5}">
                      <a16:colId xmlns:a16="http://schemas.microsoft.com/office/drawing/2014/main" val="20032"/>
                    </a:ext>
                  </a:extLst>
                </a:gridCol>
                <a:gridCol w="208280">
                  <a:extLst>
                    <a:ext uri="{9D8B030D-6E8A-4147-A177-3AD203B41FA5}">
                      <a16:colId xmlns:a16="http://schemas.microsoft.com/office/drawing/2014/main" val="20033"/>
                    </a:ext>
                  </a:extLst>
                </a:gridCol>
                <a:gridCol w="208280">
                  <a:extLst>
                    <a:ext uri="{9D8B030D-6E8A-4147-A177-3AD203B41FA5}">
                      <a16:colId xmlns:a16="http://schemas.microsoft.com/office/drawing/2014/main" val="20034"/>
                    </a:ext>
                  </a:extLst>
                </a:gridCol>
              </a:tblGrid>
              <a:tr h="167922">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endParaRPr lang="en-US" sz="200" dirty="0"/>
                    </a:p>
                  </a:txBody>
                  <a:tcPr marT="45694" marB="45694" anchor="ctr">
                    <a:lnL w="12700" cap="flat" cmpd="sng" algn="ctr">
                      <a:solidFill>
                        <a:sysClr val="windowText" lastClr="000000"/>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167922">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solidFill>
                          <a:srgbClr val="FF0000"/>
                        </a:solidFill>
                      </a:endParaRPr>
                    </a:p>
                  </a:txBody>
                  <a:tcPr marT="45694" marB="45694" anchor="ctr">
                    <a:lnL w="12700" cap="flat" cmpd="sng" algn="ctr">
                      <a:solidFill>
                        <a:sysClr val="windowText" lastClr="000000"/>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solidFill>
                          <a:srgbClr val="FF0000"/>
                        </a:solidFill>
                      </a:endParaRPr>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solidFill>
                          <a:srgbClr val="FF0000"/>
                        </a:solidFill>
                      </a:endParaRPr>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solidFill>
                          <a:srgbClr val="FF0000"/>
                        </a:solidFill>
                      </a:endParaRPr>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solidFill>
                          <a:srgbClr val="FF0000"/>
                        </a:solidFill>
                      </a:endParaRPr>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solidFill>
                          <a:srgbClr val="FF0000"/>
                        </a:solidFill>
                      </a:endParaRPr>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solidFill>
                          <a:srgbClr val="FF0000"/>
                        </a:solidFill>
                      </a:endParaRPr>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solidFill>
                          <a:srgbClr val="FF0000"/>
                        </a:solidFill>
                      </a:endParaRPr>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solidFill>
                          <a:srgbClr val="FF0000"/>
                        </a:solidFill>
                      </a:endParaRPr>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solidFill>
                          <a:srgbClr val="FF0000"/>
                        </a:solidFill>
                      </a:endParaRPr>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solidFill>
                          <a:srgbClr val="FF0000"/>
                        </a:solidFill>
                      </a:endParaRPr>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solidFill>
                          <a:srgbClr val="FF0000"/>
                        </a:solidFill>
                      </a:endParaRPr>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solidFill>
                          <a:srgbClr val="FF0000"/>
                        </a:solidFill>
                      </a:endParaRPr>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solidFill>
                          <a:srgbClr val="FF0000"/>
                        </a:solidFill>
                      </a:endParaRPr>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solidFill>
                          <a:srgbClr val="FF0000"/>
                        </a:solidFill>
                      </a:endParaRPr>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solidFill>
                          <a:srgbClr val="FF0000"/>
                        </a:solidFill>
                      </a:endParaRPr>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solidFill>
                          <a:srgbClr val="FF0000"/>
                        </a:solidFill>
                      </a:endParaRPr>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solidFill>
                          <a:srgbClr val="FF0000"/>
                        </a:solidFill>
                      </a:endParaRPr>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solidFill>
                          <a:srgbClr val="FF0000"/>
                        </a:solidFill>
                      </a:endParaRPr>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solidFill>
                          <a:srgbClr val="FF0000"/>
                        </a:solidFill>
                      </a:endParaRPr>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solidFill>
                          <a:srgbClr val="FF0000"/>
                        </a:solidFill>
                      </a:endParaRPr>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solidFill>
                          <a:srgbClr val="FF0000"/>
                        </a:solidFill>
                      </a:endParaRPr>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167922">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ysClr val="windowText" lastClr="000000"/>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167922">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ysClr val="windowText" lastClr="000000"/>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167922">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ysClr val="windowText" lastClr="000000"/>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167922">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ysClr val="windowText" lastClr="000000"/>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167922">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ysClr val="windowText" lastClr="000000"/>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r h="167922">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ysClr val="windowText" lastClr="000000"/>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7"/>
                  </a:ext>
                </a:extLst>
              </a:tr>
              <a:tr h="167922">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ysClr val="windowText" lastClr="000000"/>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8"/>
                  </a:ext>
                </a:extLst>
              </a:tr>
            </a:tbl>
          </a:graphicData>
        </a:graphic>
      </p:graphicFrame>
      <p:sp>
        <p:nvSpPr>
          <p:cNvPr id="71022" name="Text Box 3"/>
          <p:cNvSpPr txBox="1">
            <a:spLocks noChangeArrowheads="1"/>
          </p:cNvSpPr>
          <p:nvPr/>
        </p:nvSpPr>
        <p:spPr bwMode="auto">
          <a:xfrm>
            <a:off x="69850" y="30163"/>
            <a:ext cx="25908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50000"/>
              </a:spcBef>
              <a:buFontTx/>
              <a:buNone/>
            </a:pPr>
            <a:r>
              <a:rPr lang="ja-JP" altLang="en-US" sz="1200">
                <a:solidFill>
                  <a:srgbClr val="000000"/>
                </a:solidFill>
                <a:latin typeface="Meiryo UI" panose="020B0604030504040204" pitchFamily="50" charset="-128"/>
                <a:ea typeface="Meiryo UI" panose="020B0604030504040204" pitchFamily="50" charset="-128"/>
              </a:rPr>
              <a:t>■ｺｰｽＧＤ記録用紙（発表資料６）</a:t>
            </a:r>
          </a:p>
        </p:txBody>
      </p:sp>
      <p:sp>
        <p:nvSpPr>
          <p:cNvPr id="54" name="Text Box 2"/>
          <p:cNvSpPr txBox="1">
            <a:spLocks noChangeArrowheads="1"/>
          </p:cNvSpPr>
          <p:nvPr/>
        </p:nvSpPr>
        <p:spPr bwMode="auto">
          <a:xfrm>
            <a:off x="107950" y="333375"/>
            <a:ext cx="3024188" cy="400050"/>
          </a:xfrm>
          <a:prstGeom prst="rect">
            <a:avLst/>
          </a:prstGeom>
          <a:noFill/>
          <a:ln w="38100" cmpd="dbl">
            <a:solidFill>
              <a:sysClr val="windowText" lastClr="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kumimoji="1" sz="3400">
                <a:solidFill>
                  <a:schemeClr val="tx1"/>
                </a:solidFill>
                <a:latin typeface="Times New Roman" pitchFamily="18" charset="0"/>
                <a:ea typeface="ＭＳ Ｐゴシック" pitchFamily="50" charset="-128"/>
              </a:defRPr>
            </a:lvl1pPr>
            <a:lvl2pPr marL="742950" indent="-285750">
              <a:spcBef>
                <a:spcPct val="20000"/>
              </a:spcBef>
              <a:buChar char="–"/>
              <a:defRPr kumimoji="1" sz="3000">
                <a:solidFill>
                  <a:schemeClr val="tx1"/>
                </a:solidFill>
                <a:latin typeface="Times New Roman" pitchFamily="18" charset="0"/>
                <a:ea typeface="ＭＳ Ｐゴシック" pitchFamily="50" charset="-128"/>
              </a:defRPr>
            </a:lvl2pPr>
            <a:lvl3pPr marL="1143000" indent="-228600">
              <a:spcBef>
                <a:spcPct val="20000"/>
              </a:spcBef>
              <a:buChar char="•"/>
              <a:defRPr kumimoji="1" sz="2600">
                <a:solidFill>
                  <a:schemeClr val="tx1"/>
                </a:solidFill>
                <a:latin typeface="Times New Roman" pitchFamily="18" charset="0"/>
                <a:ea typeface="ＭＳ Ｐゴシック" pitchFamily="50" charset="-128"/>
              </a:defRPr>
            </a:lvl3pPr>
            <a:lvl4pPr marL="1600200" indent="-228600">
              <a:spcBef>
                <a:spcPct val="20000"/>
              </a:spcBef>
              <a:buChar char="–"/>
              <a:defRPr kumimoji="1" sz="2100">
                <a:solidFill>
                  <a:schemeClr val="tx1"/>
                </a:solidFill>
                <a:latin typeface="Times New Roman" pitchFamily="18" charset="0"/>
                <a:ea typeface="ＭＳ Ｐゴシック" pitchFamily="50" charset="-128"/>
              </a:defRPr>
            </a:lvl4pPr>
            <a:lvl5pPr marL="2057400" indent="-228600">
              <a:spcBef>
                <a:spcPct val="20000"/>
              </a:spcBef>
              <a:buChar char="»"/>
              <a:defRPr kumimoji="1" sz="21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9pPr>
          </a:lstStyle>
          <a:p>
            <a:pPr algn="ctr" eaLnBrk="1" fontAlgn="auto" hangingPunct="1">
              <a:spcAft>
                <a:spcPts val="0"/>
              </a:spcAft>
              <a:buFontTx/>
              <a:buNone/>
              <a:defRPr/>
            </a:pPr>
            <a:r>
              <a:rPr lang="ja-JP" altLang="en-US" sz="2000" b="0" kern="0" dirty="0">
                <a:solidFill>
                  <a:prstClr val="black"/>
                </a:solidFill>
                <a:latin typeface="HGP創英角ｺﾞｼｯｸUB" pitchFamily="50" charset="-128"/>
                <a:ea typeface="HGP創英角ｺﾞｼｯｸUB" pitchFamily="50" charset="-128"/>
              </a:rPr>
              <a:t>ジグソーパズルのまとめ</a:t>
            </a:r>
            <a:endParaRPr lang="en-US" sz="2000" b="0" kern="0" dirty="0">
              <a:solidFill>
                <a:prstClr val="black"/>
              </a:solidFill>
              <a:latin typeface="HGP創英角ｺﾞｼｯｸUB" pitchFamily="50" charset="-128"/>
              <a:ea typeface="HGP創英角ｺﾞｼｯｸUB" pitchFamily="50" charset="-128"/>
            </a:endParaRPr>
          </a:p>
        </p:txBody>
      </p:sp>
      <p:sp>
        <p:nvSpPr>
          <p:cNvPr id="66" name="Text Box 3"/>
          <p:cNvSpPr txBox="1">
            <a:spLocks noChangeArrowheads="1"/>
          </p:cNvSpPr>
          <p:nvPr/>
        </p:nvSpPr>
        <p:spPr bwMode="auto">
          <a:xfrm>
            <a:off x="179388" y="836613"/>
            <a:ext cx="2663825"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400">
                <a:solidFill>
                  <a:schemeClr val="tx1"/>
                </a:solidFill>
                <a:latin typeface="Times New Roman" pitchFamily="18" charset="0"/>
                <a:ea typeface="ＭＳ Ｐゴシック" pitchFamily="50" charset="-128"/>
              </a:defRPr>
            </a:lvl1pPr>
            <a:lvl2pPr marL="742950" indent="-285750">
              <a:spcBef>
                <a:spcPct val="20000"/>
              </a:spcBef>
              <a:buChar char="–"/>
              <a:defRPr kumimoji="1" sz="3000">
                <a:solidFill>
                  <a:schemeClr val="tx1"/>
                </a:solidFill>
                <a:latin typeface="Times New Roman" pitchFamily="18" charset="0"/>
                <a:ea typeface="ＭＳ Ｐゴシック" pitchFamily="50" charset="-128"/>
              </a:defRPr>
            </a:lvl2pPr>
            <a:lvl3pPr marL="1143000" indent="-228600">
              <a:spcBef>
                <a:spcPct val="20000"/>
              </a:spcBef>
              <a:buChar char="•"/>
              <a:defRPr kumimoji="1" sz="2600">
                <a:solidFill>
                  <a:schemeClr val="tx1"/>
                </a:solidFill>
                <a:latin typeface="Times New Roman" pitchFamily="18" charset="0"/>
                <a:ea typeface="ＭＳ Ｐゴシック" pitchFamily="50" charset="-128"/>
              </a:defRPr>
            </a:lvl3pPr>
            <a:lvl4pPr marL="1600200" indent="-228600">
              <a:spcBef>
                <a:spcPct val="20000"/>
              </a:spcBef>
              <a:buChar char="–"/>
              <a:defRPr kumimoji="1" sz="2100">
                <a:solidFill>
                  <a:schemeClr val="tx1"/>
                </a:solidFill>
                <a:latin typeface="Times New Roman" pitchFamily="18" charset="0"/>
                <a:ea typeface="ＭＳ Ｐゴシック" pitchFamily="50" charset="-128"/>
              </a:defRPr>
            </a:lvl4pPr>
            <a:lvl5pPr marL="2057400" indent="-228600">
              <a:spcBef>
                <a:spcPct val="20000"/>
              </a:spcBef>
              <a:buChar char="»"/>
              <a:defRPr kumimoji="1" sz="21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9pPr>
          </a:lstStyle>
          <a:p>
            <a:pPr eaLnBrk="1" fontAlgn="auto" hangingPunct="1">
              <a:spcBef>
                <a:spcPct val="50000"/>
              </a:spcBef>
              <a:spcAft>
                <a:spcPts val="0"/>
              </a:spcAft>
              <a:buFontTx/>
              <a:buNone/>
              <a:defRPr/>
            </a:pPr>
            <a:r>
              <a:rPr lang="ja-JP" altLang="en-US" sz="1200" b="0" kern="0" dirty="0">
                <a:solidFill>
                  <a:prstClr val="black"/>
                </a:solidFill>
              </a:rPr>
              <a:t>◆完成した時間を棒グラフで表す</a:t>
            </a:r>
          </a:p>
        </p:txBody>
      </p:sp>
      <p:sp>
        <p:nvSpPr>
          <p:cNvPr id="67" name="Text Box 2"/>
          <p:cNvSpPr txBox="1">
            <a:spLocks noChangeArrowheads="1"/>
          </p:cNvSpPr>
          <p:nvPr/>
        </p:nvSpPr>
        <p:spPr bwMode="auto">
          <a:xfrm>
            <a:off x="107950" y="3573463"/>
            <a:ext cx="3024188" cy="400050"/>
          </a:xfrm>
          <a:prstGeom prst="rect">
            <a:avLst/>
          </a:prstGeom>
          <a:noFill/>
          <a:ln w="38100" cmpd="dbl">
            <a:solidFill>
              <a:sysClr val="windowText" lastClr="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kumimoji="1" sz="3400">
                <a:solidFill>
                  <a:schemeClr val="tx1"/>
                </a:solidFill>
                <a:latin typeface="Times New Roman" pitchFamily="18" charset="0"/>
                <a:ea typeface="ＭＳ Ｐゴシック" pitchFamily="50" charset="-128"/>
              </a:defRPr>
            </a:lvl1pPr>
            <a:lvl2pPr marL="742950" indent="-285750">
              <a:spcBef>
                <a:spcPct val="20000"/>
              </a:spcBef>
              <a:buChar char="–"/>
              <a:defRPr kumimoji="1" sz="3000">
                <a:solidFill>
                  <a:schemeClr val="tx1"/>
                </a:solidFill>
                <a:latin typeface="Times New Roman" pitchFamily="18" charset="0"/>
                <a:ea typeface="ＭＳ Ｐゴシック" pitchFamily="50" charset="-128"/>
              </a:defRPr>
            </a:lvl2pPr>
            <a:lvl3pPr marL="1143000" indent="-228600">
              <a:spcBef>
                <a:spcPct val="20000"/>
              </a:spcBef>
              <a:buChar char="•"/>
              <a:defRPr kumimoji="1" sz="2600">
                <a:solidFill>
                  <a:schemeClr val="tx1"/>
                </a:solidFill>
                <a:latin typeface="Times New Roman" pitchFamily="18" charset="0"/>
                <a:ea typeface="ＭＳ Ｐゴシック" pitchFamily="50" charset="-128"/>
              </a:defRPr>
            </a:lvl3pPr>
            <a:lvl4pPr marL="1600200" indent="-228600">
              <a:spcBef>
                <a:spcPct val="20000"/>
              </a:spcBef>
              <a:buChar char="–"/>
              <a:defRPr kumimoji="1" sz="2100">
                <a:solidFill>
                  <a:schemeClr val="tx1"/>
                </a:solidFill>
                <a:latin typeface="Times New Roman" pitchFamily="18" charset="0"/>
                <a:ea typeface="ＭＳ Ｐゴシック" pitchFamily="50" charset="-128"/>
              </a:defRPr>
            </a:lvl4pPr>
            <a:lvl5pPr marL="2057400" indent="-228600">
              <a:spcBef>
                <a:spcPct val="20000"/>
              </a:spcBef>
              <a:buChar char="»"/>
              <a:defRPr kumimoji="1" sz="21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9pPr>
          </a:lstStyle>
          <a:p>
            <a:pPr algn="ctr" eaLnBrk="1" fontAlgn="auto" hangingPunct="1">
              <a:spcAft>
                <a:spcPts val="0"/>
              </a:spcAft>
              <a:buFontTx/>
              <a:buNone/>
              <a:defRPr/>
            </a:pPr>
            <a:r>
              <a:rPr lang="ja-JP" altLang="en-US" sz="2000" b="0" kern="0" dirty="0">
                <a:solidFill>
                  <a:prstClr val="black"/>
                </a:solidFill>
                <a:latin typeface="HGP創英角ｺﾞｼｯｸUB" pitchFamily="50" charset="-128"/>
                <a:ea typeface="HGP創英角ｺﾞｼｯｸUB" pitchFamily="50" charset="-128"/>
              </a:rPr>
              <a:t>標準化と管理の定着</a:t>
            </a:r>
            <a:endParaRPr lang="en-US" sz="2000" b="0" kern="0" dirty="0">
              <a:solidFill>
                <a:prstClr val="black"/>
              </a:solidFill>
              <a:latin typeface="HGP創英角ｺﾞｼｯｸUB" pitchFamily="50" charset="-128"/>
              <a:ea typeface="HGP創英角ｺﾞｼｯｸUB" pitchFamily="50" charset="-128"/>
            </a:endParaRPr>
          </a:p>
        </p:txBody>
      </p:sp>
      <p:sp>
        <p:nvSpPr>
          <p:cNvPr id="68" name="Text Box 3"/>
          <p:cNvSpPr txBox="1">
            <a:spLocks noChangeArrowheads="1"/>
          </p:cNvSpPr>
          <p:nvPr/>
        </p:nvSpPr>
        <p:spPr bwMode="auto">
          <a:xfrm>
            <a:off x="3276600" y="3716338"/>
            <a:ext cx="2663825"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400">
                <a:solidFill>
                  <a:schemeClr val="tx1"/>
                </a:solidFill>
                <a:latin typeface="Times New Roman" pitchFamily="18" charset="0"/>
                <a:ea typeface="ＭＳ Ｐゴシック" pitchFamily="50" charset="-128"/>
              </a:defRPr>
            </a:lvl1pPr>
            <a:lvl2pPr marL="742950" indent="-285750">
              <a:spcBef>
                <a:spcPct val="20000"/>
              </a:spcBef>
              <a:buChar char="–"/>
              <a:defRPr kumimoji="1" sz="3000">
                <a:solidFill>
                  <a:schemeClr val="tx1"/>
                </a:solidFill>
                <a:latin typeface="Times New Roman" pitchFamily="18" charset="0"/>
                <a:ea typeface="ＭＳ Ｐゴシック" pitchFamily="50" charset="-128"/>
              </a:defRPr>
            </a:lvl2pPr>
            <a:lvl3pPr marL="1143000" indent="-228600">
              <a:spcBef>
                <a:spcPct val="20000"/>
              </a:spcBef>
              <a:buChar char="•"/>
              <a:defRPr kumimoji="1" sz="2600">
                <a:solidFill>
                  <a:schemeClr val="tx1"/>
                </a:solidFill>
                <a:latin typeface="Times New Roman" pitchFamily="18" charset="0"/>
                <a:ea typeface="ＭＳ Ｐゴシック" pitchFamily="50" charset="-128"/>
              </a:defRPr>
            </a:lvl3pPr>
            <a:lvl4pPr marL="1600200" indent="-228600">
              <a:spcBef>
                <a:spcPct val="20000"/>
              </a:spcBef>
              <a:buChar char="–"/>
              <a:defRPr kumimoji="1" sz="2100">
                <a:solidFill>
                  <a:schemeClr val="tx1"/>
                </a:solidFill>
                <a:latin typeface="Times New Roman" pitchFamily="18" charset="0"/>
                <a:ea typeface="ＭＳ Ｐゴシック" pitchFamily="50" charset="-128"/>
              </a:defRPr>
            </a:lvl4pPr>
            <a:lvl5pPr marL="2057400" indent="-228600">
              <a:spcBef>
                <a:spcPct val="20000"/>
              </a:spcBef>
              <a:buChar char="»"/>
              <a:defRPr kumimoji="1" sz="21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9pPr>
          </a:lstStyle>
          <a:p>
            <a:pPr eaLnBrk="1" fontAlgn="auto" hangingPunct="1">
              <a:spcBef>
                <a:spcPct val="50000"/>
              </a:spcBef>
              <a:spcAft>
                <a:spcPts val="0"/>
              </a:spcAft>
              <a:buFontTx/>
              <a:buNone/>
              <a:defRPr/>
            </a:pPr>
            <a:r>
              <a:rPr lang="ja-JP" altLang="en-US" sz="1200" b="0" kern="0" dirty="0">
                <a:solidFill>
                  <a:prstClr val="black"/>
                </a:solidFill>
              </a:rPr>
              <a:t>◆５Ｗ１Ｈで明確に記入する</a:t>
            </a:r>
          </a:p>
        </p:txBody>
      </p:sp>
      <p:graphicFrame>
        <p:nvGraphicFramePr>
          <p:cNvPr id="69" name="表 68"/>
          <p:cNvGraphicFramePr>
            <a:graphicFrameLocks noGrp="1"/>
          </p:cNvGraphicFramePr>
          <p:nvPr/>
        </p:nvGraphicFramePr>
        <p:xfrm>
          <a:off x="107950" y="4076700"/>
          <a:ext cx="8931275" cy="2665416"/>
        </p:xfrm>
        <a:graphic>
          <a:graphicData uri="http://schemas.openxmlformats.org/drawingml/2006/table">
            <a:tbl>
              <a:tblPr firstRow="1" bandRow="1"/>
              <a:tblGrid>
                <a:gridCol w="1123531">
                  <a:extLst>
                    <a:ext uri="{9D8B030D-6E8A-4147-A177-3AD203B41FA5}">
                      <a16:colId xmlns:a16="http://schemas.microsoft.com/office/drawing/2014/main" val="20000"/>
                    </a:ext>
                  </a:extLst>
                </a:gridCol>
                <a:gridCol w="1418171">
                  <a:extLst>
                    <a:ext uri="{9D8B030D-6E8A-4147-A177-3AD203B41FA5}">
                      <a16:colId xmlns:a16="http://schemas.microsoft.com/office/drawing/2014/main" val="20001"/>
                    </a:ext>
                  </a:extLst>
                </a:gridCol>
                <a:gridCol w="1076493">
                  <a:extLst>
                    <a:ext uri="{9D8B030D-6E8A-4147-A177-3AD203B41FA5}">
                      <a16:colId xmlns:a16="http://schemas.microsoft.com/office/drawing/2014/main" val="20002"/>
                    </a:ext>
                  </a:extLst>
                </a:gridCol>
                <a:gridCol w="1049031">
                  <a:extLst>
                    <a:ext uri="{9D8B030D-6E8A-4147-A177-3AD203B41FA5}">
                      <a16:colId xmlns:a16="http://schemas.microsoft.com/office/drawing/2014/main" val="20003"/>
                    </a:ext>
                  </a:extLst>
                </a:gridCol>
                <a:gridCol w="3327418">
                  <a:extLst>
                    <a:ext uri="{9D8B030D-6E8A-4147-A177-3AD203B41FA5}">
                      <a16:colId xmlns:a16="http://schemas.microsoft.com/office/drawing/2014/main" val="20004"/>
                    </a:ext>
                  </a:extLst>
                </a:gridCol>
                <a:gridCol w="936631">
                  <a:extLst>
                    <a:ext uri="{9D8B030D-6E8A-4147-A177-3AD203B41FA5}">
                      <a16:colId xmlns:a16="http://schemas.microsoft.com/office/drawing/2014/main" val="20005"/>
                    </a:ext>
                  </a:extLst>
                </a:gridCol>
              </a:tblGrid>
              <a:tr h="444236">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algn="ctr"/>
                      <a:r>
                        <a:rPr lang="ja-JP" altLang="en-US" sz="1200" b="0" dirty="0">
                          <a:solidFill>
                            <a:schemeClr val="tx1"/>
                          </a:solidFill>
                          <a:latin typeface="+mn-ea"/>
                          <a:ea typeface="+mn-ea"/>
                        </a:rPr>
                        <a:t>なぜ</a:t>
                      </a:r>
                      <a:r>
                        <a:rPr lang="en-US" altLang="ja-JP" sz="1200" b="0" dirty="0">
                          <a:solidFill>
                            <a:schemeClr val="tx1"/>
                          </a:solidFill>
                          <a:latin typeface="+mn-ea"/>
                          <a:ea typeface="+mn-ea"/>
                        </a:rPr>
                        <a:t>(</a:t>
                      </a:r>
                      <a:r>
                        <a:rPr lang="ja-JP" altLang="en-US" sz="1200" b="0" dirty="0">
                          <a:solidFill>
                            <a:schemeClr val="tx1"/>
                          </a:solidFill>
                          <a:latin typeface="+mn-ea"/>
                          <a:ea typeface="+mn-ea"/>
                        </a:rPr>
                        <a:t>目的</a:t>
                      </a:r>
                      <a:r>
                        <a:rPr lang="en-US" altLang="ja-JP" sz="1200" b="0" dirty="0">
                          <a:solidFill>
                            <a:schemeClr val="tx1"/>
                          </a:solidFill>
                          <a:latin typeface="+mn-ea"/>
                          <a:ea typeface="+mn-ea"/>
                        </a:rPr>
                        <a:t>)</a:t>
                      </a:r>
                      <a:endParaRPr lang="en-US" sz="1200" b="0" dirty="0">
                        <a:solidFill>
                          <a:schemeClr val="tx1"/>
                        </a:solidFill>
                        <a:latin typeface="+mn-ea"/>
                        <a:ea typeface="+mn-ea"/>
                      </a:endParaRPr>
                    </a:p>
                  </a:txBody>
                  <a:tcPr marL="91441" marR="91441" marT="45739" marB="45739"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lumMod val="20000"/>
                        <a:lumOff val="80000"/>
                      </a:srgbClr>
                    </a:solid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algn="ctr"/>
                      <a:r>
                        <a:rPr lang="ja-JP" altLang="en-US" sz="1200" b="0" dirty="0">
                          <a:solidFill>
                            <a:schemeClr val="tx1"/>
                          </a:solidFill>
                          <a:latin typeface="+mn-ea"/>
                          <a:ea typeface="+mn-ea"/>
                        </a:rPr>
                        <a:t>何を</a:t>
                      </a:r>
                      <a:r>
                        <a:rPr lang="en-US" altLang="ja-JP" sz="1200" b="0" dirty="0">
                          <a:solidFill>
                            <a:schemeClr val="tx1"/>
                          </a:solidFill>
                          <a:latin typeface="+mn-ea"/>
                          <a:ea typeface="+mn-ea"/>
                        </a:rPr>
                        <a:t>(</a:t>
                      </a:r>
                      <a:r>
                        <a:rPr lang="ja-JP" altLang="en-US" sz="1200" b="0" dirty="0">
                          <a:solidFill>
                            <a:schemeClr val="tx1"/>
                          </a:solidFill>
                          <a:latin typeface="+mn-ea"/>
                          <a:ea typeface="+mn-ea"/>
                        </a:rPr>
                        <a:t>項目</a:t>
                      </a:r>
                      <a:r>
                        <a:rPr lang="en-US" altLang="ja-JP" sz="1200" b="0" dirty="0">
                          <a:solidFill>
                            <a:schemeClr val="tx1"/>
                          </a:solidFill>
                          <a:latin typeface="+mn-ea"/>
                          <a:ea typeface="+mn-ea"/>
                        </a:rPr>
                        <a:t>)</a:t>
                      </a:r>
                      <a:endParaRPr lang="en-US" sz="1200" b="0" dirty="0">
                        <a:solidFill>
                          <a:schemeClr val="tx1"/>
                        </a:solidFill>
                        <a:latin typeface="+mn-ea"/>
                        <a:ea typeface="+mn-ea"/>
                      </a:endParaRPr>
                    </a:p>
                  </a:txBody>
                  <a:tcPr marL="91441" marR="91441" marT="45739" marB="45739"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lumMod val="20000"/>
                        <a:lumOff val="80000"/>
                      </a:srgbClr>
                    </a:solid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algn="ctr"/>
                      <a:r>
                        <a:rPr lang="ja-JP" altLang="en-US" sz="1200" b="0" dirty="0">
                          <a:solidFill>
                            <a:schemeClr val="tx1"/>
                          </a:solidFill>
                          <a:latin typeface="+mn-ea"/>
                          <a:ea typeface="+mn-ea"/>
                        </a:rPr>
                        <a:t>誰が</a:t>
                      </a:r>
                      <a:r>
                        <a:rPr lang="en-US" altLang="ja-JP" sz="1200" b="0" dirty="0">
                          <a:solidFill>
                            <a:schemeClr val="tx1"/>
                          </a:solidFill>
                          <a:latin typeface="+mn-ea"/>
                          <a:ea typeface="+mn-ea"/>
                        </a:rPr>
                        <a:t>(</a:t>
                      </a:r>
                      <a:r>
                        <a:rPr lang="ja-JP" altLang="en-US" sz="1200" b="0" dirty="0">
                          <a:solidFill>
                            <a:schemeClr val="tx1"/>
                          </a:solidFill>
                          <a:latin typeface="+mn-ea"/>
                          <a:ea typeface="+mn-ea"/>
                        </a:rPr>
                        <a:t>担当</a:t>
                      </a:r>
                      <a:r>
                        <a:rPr lang="en-US" altLang="ja-JP" sz="1200" b="0" dirty="0">
                          <a:solidFill>
                            <a:schemeClr val="tx1"/>
                          </a:solidFill>
                          <a:latin typeface="+mn-ea"/>
                          <a:ea typeface="+mn-ea"/>
                        </a:rPr>
                        <a:t>)</a:t>
                      </a:r>
                      <a:endParaRPr lang="en-US" sz="1200" b="0" dirty="0">
                        <a:solidFill>
                          <a:schemeClr val="tx1"/>
                        </a:solidFill>
                        <a:latin typeface="+mn-ea"/>
                        <a:ea typeface="+mn-ea"/>
                      </a:endParaRPr>
                    </a:p>
                  </a:txBody>
                  <a:tcPr marL="91441" marR="91441" marT="45739" marB="45739"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lumMod val="20000"/>
                        <a:lumOff val="80000"/>
                      </a:srgbClr>
                    </a:solid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algn="ctr"/>
                      <a:r>
                        <a:rPr lang="ja-JP" altLang="en-US" sz="1200" b="0" dirty="0">
                          <a:solidFill>
                            <a:schemeClr val="tx1"/>
                          </a:solidFill>
                          <a:latin typeface="+mn-ea"/>
                          <a:ea typeface="+mn-ea"/>
                        </a:rPr>
                        <a:t>何処で</a:t>
                      </a:r>
                      <a:r>
                        <a:rPr lang="en-US" altLang="ja-JP" sz="1200" b="0" dirty="0">
                          <a:solidFill>
                            <a:schemeClr val="tx1"/>
                          </a:solidFill>
                          <a:latin typeface="+mn-ea"/>
                          <a:ea typeface="+mn-ea"/>
                        </a:rPr>
                        <a:t>(</a:t>
                      </a:r>
                      <a:r>
                        <a:rPr lang="ja-JP" altLang="en-US" sz="1200" b="0" dirty="0">
                          <a:solidFill>
                            <a:schemeClr val="tx1"/>
                          </a:solidFill>
                          <a:latin typeface="+mn-ea"/>
                          <a:ea typeface="+mn-ea"/>
                        </a:rPr>
                        <a:t>場所</a:t>
                      </a:r>
                      <a:r>
                        <a:rPr lang="en-US" altLang="ja-JP" sz="1200" b="0" dirty="0">
                          <a:solidFill>
                            <a:schemeClr val="tx1"/>
                          </a:solidFill>
                          <a:latin typeface="+mn-ea"/>
                          <a:ea typeface="+mn-ea"/>
                        </a:rPr>
                        <a:t>)</a:t>
                      </a:r>
                      <a:endParaRPr lang="en-US" sz="1200" b="0" dirty="0">
                        <a:solidFill>
                          <a:schemeClr val="tx1"/>
                        </a:solidFill>
                        <a:latin typeface="+mn-ea"/>
                        <a:ea typeface="+mn-ea"/>
                      </a:endParaRPr>
                    </a:p>
                  </a:txBody>
                  <a:tcPr marL="91441" marR="91441" marT="45739" marB="45739"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lumMod val="20000"/>
                        <a:lumOff val="80000"/>
                      </a:srgbClr>
                    </a:solid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algn="ctr"/>
                      <a:r>
                        <a:rPr lang="ja-JP" altLang="en-US" sz="1200" b="0" dirty="0">
                          <a:solidFill>
                            <a:schemeClr val="tx1"/>
                          </a:solidFill>
                          <a:latin typeface="+mn-ea"/>
                          <a:ea typeface="+mn-ea"/>
                        </a:rPr>
                        <a:t>どのように</a:t>
                      </a:r>
                      <a:r>
                        <a:rPr lang="en-US" altLang="ja-JP" sz="1200" b="0" dirty="0">
                          <a:solidFill>
                            <a:schemeClr val="tx1"/>
                          </a:solidFill>
                          <a:latin typeface="+mn-ea"/>
                          <a:ea typeface="+mn-ea"/>
                        </a:rPr>
                        <a:t>(</a:t>
                      </a:r>
                      <a:r>
                        <a:rPr lang="ja-JP" altLang="en-US" sz="1200" b="0" dirty="0">
                          <a:solidFill>
                            <a:schemeClr val="tx1"/>
                          </a:solidFill>
                          <a:latin typeface="+mn-ea"/>
                          <a:ea typeface="+mn-ea"/>
                        </a:rPr>
                        <a:t>方法</a:t>
                      </a:r>
                      <a:r>
                        <a:rPr lang="en-US" altLang="ja-JP" sz="1200" b="0" dirty="0">
                          <a:solidFill>
                            <a:schemeClr val="tx1"/>
                          </a:solidFill>
                          <a:latin typeface="+mn-ea"/>
                          <a:ea typeface="+mn-ea"/>
                        </a:rPr>
                        <a:t>)</a:t>
                      </a:r>
                      <a:endParaRPr lang="en-US" sz="1200" b="0" dirty="0">
                        <a:solidFill>
                          <a:schemeClr val="tx1"/>
                        </a:solidFill>
                        <a:latin typeface="+mn-ea"/>
                        <a:ea typeface="+mn-ea"/>
                      </a:endParaRPr>
                    </a:p>
                  </a:txBody>
                  <a:tcPr marL="0" marR="91441" marT="45739" marB="45739"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lumMod val="20000"/>
                        <a:lumOff val="80000"/>
                      </a:srgbClr>
                    </a:solid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algn="ctr"/>
                      <a:r>
                        <a:rPr lang="ja-JP" altLang="en-US" sz="1200" b="0" dirty="0">
                          <a:solidFill>
                            <a:schemeClr val="tx1"/>
                          </a:solidFill>
                          <a:latin typeface="+mn-ea"/>
                          <a:ea typeface="+mn-ea"/>
                        </a:rPr>
                        <a:t>いつ</a:t>
                      </a:r>
                      <a:r>
                        <a:rPr lang="en-US" altLang="ja-JP" sz="1200" b="0" dirty="0">
                          <a:solidFill>
                            <a:schemeClr val="tx1"/>
                          </a:solidFill>
                          <a:latin typeface="+mn-ea"/>
                          <a:ea typeface="+mn-ea"/>
                        </a:rPr>
                        <a:t>(</a:t>
                      </a:r>
                      <a:r>
                        <a:rPr lang="ja-JP" altLang="en-US" sz="1200" b="0" dirty="0">
                          <a:solidFill>
                            <a:schemeClr val="tx1"/>
                          </a:solidFill>
                          <a:latin typeface="+mn-ea"/>
                          <a:ea typeface="+mn-ea"/>
                        </a:rPr>
                        <a:t>期間</a:t>
                      </a:r>
                      <a:r>
                        <a:rPr lang="en-US" altLang="ja-JP" sz="1200" b="0" dirty="0">
                          <a:solidFill>
                            <a:schemeClr val="tx1"/>
                          </a:solidFill>
                          <a:latin typeface="+mn-ea"/>
                          <a:ea typeface="+mn-ea"/>
                        </a:rPr>
                        <a:t>)</a:t>
                      </a:r>
                      <a:endParaRPr lang="en-US" sz="1200" b="0" dirty="0">
                        <a:solidFill>
                          <a:schemeClr val="tx1"/>
                        </a:solidFill>
                        <a:latin typeface="+mn-ea"/>
                        <a:ea typeface="+mn-ea"/>
                      </a:endParaRPr>
                    </a:p>
                  </a:txBody>
                  <a:tcPr marL="91441" marR="91441" marT="45739" marB="45739"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lumMod val="20000"/>
                        <a:lumOff val="80000"/>
                      </a:srgbClr>
                    </a:solidFill>
                  </a:tcPr>
                </a:tc>
                <a:extLst>
                  <a:ext uri="{0D108BD9-81ED-4DB2-BD59-A6C34878D82A}">
                    <a16:rowId xmlns:a16="http://schemas.microsoft.com/office/drawing/2014/main" val="10000"/>
                  </a:ext>
                </a:extLst>
              </a:tr>
              <a:tr h="444236">
                <a:tc rowSpan="5">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r>
                        <a:rPr lang="ja-JP" altLang="en-US" sz="1100" b="0" dirty="0">
                          <a:solidFill>
                            <a:schemeClr val="tx1"/>
                          </a:solidFill>
                          <a:latin typeface="HG丸ｺﾞｼｯｸM-PRO" panose="020F0600000000000000" pitchFamily="50" charset="-128"/>
                          <a:ea typeface="HG丸ｺﾞｼｯｸM-PRO" panose="020F0600000000000000" pitchFamily="50" charset="-128"/>
                        </a:rPr>
                        <a:t>パズルを早く</a:t>
                      </a:r>
                      <a:br>
                        <a:rPr lang="ja-JP" altLang="en-US" sz="1100" b="0" dirty="0">
                          <a:solidFill>
                            <a:schemeClr val="tx1"/>
                          </a:solidFill>
                          <a:latin typeface="HG丸ｺﾞｼｯｸM-PRO" panose="020F0600000000000000" pitchFamily="50" charset="-128"/>
                          <a:ea typeface="HG丸ｺﾞｼｯｸM-PRO" panose="020F0600000000000000" pitchFamily="50" charset="-128"/>
                        </a:rPr>
                      </a:br>
                      <a:r>
                        <a:rPr lang="ja-JP" altLang="en-US" sz="1100" b="0" dirty="0">
                          <a:solidFill>
                            <a:schemeClr val="tx1"/>
                          </a:solidFill>
                          <a:latin typeface="HG丸ｺﾞｼｯｸM-PRO" panose="020F0600000000000000" pitchFamily="50" charset="-128"/>
                          <a:ea typeface="HG丸ｺﾞｼｯｸM-PRO" panose="020F0600000000000000" pitchFamily="50" charset="-128"/>
                        </a:rPr>
                        <a:t>組み立てる</a:t>
                      </a:r>
                    </a:p>
                  </a:txBody>
                  <a:tcPr marL="91441" marR="91441" marT="45739" marB="45739"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r>
                        <a:rPr kumimoji="1" lang="ja-JP" altLang="en-US" sz="1100" b="0" dirty="0">
                          <a:solidFill>
                            <a:schemeClr val="tx1"/>
                          </a:solidFill>
                          <a:latin typeface="HG丸ｺﾞｼｯｸM-PRO" panose="020F0600000000000000" pitchFamily="50" charset="-128"/>
                          <a:ea typeface="HG丸ｺﾞｼｯｸM-PRO" panose="020F0600000000000000" pitchFamily="50" charset="-128"/>
                          <a:cs typeface="Meiryo UI" pitchFamily="50" charset="-128"/>
                        </a:rPr>
                        <a:t>見本の確認</a:t>
                      </a:r>
                    </a:p>
                  </a:txBody>
                  <a:tcPr marL="36000" marR="36000" marT="36015" marB="36015" anchor="ctr" anchorCtr="1">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r>
                        <a:rPr lang="ja-JP" altLang="en-US" sz="1100" b="0" dirty="0">
                          <a:solidFill>
                            <a:schemeClr val="tx1"/>
                          </a:solidFill>
                          <a:latin typeface="HG丸ｺﾞｼｯｸM-PRO" panose="020F0600000000000000" pitchFamily="50" charset="-128"/>
                          <a:ea typeface="HG丸ｺﾞｼｯｸM-PRO" panose="020F0600000000000000" pitchFamily="50" charset="-128"/>
                        </a:rPr>
                        <a:t>リーダー</a:t>
                      </a:r>
                      <a:endParaRPr lang="en-US" sz="1100" b="0" dirty="0">
                        <a:solidFill>
                          <a:schemeClr val="tx1"/>
                        </a:solidFill>
                        <a:latin typeface="HG丸ｺﾞｼｯｸM-PRO" panose="020F0600000000000000" pitchFamily="50" charset="-128"/>
                        <a:ea typeface="HG丸ｺﾞｼｯｸM-PRO" panose="020F0600000000000000" pitchFamily="50" charset="-128"/>
                      </a:endParaRPr>
                    </a:p>
                  </a:txBody>
                  <a:tcPr marL="36000" marR="36000" marT="36015" marB="36015" anchor="ctr" anchorCtr="1">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r>
                        <a:rPr kumimoji="1" lang="ja-JP" altLang="en-US" sz="1100" b="0" dirty="0">
                          <a:solidFill>
                            <a:schemeClr val="tx1"/>
                          </a:solidFill>
                          <a:latin typeface="HG丸ｺﾞｼｯｸM-PRO" panose="020F0600000000000000" pitchFamily="50" charset="-128"/>
                          <a:ea typeface="HG丸ｺﾞｼｯｸM-PRO" panose="020F0600000000000000" pitchFamily="50" charset="-128"/>
                          <a:cs typeface="Meiryo UI" pitchFamily="50" charset="-128"/>
                        </a:rPr>
                        <a:t>研修会場</a:t>
                      </a:r>
                    </a:p>
                  </a:txBody>
                  <a:tcPr marL="36000" marR="36000" marT="36015" marB="36015" anchor="ctr" anchorCtr="1">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lvl="0" algn="l"/>
                      <a:r>
                        <a:rPr kumimoji="1" lang="ja-JP" altLang="en-US" sz="1100" b="0" dirty="0">
                          <a:solidFill>
                            <a:schemeClr val="tx1"/>
                          </a:solidFill>
                          <a:latin typeface="HG丸ｺﾞｼｯｸM-PRO" panose="020F0600000000000000" pitchFamily="50" charset="-128"/>
                          <a:ea typeface="HG丸ｺﾞｼｯｸM-PRO" panose="020F0600000000000000" pitchFamily="50" charset="-128"/>
                          <a:cs typeface="Meiryo UI" pitchFamily="50" charset="-128"/>
                        </a:rPr>
                        <a:t>パズル完成（ピース跡有</a:t>
                      </a:r>
                      <a:r>
                        <a:rPr kumimoji="1" lang="en-US" altLang="ja-JP" sz="1100" b="0" dirty="0">
                          <a:solidFill>
                            <a:schemeClr val="tx1"/>
                          </a:solidFill>
                          <a:latin typeface="HG丸ｺﾞｼｯｸM-PRO" panose="020F0600000000000000" pitchFamily="50" charset="-128"/>
                          <a:ea typeface="HG丸ｺﾞｼｯｸM-PRO" panose="020F0600000000000000" pitchFamily="50" charset="-128"/>
                          <a:cs typeface="Meiryo UI" pitchFamily="50" charset="-128"/>
                        </a:rPr>
                        <a:t>)</a:t>
                      </a:r>
                      <a:r>
                        <a:rPr kumimoji="1" lang="ja-JP" altLang="en-US" sz="1100" b="0" dirty="0">
                          <a:solidFill>
                            <a:schemeClr val="tx1"/>
                          </a:solidFill>
                          <a:latin typeface="HG丸ｺﾞｼｯｸM-PRO" panose="020F0600000000000000" pitchFamily="50" charset="-128"/>
                          <a:ea typeface="HG丸ｺﾞｼｯｸM-PRO" panose="020F0600000000000000" pitchFamily="50" charset="-128"/>
                          <a:cs typeface="Meiryo UI" pitchFamily="50" charset="-128"/>
                        </a:rPr>
                        <a:t>の原寸見本を</a:t>
                      </a:r>
                      <a:r>
                        <a:rPr kumimoji="1" lang="en-US" altLang="ja-JP" sz="1100" b="0" dirty="0">
                          <a:solidFill>
                            <a:schemeClr val="tx1"/>
                          </a:solidFill>
                          <a:latin typeface="HG丸ｺﾞｼｯｸM-PRO" panose="020F0600000000000000" pitchFamily="50" charset="-128"/>
                          <a:ea typeface="HG丸ｺﾞｼｯｸM-PRO" panose="020F0600000000000000" pitchFamily="50" charset="-128"/>
                          <a:cs typeface="Meiryo UI" pitchFamily="50" charset="-128"/>
                        </a:rPr>
                        <a:t>1</a:t>
                      </a:r>
                      <a:r>
                        <a:rPr kumimoji="1" lang="ja-JP" altLang="en-US" sz="1100" b="0" dirty="0">
                          <a:solidFill>
                            <a:schemeClr val="tx1"/>
                          </a:solidFill>
                          <a:latin typeface="HG丸ｺﾞｼｯｸM-PRO" panose="020F0600000000000000" pitchFamily="50" charset="-128"/>
                          <a:ea typeface="HG丸ｺﾞｼｯｸM-PRO" panose="020F0600000000000000" pitchFamily="50" charset="-128"/>
                          <a:cs typeface="Meiryo UI" pitchFamily="50" charset="-128"/>
                        </a:rPr>
                        <a:t>枚入手する</a:t>
                      </a:r>
                    </a:p>
                  </a:txBody>
                  <a:tcPr marL="0" marR="0" marT="0" marB="0" anchor="ctr" anchorCtr="1">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r>
                        <a:rPr lang="ja-JP" altLang="en-US" sz="1100" b="0" dirty="0">
                          <a:solidFill>
                            <a:schemeClr val="tx1"/>
                          </a:solidFill>
                          <a:latin typeface="HG丸ｺﾞｼｯｸM-PRO" panose="020F0600000000000000" pitchFamily="50" charset="-128"/>
                          <a:ea typeface="HG丸ｺﾞｼｯｸM-PRO" panose="020F0600000000000000" pitchFamily="50" charset="-128"/>
                        </a:rPr>
                        <a:t>作業前準備</a:t>
                      </a:r>
                      <a:endParaRPr lang="en-US" sz="1100" b="0" dirty="0">
                        <a:solidFill>
                          <a:schemeClr val="tx1"/>
                        </a:solidFill>
                        <a:latin typeface="HG丸ｺﾞｼｯｸM-PRO" panose="020F0600000000000000" pitchFamily="50" charset="-128"/>
                        <a:ea typeface="HG丸ｺﾞｼｯｸM-PRO" panose="020F0600000000000000" pitchFamily="50" charset="-128"/>
                      </a:endParaRPr>
                    </a:p>
                  </a:txBody>
                  <a:tcPr marL="36000" marR="36000" marT="36015" marB="36015" anchor="ctr" anchorCtr="1">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444236">
                <a:tc vMerge="1">
                  <a:txBody>
                    <a:bodyPr/>
                    <a:lstStyle/>
                    <a:p>
                      <a:pPr algn="ctr"/>
                      <a:endParaRPr lang="ja-JP" altLang="en-US" sz="1200" b="0" dirty="0">
                        <a:solidFill>
                          <a:schemeClr val="tx1"/>
                        </a:solidFill>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r>
                        <a:rPr kumimoji="1" lang="ja-JP" altLang="en-US" sz="1100" b="0" dirty="0">
                          <a:solidFill>
                            <a:srgbClr val="FF0000"/>
                          </a:solidFill>
                          <a:latin typeface="HG丸ｺﾞｼｯｸM-PRO" panose="020F0600000000000000" pitchFamily="50" charset="-128"/>
                          <a:ea typeface="HG丸ｺﾞｼｯｸM-PRO" panose="020F0600000000000000" pitchFamily="50" charset="-128"/>
                          <a:cs typeface="Meiryo UI" pitchFamily="50" charset="-128"/>
                        </a:rPr>
                        <a:t>備品の確認</a:t>
                      </a:r>
                    </a:p>
                  </a:txBody>
                  <a:tcPr marL="36000" marR="36000" marT="36015" marB="36015" anchor="ctr" anchorCtr="1">
                    <a:lnL w="38100" cap="flat" cmpd="sng" algn="ctr">
                      <a:solidFill>
                        <a:srgbClr val="FF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r>
                        <a:rPr lang="ja-JP" altLang="en-US" sz="1100" b="0" dirty="0">
                          <a:solidFill>
                            <a:srgbClr val="FF0000"/>
                          </a:solidFill>
                          <a:latin typeface="HG丸ｺﾞｼｯｸM-PRO" panose="020F0600000000000000" pitchFamily="50" charset="-128"/>
                          <a:ea typeface="HG丸ｺﾞｼｯｸM-PRO" panose="020F0600000000000000" pitchFamily="50" charset="-128"/>
                        </a:rPr>
                        <a:t>リーダー</a:t>
                      </a:r>
                      <a:endParaRPr lang="en-US" sz="1100" b="0" dirty="0">
                        <a:solidFill>
                          <a:srgbClr val="FF0000"/>
                        </a:solidFill>
                        <a:latin typeface="HG丸ｺﾞｼｯｸM-PRO" panose="020F0600000000000000" pitchFamily="50" charset="-128"/>
                        <a:ea typeface="HG丸ｺﾞｼｯｸM-PRO" panose="020F0600000000000000" pitchFamily="50" charset="-128"/>
                      </a:endParaRPr>
                    </a:p>
                  </a:txBody>
                  <a:tcPr marL="36000" marR="36000" marT="36015" marB="36015" anchor="ctr" anchorCtr="1">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r>
                        <a:rPr kumimoji="1" lang="ja-JP" altLang="en-US" sz="1100" b="0" dirty="0">
                          <a:solidFill>
                            <a:srgbClr val="FF0000"/>
                          </a:solidFill>
                          <a:latin typeface="HG丸ｺﾞｼｯｸM-PRO" panose="020F0600000000000000" pitchFamily="50" charset="-128"/>
                          <a:ea typeface="HG丸ｺﾞｼｯｸM-PRO" panose="020F0600000000000000" pitchFamily="50" charset="-128"/>
                          <a:cs typeface="Meiryo UI" pitchFamily="50" charset="-128"/>
                        </a:rPr>
                        <a:t>研修会場</a:t>
                      </a:r>
                    </a:p>
                  </a:txBody>
                  <a:tcPr marL="36000" marR="36000" marT="36015" marB="36015" anchor="ctr" anchorCtr="1">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lvl="0" indent="0" algn="l"/>
                      <a:r>
                        <a:rPr kumimoji="1" lang="ja-JP" altLang="en-US" sz="1100" b="0" dirty="0">
                          <a:solidFill>
                            <a:srgbClr val="FF0000"/>
                          </a:solidFill>
                          <a:latin typeface="HG丸ｺﾞｼｯｸM-PRO" panose="020F0600000000000000" pitchFamily="50" charset="-128"/>
                          <a:ea typeface="HG丸ｺﾞｼｯｸM-PRO" panose="020F0600000000000000" pitchFamily="50" charset="-128"/>
                          <a:cs typeface="Meiryo UI" pitchFamily="50" charset="-128"/>
                        </a:rPr>
                        <a:t>スチレンボード（ダンプラ）を</a:t>
                      </a:r>
                      <a:r>
                        <a:rPr kumimoji="1" lang="en-US" altLang="ja-JP" sz="1100" b="0" dirty="0">
                          <a:solidFill>
                            <a:srgbClr val="FF0000"/>
                          </a:solidFill>
                          <a:latin typeface="HG丸ｺﾞｼｯｸM-PRO" panose="020F0600000000000000" pitchFamily="50" charset="-128"/>
                          <a:ea typeface="HG丸ｺﾞｼｯｸM-PRO" panose="020F0600000000000000" pitchFamily="50" charset="-128"/>
                          <a:cs typeface="Meiryo UI" pitchFamily="50" charset="-128"/>
                        </a:rPr>
                        <a:t>1</a:t>
                      </a:r>
                      <a:r>
                        <a:rPr kumimoji="1" lang="ja-JP" altLang="en-US" sz="1100" b="0" dirty="0">
                          <a:solidFill>
                            <a:srgbClr val="FF0000"/>
                          </a:solidFill>
                          <a:latin typeface="HG丸ｺﾞｼｯｸM-PRO" panose="020F0600000000000000" pitchFamily="50" charset="-128"/>
                          <a:ea typeface="HG丸ｺﾞｼｯｸM-PRO" panose="020F0600000000000000" pitchFamily="50" charset="-128"/>
                          <a:cs typeface="Meiryo UI" pitchFamily="50" charset="-128"/>
                        </a:rPr>
                        <a:t>枚確保する</a:t>
                      </a:r>
                    </a:p>
                  </a:txBody>
                  <a:tcPr marL="0" marR="0" marT="0" marB="0" anchor="ctr" anchorCtr="1">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r>
                        <a:rPr lang="ja-JP" altLang="en-US" sz="1100" b="0" dirty="0">
                          <a:solidFill>
                            <a:srgbClr val="FF0000"/>
                          </a:solidFill>
                          <a:latin typeface="HG丸ｺﾞｼｯｸM-PRO" panose="020F0600000000000000" pitchFamily="50" charset="-128"/>
                          <a:ea typeface="HG丸ｺﾞｼｯｸM-PRO" panose="020F0600000000000000" pitchFamily="50" charset="-128"/>
                        </a:rPr>
                        <a:t>作業前準備</a:t>
                      </a:r>
                      <a:endParaRPr lang="en-US" sz="1100" b="0" dirty="0">
                        <a:solidFill>
                          <a:srgbClr val="FF0000"/>
                        </a:solidFill>
                        <a:latin typeface="HG丸ｺﾞｼｯｸM-PRO" panose="020F0600000000000000" pitchFamily="50" charset="-128"/>
                        <a:ea typeface="HG丸ｺﾞｼｯｸM-PRO" panose="020F0600000000000000" pitchFamily="50" charset="-128"/>
                      </a:endParaRPr>
                    </a:p>
                  </a:txBody>
                  <a:tcPr marL="36000" marR="36000" marT="36015" marB="36015" anchor="ctr" anchorCtr="1">
                    <a:lnL w="12700" cap="flat" cmpd="sng" algn="ctr">
                      <a:solidFill>
                        <a:sysClr val="windowText" lastClr="00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444236">
                <a:tc vMerge="1">
                  <a:txBody>
                    <a:bodyPr/>
                    <a:lstStyle/>
                    <a:p>
                      <a:endParaRPr lang="en-US"/>
                    </a:p>
                  </a:txBody>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r>
                        <a:rPr lang="ja-JP" altLang="en-US" sz="1100" b="0" dirty="0">
                          <a:solidFill>
                            <a:srgbClr val="FF0000"/>
                          </a:solidFill>
                          <a:latin typeface="HG丸ｺﾞｼｯｸM-PRO" panose="020F0600000000000000" pitchFamily="50" charset="-128"/>
                          <a:ea typeface="HG丸ｺﾞｼｯｸM-PRO" panose="020F0600000000000000" pitchFamily="50" charset="-128"/>
                        </a:rPr>
                        <a:t>役割分担</a:t>
                      </a:r>
                      <a:endParaRPr lang="en-US" sz="1100" b="0" dirty="0">
                        <a:solidFill>
                          <a:srgbClr val="FF0000"/>
                        </a:solidFill>
                        <a:latin typeface="HG丸ｺﾞｼｯｸM-PRO" panose="020F0600000000000000" pitchFamily="50" charset="-128"/>
                        <a:ea typeface="HG丸ｺﾞｼｯｸM-PRO" panose="020F0600000000000000" pitchFamily="50" charset="-128"/>
                      </a:endParaRPr>
                    </a:p>
                  </a:txBody>
                  <a:tcPr marL="91441" marR="91441" marT="45739" marB="45739" anchor="ctr">
                    <a:lnL w="38100" cap="flat" cmpd="sng" algn="ctr">
                      <a:solidFill>
                        <a:srgbClr val="FF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indent="0" algn="ctr">
                        <a:tabLst/>
                      </a:pPr>
                      <a:r>
                        <a:rPr lang="ja-JP" altLang="en-US" sz="1100" b="0" dirty="0">
                          <a:solidFill>
                            <a:srgbClr val="FF0000"/>
                          </a:solidFill>
                          <a:latin typeface="HG丸ｺﾞｼｯｸM-PRO" panose="020F0600000000000000" pitchFamily="50" charset="-128"/>
                          <a:ea typeface="HG丸ｺﾞｼｯｸM-PRO" panose="020F0600000000000000" pitchFamily="50" charset="-128"/>
                        </a:rPr>
                        <a:t>メンバー全員</a:t>
                      </a:r>
                      <a:endParaRPr lang="en-US" sz="1100" b="0" dirty="0">
                        <a:solidFill>
                          <a:srgbClr val="FF0000"/>
                        </a:solidFill>
                        <a:latin typeface="HG丸ｺﾞｼｯｸM-PRO" panose="020F0600000000000000" pitchFamily="50" charset="-128"/>
                        <a:ea typeface="HG丸ｺﾞｼｯｸM-PRO" panose="020F0600000000000000" pitchFamily="50" charset="-128"/>
                      </a:endParaRPr>
                    </a:p>
                  </a:txBody>
                  <a:tcPr marL="91441" marR="91441" marT="45739" marB="45739"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r>
                        <a:rPr lang="ja-JP" altLang="en-US" sz="1100" b="0" dirty="0">
                          <a:solidFill>
                            <a:srgbClr val="FF0000"/>
                          </a:solidFill>
                          <a:latin typeface="HG丸ｺﾞｼｯｸM-PRO" panose="020F0600000000000000" pitchFamily="50" charset="-128"/>
                          <a:ea typeface="HG丸ｺﾞｼｯｸM-PRO" panose="020F0600000000000000" pitchFamily="50" charset="-128"/>
                        </a:rPr>
                        <a:t>研修会場</a:t>
                      </a:r>
                      <a:endParaRPr lang="en-US" sz="1100" b="0" dirty="0">
                        <a:solidFill>
                          <a:srgbClr val="FF0000"/>
                        </a:solidFill>
                        <a:latin typeface="HG丸ｺﾞｼｯｸM-PRO" panose="020F0600000000000000" pitchFamily="50" charset="-128"/>
                        <a:ea typeface="HG丸ｺﾞｼｯｸM-PRO" panose="020F0600000000000000" pitchFamily="50" charset="-128"/>
                      </a:endParaRPr>
                    </a:p>
                  </a:txBody>
                  <a:tcPr marL="91441" marR="91441" marT="45739" marB="45739"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lvl="0" indent="0" algn="l"/>
                      <a:r>
                        <a:rPr lang="ja-JP" altLang="en-US" sz="1100" b="0" dirty="0">
                          <a:solidFill>
                            <a:srgbClr val="FF0000"/>
                          </a:solidFill>
                          <a:latin typeface="HG丸ｺﾞｼｯｸM-PRO" panose="020F0600000000000000" pitchFamily="50" charset="-128"/>
                          <a:ea typeface="HG丸ｺﾞｼｯｸM-PRO" panose="020F0600000000000000" pitchFamily="50" charset="-128"/>
                        </a:rPr>
                        <a:t>個人毎に要素作業を細分化</a:t>
                      </a:r>
                      <a:r>
                        <a:rPr lang="ja-JP" altLang="en-US" sz="1100" b="0">
                          <a:solidFill>
                            <a:srgbClr val="FF0000"/>
                          </a:solidFill>
                          <a:latin typeface="HG丸ｺﾞｼｯｸM-PRO" panose="020F0600000000000000" pitchFamily="50" charset="-128"/>
                          <a:ea typeface="HG丸ｺﾞｼｯｸM-PRO" panose="020F0600000000000000" pitchFamily="50" charset="-128"/>
                        </a:rPr>
                        <a:t>して作成する</a:t>
                      </a:r>
                      <a:endParaRPr lang="en-US" sz="1100" b="0" dirty="0">
                        <a:solidFill>
                          <a:srgbClr val="FF0000"/>
                        </a:solidFill>
                        <a:latin typeface="HG丸ｺﾞｼｯｸM-PRO" panose="020F0600000000000000" pitchFamily="50" charset="-128"/>
                        <a:ea typeface="HG丸ｺﾞｼｯｸM-PRO" panose="020F0600000000000000" pitchFamily="50" charset="-128"/>
                      </a:endParaRPr>
                    </a:p>
                  </a:txBody>
                  <a:tcPr marL="0" marR="0" marT="0" marB="0" anchor="ctr" anchorCtr="1">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r>
                        <a:rPr lang="ja-JP" altLang="en-US" sz="1100" b="0" dirty="0">
                          <a:solidFill>
                            <a:srgbClr val="FF0000"/>
                          </a:solidFill>
                          <a:latin typeface="HG丸ｺﾞｼｯｸM-PRO" panose="020F0600000000000000" pitchFamily="50" charset="-128"/>
                          <a:ea typeface="HG丸ｺﾞｼｯｸM-PRO" panose="020F0600000000000000" pitchFamily="50" charset="-128"/>
                        </a:rPr>
                        <a:t>作業前準備</a:t>
                      </a:r>
                      <a:endParaRPr lang="en-US" sz="1100" b="0" dirty="0">
                        <a:solidFill>
                          <a:srgbClr val="FF0000"/>
                        </a:solidFill>
                        <a:latin typeface="HG丸ｺﾞｼｯｸM-PRO" panose="020F0600000000000000" pitchFamily="50" charset="-128"/>
                        <a:ea typeface="HG丸ｺﾞｼｯｸM-PRO" panose="020F0600000000000000" pitchFamily="50" charset="-128"/>
                      </a:endParaRPr>
                    </a:p>
                  </a:txBody>
                  <a:tcPr marL="91441" marR="91441" marT="45739" marB="45739" anchor="ctr">
                    <a:lnL w="12700" cap="flat" cmpd="sng" algn="ctr">
                      <a:solidFill>
                        <a:sysClr val="windowText" lastClr="00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444236">
                <a:tc vMerge="1">
                  <a:txBody>
                    <a:bodyPr/>
                    <a:lstStyle/>
                    <a:p>
                      <a:pPr algn="ctr"/>
                      <a:endParaRPr lang="en-US" sz="1200" b="0" dirty="0">
                        <a:solidFill>
                          <a:schemeClr val="tx1"/>
                        </a:solidFill>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r>
                        <a:rPr kumimoji="1" lang="ja-JP" altLang="en-US" sz="1100" b="0" dirty="0">
                          <a:solidFill>
                            <a:srgbClr val="FF0000"/>
                          </a:solidFill>
                          <a:latin typeface="HG丸ｺﾞｼｯｸM-PRO" panose="020F0600000000000000" pitchFamily="50" charset="-128"/>
                          <a:ea typeface="HG丸ｺﾞｼｯｸM-PRO" panose="020F0600000000000000" pitchFamily="50" charset="-128"/>
                          <a:cs typeface="Meiryo UI" pitchFamily="50" charset="-128"/>
                        </a:rPr>
                        <a:t>知識・スキル向上</a:t>
                      </a:r>
                    </a:p>
                  </a:txBody>
                  <a:tcPr marL="36000" marR="36000" marT="36015" marB="36015" anchor="ctr" anchorCtr="1">
                    <a:lnL w="38100" cap="flat" cmpd="sng" algn="ctr">
                      <a:solidFill>
                        <a:srgbClr val="FF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r>
                        <a:rPr lang="ja-JP" altLang="en-US" sz="1100" b="0" dirty="0">
                          <a:solidFill>
                            <a:srgbClr val="FF0000"/>
                          </a:solidFill>
                          <a:latin typeface="HG丸ｺﾞｼｯｸM-PRO" panose="020F0600000000000000" pitchFamily="50" charset="-128"/>
                          <a:ea typeface="HG丸ｺﾞｼｯｸM-PRO" panose="020F0600000000000000" pitchFamily="50" charset="-128"/>
                        </a:rPr>
                        <a:t>メンバー全員</a:t>
                      </a:r>
                      <a:endParaRPr lang="en-US" sz="1100" b="0" dirty="0">
                        <a:solidFill>
                          <a:srgbClr val="FF0000"/>
                        </a:solidFill>
                        <a:latin typeface="HG丸ｺﾞｼｯｸM-PRO" panose="020F0600000000000000" pitchFamily="50" charset="-128"/>
                        <a:ea typeface="HG丸ｺﾞｼｯｸM-PRO" panose="020F0600000000000000" pitchFamily="50" charset="-128"/>
                      </a:endParaRPr>
                    </a:p>
                  </a:txBody>
                  <a:tcPr marL="36000" marR="36000" marT="36015" marB="36015" anchor="ctr" anchorCtr="1">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100" b="0" dirty="0">
                          <a:solidFill>
                            <a:srgbClr val="FF0000"/>
                          </a:solidFill>
                          <a:latin typeface="HG丸ｺﾞｼｯｸM-PRO" panose="020F0600000000000000" pitchFamily="50" charset="-128"/>
                          <a:ea typeface="HG丸ｺﾞｼｯｸM-PRO" panose="020F0600000000000000" pitchFamily="50" charset="-128"/>
                        </a:rPr>
                        <a:t>研修会場</a:t>
                      </a:r>
                      <a:endParaRPr lang="en-US" sz="1100" b="0" dirty="0">
                        <a:solidFill>
                          <a:srgbClr val="FF0000"/>
                        </a:solidFill>
                        <a:latin typeface="HG丸ｺﾞｼｯｸM-PRO" panose="020F0600000000000000" pitchFamily="50" charset="-128"/>
                        <a:ea typeface="HG丸ｺﾞｼｯｸM-PRO" panose="020F0600000000000000" pitchFamily="50" charset="-128"/>
                      </a:endParaRPr>
                    </a:p>
                  </a:txBody>
                  <a:tcPr marL="36000" marR="36000" marT="36015" marB="36015" anchor="ctr" anchorCtr="1">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lvl="0" algn="l"/>
                      <a:r>
                        <a:rPr kumimoji="1" lang="ja-JP" altLang="en-US" sz="1100" b="0" dirty="0">
                          <a:solidFill>
                            <a:srgbClr val="FF0000"/>
                          </a:solidFill>
                          <a:latin typeface="HG丸ｺﾞｼｯｸM-PRO" panose="020F0600000000000000" pitchFamily="50" charset="-128"/>
                          <a:ea typeface="HG丸ｺﾞｼｯｸM-PRO" panose="020F0600000000000000" pitchFamily="50" charset="-128"/>
                          <a:cs typeface="Meiryo UI" pitchFamily="50" charset="-128"/>
                        </a:rPr>
                        <a:t>組み方のコツを学び、組む訓練をする</a:t>
                      </a:r>
                    </a:p>
                  </a:txBody>
                  <a:tcPr marL="0" marR="0" marT="0" marB="0" anchor="ctr" anchorCtr="1">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r>
                        <a:rPr lang="ja-JP" altLang="en-US" sz="1100" b="0" dirty="0">
                          <a:solidFill>
                            <a:srgbClr val="FF0000"/>
                          </a:solidFill>
                          <a:latin typeface="HG丸ｺﾞｼｯｸM-PRO" panose="020F0600000000000000" pitchFamily="50" charset="-128"/>
                          <a:ea typeface="HG丸ｺﾞｼｯｸM-PRO" panose="020F0600000000000000" pitchFamily="50" charset="-128"/>
                        </a:rPr>
                        <a:t>作業前準備</a:t>
                      </a:r>
                      <a:endParaRPr lang="en-US" sz="1100" b="0" dirty="0">
                        <a:solidFill>
                          <a:srgbClr val="FF0000"/>
                        </a:solidFill>
                        <a:latin typeface="HG丸ｺﾞｼｯｸM-PRO" panose="020F0600000000000000" pitchFamily="50" charset="-128"/>
                        <a:ea typeface="HG丸ｺﾞｼｯｸM-PRO" panose="020F0600000000000000" pitchFamily="50" charset="-128"/>
                      </a:endParaRPr>
                    </a:p>
                  </a:txBody>
                  <a:tcPr marL="36000" marR="36000" marT="36015" marB="36015" anchor="ctr" anchorCtr="1">
                    <a:lnL w="12700" cap="flat" cmpd="sng" algn="ctr">
                      <a:solidFill>
                        <a:sysClr val="windowText" lastClr="00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444236">
                <a:tc vMerge="1">
                  <a:txBody>
                    <a:bodyPr/>
                    <a:lstStyle/>
                    <a:p>
                      <a:endParaRPr lang="en-US"/>
                    </a:p>
                  </a:txBody>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r>
                        <a:rPr kumimoji="1" lang="ja-JP" altLang="en-US" sz="1100" b="0" dirty="0">
                          <a:solidFill>
                            <a:srgbClr val="FF0000"/>
                          </a:solidFill>
                          <a:latin typeface="HG丸ｺﾞｼｯｸM-PRO" panose="020F0600000000000000" pitchFamily="50" charset="-128"/>
                          <a:ea typeface="HG丸ｺﾞｼｯｸM-PRO" panose="020F0600000000000000" pitchFamily="50" charset="-128"/>
                          <a:cs typeface="Meiryo UI" pitchFamily="50" charset="-128"/>
                        </a:rPr>
                        <a:t>手待ち時間</a:t>
                      </a:r>
                    </a:p>
                  </a:txBody>
                  <a:tcPr marL="36000" marR="36000" marT="36015" marB="36015" anchor="ctr" anchorCtr="1">
                    <a:lnL w="38100" cap="flat" cmpd="sng" algn="ctr">
                      <a:solidFill>
                        <a:srgbClr val="FF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r>
                        <a:rPr lang="ja-JP" altLang="en-US" sz="1100" b="0" dirty="0">
                          <a:solidFill>
                            <a:srgbClr val="FF0000"/>
                          </a:solidFill>
                          <a:latin typeface="HG丸ｺﾞｼｯｸM-PRO" panose="020F0600000000000000" pitchFamily="50" charset="-128"/>
                          <a:ea typeface="HG丸ｺﾞｼｯｸM-PRO" panose="020F0600000000000000" pitchFamily="50" charset="-128"/>
                        </a:rPr>
                        <a:t>メンバー全員</a:t>
                      </a:r>
                      <a:endParaRPr lang="en-US" sz="1100" b="0" dirty="0">
                        <a:solidFill>
                          <a:srgbClr val="FF0000"/>
                        </a:solidFill>
                        <a:latin typeface="HG丸ｺﾞｼｯｸM-PRO" panose="020F0600000000000000" pitchFamily="50" charset="-128"/>
                        <a:ea typeface="HG丸ｺﾞｼｯｸM-PRO" panose="020F0600000000000000" pitchFamily="50" charset="-128"/>
                      </a:endParaRPr>
                    </a:p>
                  </a:txBody>
                  <a:tcPr marL="36000" marR="36000" marT="36015" marB="36015" anchor="ctr" anchorCtr="1">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100" b="0" dirty="0">
                          <a:solidFill>
                            <a:srgbClr val="FF0000"/>
                          </a:solidFill>
                          <a:latin typeface="HG丸ｺﾞｼｯｸM-PRO" panose="020F0600000000000000" pitchFamily="50" charset="-128"/>
                          <a:ea typeface="HG丸ｺﾞｼｯｸM-PRO" panose="020F0600000000000000" pitchFamily="50" charset="-128"/>
                        </a:rPr>
                        <a:t>研修会場</a:t>
                      </a:r>
                      <a:endParaRPr lang="en-US" sz="1100" b="0" dirty="0">
                        <a:solidFill>
                          <a:srgbClr val="FF0000"/>
                        </a:solidFill>
                        <a:latin typeface="HG丸ｺﾞｼｯｸM-PRO" panose="020F0600000000000000" pitchFamily="50" charset="-128"/>
                        <a:ea typeface="HG丸ｺﾞｼｯｸM-PRO" panose="020F0600000000000000" pitchFamily="50" charset="-128"/>
                      </a:endParaRPr>
                    </a:p>
                  </a:txBody>
                  <a:tcPr marL="36000" marR="36000" marT="36015" marB="36015" anchor="ctr" anchorCtr="1">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lvl="0" indent="0" algn="l"/>
                      <a:r>
                        <a:rPr kumimoji="1" lang="ja-JP" altLang="en-US" sz="1100" b="0" dirty="0">
                          <a:solidFill>
                            <a:srgbClr val="FF0000"/>
                          </a:solidFill>
                          <a:latin typeface="HG丸ｺﾞｼｯｸM-PRO" panose="020F0600000000000000" pitchFamily="50" charset="-128"/>
                          <a:ea typeface="HG丸ｺﾞｼｯｸM-PRO" panose="020F0600000000000000" pitchFamily="50" charset="-128"/>
                          <a:cs typeface="Meiryo UI" pitchFamily="50" charset="-128"/>
                        </a:rPr>
                        <a:t>声掛けをしながら、臨機応変に手伝う</a:t>
                      </a:r>
                    </a:p>
                  </a:txBody>
                  <a:tcPr marL="0" marR="0" marT="0" marB="0" anchor="ctr" anchorCtr="1">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r>
                        <a:rPr lang="ja-JP" altLang="en-US" sz="1100" b="0" dirty="0">
                          <a:solidFill>
                            <a:srgbClr val="FF0000"/>
                          </a:solidFill>
                          <a:latin typeface="HG丸ｺﾞｼｯｸM-PRO" panose="020F0600000000000000" pitchFamily="50" charset="-128"/>
                          <a:ea typeface="HG丸ｺﾞｼｯｸM-PRO" panose="020F0600000000000000" pitchFamily="50" charset="-128"/>
                        </a:rPr>
                        <a:t>競技会中</a:t>
                      </a:r>
                      <a:endParaRPr lang="en-US" sz="1100" b="0" dirty="0">
                        <a:solidFill>
                          <a:srgbClr val="FF0000"/>
                        </a:solidFill>
                        <a:latin typeface="HG丸ｺﾞｼｯｸM-PRO" panose="020F0600000000000000" pitchFamily="50" charset="-128"/>
                        <a:ea typeface="HG丸ｺﾞｼｯｸM-PRO" panose="020F0600000000000000" pitchFamily="50" charset="-128"/>
                      </a:endParaRPr>
                    </a:p>
                  </a:txBody>
                  <a:tcPr marL="36000" marR="36000" marT="36015" marB="36015" anchor="ctr" anchorCtr="1">
                    <a:lnL w="12700" cap="flat" cmpd="sng" algn="ctr">
                      <a:solidFill>
                        <a:sysClr val="windowText" lastClr="00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bl>
          </a:graphicData>
        </a:graphic>
      </p:graphicFrame>
      <p:sp>
        <p:nvSpPr>
          <p:cNvPr id="74" name="Text Box 27"/>
          <p:cNvSpPr txBox="1">
            <a:spLocks noChangeArrowheads="1"/>
          </p:cNvSpPr>
          <p:nvPr/>
        </p:nvSpPr>
        <p:spPr bwMode="auto">
          <a:xfrm>
            <a:off x="6659563" y="549275"/>
            <a:ext cx="2312987"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400">
                <a:solidFill>
                  <a:schemeClr val="tx1"/>
                </a:solidFill>
                <a:latin typeface="Times New Roman" pitchFamily="18" charset="0"/>
                <a:ea typeface="ＭＳ Ｐゴシック" pitchFamily="50" charset="-128"/>
              </a:defRPr>
            </a:lvl1pPr>
            <a:lvl2pPr marL="742950" indent="-285750">
              <a:spcBef>
                <a:spcPct val="20000"/>
              </a:spcBef>
              <a:buChar char="–"/>
              <a:defRPr kumimoji="1" sz="3000">
                <a:solidFill>
                  <a:schemeClr val="tx1"/>
                </a:solidFill>
                <a:latin typeface="Times New Roman" pitchFamily="18" charset="0"/>
                <a:ea typeface="ＭＳ Ｐゴシック" pitchFamily="50" charset="-128"/>
              </a:defRPr>
            </a:lvl2pPr>
            <a:lvl3pPr marL="1143000" indent="-228600">
              <a:spcBef>
                <a:spcPct val="20000"/>
              </a:spcBef>
              <a:buChar char="•"/>
              <a:defRPr kumimoji="1" sz="2600">
                <a:solidFill>
                  <a:schemeClr val="tx1"/>
                </a:solidFill>
                <a:latin typeface="Times New Roman" pitchFamily="18" charset="0"/>
                <a:ea typeface="ＭＳ Ｐゴシック" pitchFamily="50" charset="-128"/>
              </a:defRPr>
            </a:lvl3pPr>
            <a:lvl4pPr marL="1600200" indent="-228600">
              <a:spcBef>
                <a:spcPct val="20000"/>
              </a:spcBef>
              <a:buChar char="–"/>
              <a:defRPr kumimoji="1" sz="2100">
                <a:solidFill>
                  <a:schemeClr val="tx1"/>
                </a:solidFill>
                <a:latin typeface="Times New Roman" pitchFamily="18" charset="0"/>
                <a:ea typeface="ＭＳ Ｐゴシック" pitchFamily="50" charset="-128"/>
              </a:defRPr>
            </a:lvl4pPr>
            <a:lvl5pPr marL="2057400" indent="-228600">
              <a:spcBef>
                <a:spcPct val="20000"/>
              </a:spcBef>
              <a:buChar char="»"/>
              <a:defRPr kumimoji="1" sz="21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9pPr>
          </a:lstStyle>
          <a:p>
            <a:pPr algn="r" eaLnBrk="1" fontAlgn="auto" hangingPunct="1">
              <a:spcBef>
                <a:spcPct val="50000"/>
              </a:spcBef>
              <a:spcAft>
                <a:spcPts val="0"/>
              </a:spcAft>
              <a:buFontTx/>
              <a:buNone/>
              <a:defRPr/>
            </a:pPr>
            <a:r>
              <a:rPr lang="ja-JP" altLang="en-US" sz="1600" b="0" u="sng" kern="0" dirty="0">
                <a:solidFill>
                  <a:prstClr val="black"/>
                </a:solidFill>
              </a:rPr>
              <a:t>入門コース：　　グループ</a:t>
            </a:r>
          </a:p>
        </p:txBody>
      </p:sp>
      <p:sp>
        <p:nvSpPr>
          <p:cNvPr id="75" name="Rectangle 74"/>
          <p:cNvSpPr>
            <a:spLocks noChangeArrowheads="1"/>
          </p:cNvSpPr>
          <p:nvPr/>
        </p:nvSpPr>
        <p:spPr bwMode="auto">
          <a:xfrm>
            <a:off x="323850" y="2060575"/>
            <a:ext cx="736600"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2400">
                <a:solidFill>
                  <a:schemeClr val="tx1"/>
                </a:solidFill>
                <a:latin typeface="Times New Roman" pitchFamily="18" charset="0"/>
                <a:ea typeface="ＭＳ Ｐゴシック" pitchFamily="50" charset="-128"/>
              </a:defRPr>
            </a:lvl1pPr>
            <a:lvl2pPr marL="742950" indent="-285750">
              <a:defRPr kumimoji="1" sz="2400">
                <a:solidFill>
                  <a:schemeClr val="tx1"/>
                </a:solidFill>
                <a:latin typeface="Times New Roman" pitchFamily="18" charset="0"/>
                <a:ea typeface="ＭＳ Ｐゴシック" pitchFamily="50" charset="-128"/>
              </a:defRPr>
            </a:lvl2pPr>
            <a:lvl3pPr marL="1143000" indent="-228600">
              <a:defRPr kumimoji="1" sz="2400">
                <a:solidFill>
                  <a:schemeClr val="tx1"/>
                </a:solidFill>
                <a:latin typeface="Times New Roman" pitchFamily="18" charset="0"/>
                <a:ea typeface="ＭＳ Ｐゴシック" pitchFamily="50" charset="-128"/>
              </a:defRPr>
            </a:lvl3pPr>
            <a:lvl4pPr marL="1600200" indent="-228600">
              <a:defRPr kumimoji="1" sz="2400">
                <a:solidFill>
                  <a:schemeClr val="tx1"/>
                </a:solidFill>
                <a:latin typeface="Times New Roman" pitchFamily="18" charset="0"/>
                <a:ea typeface="ＭＳ Ｐゴシック" pitchFamily="50" charset="-128"/>
              </a:defRPr>
            </a:lvl4pPr>
            <a:lvl5pPr marL="2057400" indent="-228600">
              <a:defRPr kumimoji="1" sz="2400">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eaLnBrk="1" fontAlgn="auto" hangingPunct="1">
              <a:spcBef>
                <a:spcPts val="0"/>
              </a:spcBef>
              <a:spcAft>
                <a:spcPts val="0"/>
              </a:spcAft>
              <a:defRPr/>
            </a:pPr>
            <a:r>
              <a:rPr lang="ja-JP" altLang="en-US" b="0" kern="0" dirty="0">
                <a:solidFill>
                  <a:prstClr val="black"/>
                </a:solidFill>
              </a:rPr>
              <a:t>目標</a:t>
            </a:r>
          </a:p>
        </p:txBody>
      </p:sp>
      <p:graphicFrame>
        <p:nvGraphicFramePr>
          <p:cNvPr id="76" name="表 75"/>
          <p:cNvGraphicFramePr>
            <a:graphicFrameLocks noGrp="1"/>
          </p:cNvGraphicFramePr>
          <p:nvPr/>
        </p:nvGraphicFramePr>
        <p:xfrm>
          <a:off x="1042988" y="3068638"/>
          <a:ext cx="8281986" cy="288925"/>
        </p:xfrm>
        <a:graphic>
          <a:graphicData uri="http://schemas.openxmlformats.org/drawingml/2006/table">
            <a:tbl>
              <a:tblPr firstRow="1" bandRow="1"/>
              <a:tblGrid>
                <a:gridCol w="1042501">
                  <a:extLst>
                    <a:ext uri="{9D8B030D-6E8A-4147-A177-3AD203B41FA5}">
                      <a16:colId xmlns:a16="http://schemas.microsoft.com/office/drawing/2014/main" val="20000"/>
                    </a:ext>
                  </a:extLst>
                </a:gridCol>
                <a:gridCol w="981201">
                  <a:extLst>
                    <a:ext uri="{9D8B030D-6E8A-4147-A177-3AD203B41FA5}">
                      <a16:colId xmlns:a16="http://schemas.microsoft.com/office/drawing/2014/main" val="20001"/>
                    </a:ext>
                  </a:extLst>
                </a:gridCol>
                <a:gridCol w="1038359">
                  <a:extLst>
                    <a:ext uri="{9D8B030D-6E8A-4147-A177-3AD203B41FA5}">
                      <a16:colId xmlns:a16="http://schemas.microsoft.com/office/drawing/2014/main" val="20002"/>
                    </a:ext>
                  </a:extLst>
                </a:gridCol>
                <a:gridCol w="1066937">
                  <a:extLst>
                    <a:ext uri="{9D8B030D-6E8A-4147-A177-3AD203B41FA5}">
                      <a16:colId xmlns:a16="http://schemas.microsoft.com/office/drawing/2014/main" val="20003"/>
                    </a:ext>
                  </a:extLst>
                </a:gridCol>
                <a:gridCol w="1076464">
                  <a:extLst>
                    <a:ext uri="{9D8B030D-6E8A-4147-A177-3AD203B41FA5}">
                      <a16:colId xmlns:a16="http://schemas.microsoft.com/office/drawing/2014/main" val="20004"/>
                    </a:ext>
                  </a:extLst>
                </a:gridCol>
                <a:gridCol w="1019306">
                  <a:extLst>
                    <a:ext uri="{9D8B030D-6E8A-4147-A177-3AD203B41FA5}">
                      <a16:colId xmlns:a16="http://schemas.microsoft.com/office/drawing/2014/main" val="20005"/>
                    </a:ext>
                  </a:extLst>
                </a:gridCol>
                <a:gridCol w="1066937">
                  <a:extLst>
                    <a:ext uri="{9D8B030D-6E8A-4147-A177-3AD203B41FA5}">
                      <a16:colId xmlns:a16="http://schemas.microsoft.com/office/drawing/2014/main" val="20006"/>
                    </a:ext>
                  </a:extLst>
                </a:gridCol>
                <a:gridCol w="990281">
                  <a:extLst>
                    <a:ext uri="{9D8B030D-6E8A-4147-A177-3AD203B41FA5}">
                      <a16:colId xmlns:a16="http://schemas.microsoft.com/office/drawing/2014/main" val="20007"/>
                    </a:ext>
                  </a:extLst>
                </a:gridCol>
              </a:tblGrid>
              <a:tr h="288925">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algn="l"/>
                      <a:r>
                        <a:rPr lang="en-US" sz="1200" b="0" i="0" baseline="0" dirty="0">
                          <a:solidFill>
                            <a:schemeClr val="tx1"/>
                          </a:solidFill>
                          <a:latin typeface="+mj-ea"/>
                          <a:ea typeface="+mj-ea"/>
                        </a:rPr>
                        <a:t>0</a:t>
                      </a:r>
                    </a:p>
                  </a:txBody>
                  <a:tcPr marL="91452" marR="91452" marT="45862" marB="4586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marL="0" indent="0" algn="l"/>
                      <a:r>
                        <a:rPr lang="en-US" sz="1200" b="0" i="0" baseline="0" dirty="0">
                          <a:solidFill>
                            <a:schemeClr val="tx1"/>
                          </a:solidFill>
                          <a:latin typeface="+mj-ea"/>
                          <a:ea typeface="+mj-ea"/>
                        </a:rPr>
                        <a:t>5</a:t>
                      </a:r>
                    </a:p>
                  </a:txBody>
                  <a:tcPr marL="91452" marR="91452" marT="45862" marB="4586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algn="l"/>
                      <a:r>
                        <a:rPr lang="en-US" sz="1200" b="0" i="0" baseline="0" dirty="0">
                          <a:solidFill>
                            <a:schemeClr val="tx1"/>
                          </a:solidFill>
                          <a:latin typeface="+mj-ea"/>
                          <a:ea typeface="+mj-ea"/>
                        </a:rPr>
                        <a:t>10</a:t>
                      </a:r>
                    </a:p>
                  </a:txBody>
                  <a:tcPr marL="91452" marR="91452" marT="45862" marB="4586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algn="l"/>
                      <a:r>
                        <a:rPr lang="en-US" sz="1200" b="0" i="0" baseline="0" dirty="0">
                          <a:solidFill>
                            <a:schemeClr val="tx1"/>
                          </a:solidFill>
                          <a:latin typeface="+mj-ea"/>
                          <a:ea typeface="+mj-ea"/>
                        </a:rPr>
                        <a:t>15</a:t>
                      </a:r>
                    </a:p>
                  </a:txBody>
                  <a:tcPr marL="91452" marR="91452" marT="45862" marB="4586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algn="l"/>
                      <a:r>
                        <a:rPr lang="en-US" sz="1200" b="0" i="0" baseline="0" dirty="0">
                          <a:solidFill>
                            <a:schemeClr val="tx1"/>
                          </a:solidFill>
                          <a:latin typeface="+mj-ea"/>
                          <a:ea typeface="+mj-ea"/>
                        </a:rPr>
                        <a:t>20</a:t>
                      </a:r>
                    </a:p>
                  </a:txBody>
                  <a:tcPr marL="91452" marR="91452" marT="45862" marB="4586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algn="l"/>
                      <a:r>
                        <a:rPr lang="en-US" sz="1200" b="0" i="0" baseline="0" dirty="0">
                          <a:solidFill>
                            <a:schemeClr val="tx1"/>
                          </a:solidFill>
                          <a:latin typeface="+mj-ea"/>
                          <a:ea typeface="+mj-ea"/>
                        </a:rPr>
                        <a:t>25</a:t>
                      </a:r>
                    </a:p>
                  </a:txBody>
                  <a:tcPr marL="91452" marR="91452" marT="45862" marB="4586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r>
                        <a:rPr lang="en-US" sz="1200" b="0" i="0" baseline="0" dirty="0">
                          <a:solidFill>
                            <a:schemeClr val="tx1"/>
                          </a:solidFill>
                          <a:latin typeface="+mj-ea"/>
                          <a:ea typeface="+mj-ea"/>
                        </a:rPr>
                        <a:t>30</a:t>
                      </a:r>
                    </a:p>
                  </a:txBody>
                  <a:tcPr marL="91452" marR="91452" marT="45862" marB="4586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r>
                        <a:rPr lang="en-US" sz="1200" b="0" i="0" baseline="0" dirty="0">
                          <a:solidFill>
                            <a:schemeClr val="tx1"/>
                          </a:solidFill>
                          <a:latin typeface="+mj-ea"/>
                          <a:ea typeface="+mj-ea"/>
                        </a:rPr>
                        <a:t>35  (</a:t>
                      </a:r>
                      <a:r>
                        <a:rPr lang="ja-JP" altLang="en-US" sz="1200" b="0" i="0" baseline="0" dirty="0">
                          <a:solidFill>
                            <a:schemeClr val="tx1"/>
                          </a:solidFill>
                          <a:latin typeface="+mj-ea"/>
                          <a:ea typeface="+mj-ea"/>
                        </a:rPr>
                        <a:t>分</a:t>
                      </a:r>
                      <a:r>
                        <a:rPr lang="en-US" sz="1200" b="0" i="0" baseline="0" dirty="0">
                          <a:solidFill>
                            <a:schemeClr val="tx1"/>
                          </a:solidFill>
                          <a:latin typeface="+mj-ea"/>
                          <a:ea typeface="+mj-ea"/>
                        </a:rPr>
                        <a:t>)</a:t>
                      </a:r>
                    </a:p>
                  </a:txBody>
                  <a:tcPr marL="91452" marR="91452" marT="45862" marB="4586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sp>
        <p:nvSpPr>
          <p:cNvPr id="77" name="正方形/長方形 76"/>
          <p:cNvSpPr/>
          <p:nvPr/>
        </p:nvSpPr>
        <p:spPr>
          <a:xfrm>
            <a:off x="1187450" y="2168525"/>
            <a:ext cx="4165600" cy="252413"/>
          </a:xfrm>
          <a:prstGeom prst="rect">
            <a:avLst/>
          </a:prstGeom>
          <a:solidFill>
            <a:srgbClr val="FFFF00"/>
          </a:solidFill>
          <a:ln w="25400" cap="flat" cmpd="sng" algn="ctr">
            <a:solidFill>
              <a:sysClr val="windowText" lastClr="000000"/>
            </a:solidFill>
            <a:prstDash val="solid"/>
          </a:ln>
          <a:effectLst/>
        </p:spPr>
        <p:txBody>
          <a:bodyPr anchor="ctr"/>
          <a:lstStyle/>
          <a:p>
            <a:pPr algn="ctr" eaLnBrk="1" fontAlgn="auto" hangingPunct="1">
              <a:spcBef>
                <a:spcPts val="0"/>
              </a:spcBef>
              <a:spcAft>
                <a:spcPts val="0"/>
              </a:spcAft>
              <a:defRPr/>
            </a:pPr>
            <a:endParaRPr kumimoji="0" lang="en-US" sz="1800" b="0" kern="0">
              <a:solidFill>
                <a:prstClr val="white"/>
              </a:solidFill>
              <a:latin typeface="Calibri"/>
              <a:ea typeface="+mn-ea"/>
            </a:endParaRPr>
          </a:p>
        </p:txBody>
      </p:sp>
      <p:sp>
        <p:nvSpPr>
          <p:cNvPr id="78" name="正方形/長方形 77"/>
          <p:cNvSpPr/>
          <p:nvPr/>
        </p:nvSpPr>
        <p:spPr>
          <a:xfrm>
            <a:off x="1187450" y="1665288"/>
            <a:ext cx="5113338" cy="250825"/>
          </a:xfrm>
          <a:prstGeom prst="rect">
            <a:avLst/>
          </a:prstGeom>
          <a:solidFill>
            <a:srgbClr val="FF0000"/>
          </a:solidFill>
          <a:ln w="25400" cap="flat" cmpd="sng" algn="ctr">
            <a:solidFill>
              <a:sysClr val="windowText" lastClr="000000"/>
            </a:solidFill>
            <a:prstDash val="solid"/>
          </a:ln>
          <a:effectLst/>
        </p:spPr>
        <p:txBody>
          <a:bodyPr anchor="ctr"/>
          <a:lstStyle/>
          <a:p>
            <a:pPr algn="ctr" eaLnBrk="1" fontAlgn="auto" hangingPunct="1">
              <a:spcBef>
                <a:spcPts val="0"/>
              </a:spcBef>
              <a:spcAft>
                <a:spcPts val="0"/>
              </a:spcAft>
              <a:defRPr/>
            </a:pPr>
            <a:endParaRPr kumimoji="0" lang="en-US" sz="1800" b="0" kern="0">
              <a:solidFill>
                <a:prstClr val="white"/>
              </a:solidFill>
              <a:latin typeface="Calibri"/>
              <a:ea typeface="+mn-ea"/>
            </a:endParaRPr>
          </a:p>
        </p:txBody>
      </p:sp>
      <p:sp>
        <p:nvSpPr>
          <p:cNvPr id="79" name="正方形/長方形 78"/>
          <p:cNvSpPr/>
          <p:nvPr/>
        </p:nvSpPr>
        <p:spPr>
          <a:xfrm>
            <a:off x="1187450" y="2673350"/>
            <a:ext cx="4105275" cy="250825"/>
          </a:xfrm>
          <a:prstGeom prst="rect">
            <a:avLst/>
          </a:prstGeom>
          <a:solidFill>
            <a:srgbClr val="00B0F0"/>
          </a:solidFill>
          <a:ln w="25400" cap="flat" cmpd="sng" algn="ctr">
            <a:solidFill>
              <a:sysClr val="windowText" lastClr="000000"/>
            </a:solidFill>
            <a:prstDash val="solid"/>
          </a:ln>
          <a:effectLst/>
        </p:spPr>
        <p:txBody>
          <a:bodyPr anchor="ctr"/>
          <a:lstStyle/>
          <a:p>
            <a:pPr algn="ctr" eaLnBrk="1" fontAlgn="auto" hangingPunct="1">
              <a:spcBef>
                <a:spcPts val="0"/>
              </a:spcBef>
              <a:spcAft>
                <a:spcPts val="0"/>
              </a:spcAft>
              <a:defRPr/>
            </a:pPr>
            <a:endParaRPr kumimoji="0" lang="en-US" sz="1800" b="0" kern="0">
              <a:solidFill>
                <a:prstClr val="white"/>
              </a:solidFill>
              <a:latin typeface="Calibri"/>
              <a:ea typeface="+mn-ea"/>
            </a:endParaRPr>
          </a:p>
        </p:txBody>
      </p:sp>
      <p:sp>
        <p:nvSpPr>
          <p:cNvPr id="71091" name="テキスト ボックス 79"/>
          <p:cNvSpPr txBox="1">
            <a:spLocks noChangeArrowheads="1"/>
          </p:cNvSpPr>
          <p:nvPr/>
        </p:nvSpPr>
        <p:spPr bwMode="auto">
          <a:xfrm>
            <a:off x="6480175" y="1628775"/>
            <a:ext cx="140493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600">
                <a:solidFill>
                  <a:srgbClr val="FF0000"/>
                </a:solidFill>
                <a:latin typeface="HGP創英角ｺﾞｼｯｸUB" panose="020B0900000000000000" pitchFamily="50" charset="-128"/>
                <a:ea typeface="HGP創英角ｺﾞｼｯｸUB" panose="020B0900000000000000" pitchFamily="50" charset="-128"/>
              </a:rPr>
              <a:t>２４</a:t>
            </a:r>
            <a:r>
              <a:rPr lang="ja-JP" altLang="en-US" sz="1600">
                <a:solidFill>
                  <a:srgbClr val="000000"/>
                </a:solidFill>
                <a:latin typeface="HGP創英角ｺﾞｼｯｸUB" panose="020B0900000000000000" pitchFamily="50" charset="-128"/>
                <a:ea typeface="HGP創英角ｺﾞｼｯｸUB" panose="020B0900000000000000" pitchFamily="50" charset="-128"/>
              </a:rPr>
              <a:t>分 </a:t>
            </a:r>
            <a:r>
              <a:rPr lang="ja-JP" altLang="en-US" sz="1600">
                <a:solidFill>
                  <a:srgbClr val="FF0000"/>
                </a:solidFill>
                <a:latin typeface="HGP創英角ｺﾞｼｯｸUB" panose="020B0900000000000000" pitchFamily="50" charset="-128"/>
                <a:ea typeface="HGP創英角ｺﾞｼｯｸUB" panose="020B0900000000000000" pitchFamily="50" charset="-128"/>
              </a:rPr>
              <a:t>３０</a:t>
            </a:r>
            <a:r>
              <a:rPr lang="ja-JP" altLang="en-US" sz="1600">
                <a:solidFill>
                  <a:srgbClr val="000000"/>
                </a:solidFill>
                <a:latin typeface="HGP創英角ｺﾞｼｯｸUB" panose="020B0900000000000000" pitchFamily="50" charset="-128"/>
                <a:ea typeface="HGP創英角ｺﾞｼｯｸUB" panose="020B0900000000000000" pitchFamily="50" charset="-128"/>
              </a:rPr>
              <a:t>秒</a:t>
            </a:r>
            <a:endParaRPr lang="en-US" altLang="ja-JP" sz="1600">
              <a:solidFill>
                <a:srgbClr val="000000"/>
              </a:solidFill>
              <a:latin typeface="HGP創英角ｺﾞｼｯｸUB" panose="020B0900000000000000" pitchFamily="50" charset="-128"/>
              <a:ea typeface="HGP創英角ｺﾞｼｯｸUB" panose="020B0900000000000000" pitchFamily="50" charset="-128"/>
            </a:endParaRPr>
          </a:p>
        </p:txBody>
      </p:sp>
      <p:sp>
        <p:nvSpPr>
          <p:cNvPr id="71092" name="テキスト ボックス 80"/>
          <p:cNvSpPr txBox="1">
            <a:spLocks noChangeArrowheads="1"/>
          </p:cNvSpPr>
          <p:nvPr/>
        </p:nvSpPr>
        <p:spPr bwMode="auto">
          <a:xfrm>
            <a:off x="6480175" y="2117725"/>
            <a:ext cx="140493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600">
                <a:solidFill>
                  <a:srgbClr val="FF0000"/>
                </a:solidFill>
                <a:latin typeface="HGP創英角ｺﾞｼｯｸUB" panose="020B0900000000000000" pitchFamily="50" charset="-128"/>
                <a:ea typeface="HGP創英角ｺﾞｼｯｸUB" panose="020B0900000000000000" pitchFamily="50" charset="-128"/>
              </a:rPr>
              <a:t>２０</a:t>
            </a:r>
            <a:r>
              <a:rPr lang="ja-JP" altLang="en-US" sz="1600">
                <a:solidFill>
                  <a:srgbClr val="000000"/>
                </a:solidFill>
                <a:latin typeface="HGP創英角ｺﾞｼｯｸUB" panose="020B0900000000000000" pitchFamily="50" charset="-128"/>
                <a:ea typeface="HGP創英角ｺﾞｼｯｸUB" panose="020B0900000000000000" pitchFamily="50" charset="-128"/>
              </a:rPr>
              <a:t>分 </a:t>
            </a:r>
            <a:r>
              <a:rPr lang="ja-JP" altLang="en-US" sz="1600">
                <a:solidFill>
                  <a:srgbClr val="FF0000"/>
                </a:solidFill>
                <a:latin typeface="HGP創英角ｺﾞｼｯｸUB" panose="020B0900000000000000" pitchFamily="50" charset="-128"/>
                <a:ea typeface="HGP創英角ｺﾞｼｯｸUB" panose="020B0900000000000000" pitchFamily="50" charset="-128"/>
              </a:rPr>
              <a:t>００</a:t>
            </a:r>
            <a:r>
              <a:rPr lang="ja-JP" altLang="en-US" sz="1600">
                <a:solidFill>
                  <a:srgbClr val="000000"/>
                </a:solidFill>
                <a:latin typeface="HGP創英角ｺﾞｼｯｸUB" panose="020B0900000000000000" pitchFamily="50" charset="-128"/>
                <a:ea typeface="HGP創英角ｺﾞｼｯｸUB" panose="020B0900000000000000" pitchFamily="50" charset="-128"/>
              </a:rPr>
              <a:t>秒</a:t>
            </a:r>
            <a:endParaRPr lang="en-US" altLang="ja-JP" sz="1600">
              <a:solidFill>
                <a:srgbClr val="000000"/>
              </a:solidFill>
              <a:latin typeface="HGP創英角ｺﾞｼｯｸUB" panose="020B0900000000000000" pitchFamily="50" charset="-128"/>
              <a:ea typeface="HGP創英角ｺﾞｼｯｸUB" panose="020B0900000000000000" pitchFamily="50" charset="-128"/>
            </a:endParaRPr>
          </a:p>
        </p:txBody>
      </p:sp>
      <p:sp>
        <p:nvSpPr>
          <p:cNvPr id="71093" name="テキスト ボックス 81"/>
          <p:cNvSpPr txBox="1">
            <a:spLocks noChangeArrowheads="1"/>
          </p:cNvSpPr>
          <p:nvPr/>
        </p:nvSpPr>
        <p:spPr bwMode="auto">
          <a:xfrm>
            <a:off x="6480175" y="2636838"/>
            <a:ext cx="1404938"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600">
                <a:solidFill>
                  <a:srgbClr val="FF0000"/>
                </a:solidFill>
                <a:latin typeface="HGP創英角ｺﾞｼｯｸUB" panose="020B0900000000000000" pitchFamily="50" charset="-128"/>
                <a:ea typeface="HGP創英角ｺﾞｼｯｸUB" panose="020B0900000000000000" pitchFamily="50" charset="-128"/>
              </a:rPr>
              <a:t>１９</a:t>
            </a:r>
            <a:r>
              <a:rPr lang="ja-JP" altLang="en-US" sz="1600">
                <a:solidFill>
                  <a:srgbClr val="000000"/>
                </a:solidFill>
                <a:latin typeface="HGP創英角ｺﾞｼｯｸUB" panose="020B0900000000000000" pitchFamily="50" charset="-128"/>
                <a:ea typeface="HGP創英角ｺﾞｼｯｸUB" panose="020B0900000000000000" pitchFamily="50" charset="-128"/>
              </a:rPr>
              <a:t>分 </a:t>
            </a:r>
            <a:r>
              <a:rPr lang="ja-JP" altLang="en-US" sz="1600">
                <a:solidFill>
                  <a:srgbClr val="FF0000"/>
                </a:solidFill>
                <a:latin typeface="HGP創英角ｺﾞｼｯｸUB" panose="020B0900000000000000" pitchFamily="50" charset="-128"/>
                <a:ea typeface="HGP創英角ｺﾞｼｯｸUB" panose="020B0900000000000000" pitchFamily="50" charset="-128"/>
              </a:rPr>
              <a:t>４８</a:t>
            </a:r>
            <a:r>
              <a:rPr lang="ja-JP" altLang="en-US" sz="1600">
                <a:solidFill>
                  <a:srgbClr val="000000"/>
                </a:solidFill>
                <a:latin typeface="HGP創英角ｺﾞｼｯｸUB" panose="020B0900000000000000" pitchFamily="50" charset="-128"/>
                <a:ea typeface="HGP創英角ｺﾞｼｯｸUB" panose="020B0900000000000000" pitchFamily="50" charset="-128"/>
              </a:rPr>
              <a:t>秒</a:t>
            </a:r>
            <a:endParaRPr lang="en-US" altLang="ja-JP" sz="1600">
              <a:solidFill>
                <a:srgbClr val="000000"/>
              </a:solidFill>
              <a:latin typeface="HGP創英角ｺﾞｼｯｸUB" panose="020B0900000000000000" pitchFamily="50" charset="-128"/>
              <a:ea typeface="HGP創英角ｺﾞｼｯｸUB" panose="020B0900000000000000" pitchFamily="50" charset="-128"/>
            </a:endParaRPr>
          </a:p>
        </p:txBody>
      </p:sp>
      <p:grpSp>
        <p:nvGrpSpPr>
          <p:cNvPr id="71094" name="グループ化 82"/>
          <p:cNvGrpSpPr>
            <a:grpSpLocks/>
          </p:cNvGrpSpPr>
          <p:nvPr/>
        </p:nvGrpSpPr>
        <p:grpSpPr bwMode="auto">
          <a:xfrm>
            <a:off x="5341938" y="908050"/>
            <a:ext cx="2254250" cy="2124075"/>
            <a:chOff x="4932039" y="1124552"/>
            <a:chExt cx="2254473" cy="2124055"/>
          </a:xfrm>
        </p:grpSpPr>
        <p:cxnSp>
          <p:nvCxnSpPr>
            <p:cNvPr id="71118" name="直線コネクタ 83"/>
            <p:cNvCxnSpPr>
              <a:cxnSpLocks noChangeShapeType="1"/>
            </p:cNvCxnSpPr>
            <p:nvPr/>
          </p:nvCxnSpPr>
          <p:spPr bwMode="auto">
            <a:xfrm>
              <a:off x="5566177" y="1628607"/>
              <a:ext cx="0" cy="1620000"/>
            </a:xfrm>
            <a:prstGeom prst="line">
              <a:avLst/>
            </a:prstGeom>
            <a:noFill/>
            <a:ln w="28575" algn="ctr">
              <a:solidFill>
                <a:srgbClr val="000000"/>
              </a:solidFill>
              <a:prstDash val="sysDot"/>
              <a:round/>
              <a:headEnd/>
              <a:tailEnd/>
            </a:ln>
            <a:extLst>
              <a:ext uri="{909E8E84-426E-40DD-AFC4-6F175D3DCCD1}">
                <a14:hiddenFill xmlns:a14="http://schemas.microsoft.com/office/drawing/2010/main">
                  <a:noFill/>
                </a14:hiddenFill>
              </a:ext>
            </a:extLst>
          </p:spPr>
        </p:cxnSp>
        <p:sp>
          <p:nvSpPr>
            <p:cNvPr id="85" name="テキスト ボックス 84"/>
            <p:cNvSpPr txBox="1"/>
            <p:nvPr/>
          </p:nvSpPr>
          <p:spPr>
            <a:xfrm>
              <a:off x="4932039" y="1124552"/>
              <a:ext cx="2254473" cy="276222"/>
            </a:xfrm>
            <a:prstGeom prst="rect">
              <a:avLst/>
            </a:prstGeom>
            <a:noFill/>
          </p:spPr>
          <p:txBody>
            <a:bodyPr>
              <a:spAutoFit/>
            </a:bodyPr>
            <a:lstStyle/>
            <a:p>
              <a:pPr eaLnBrk="1" fontAlgn="auto" hangingPunct="1">
                <a:spcBef>
                  <a:spcPts val="0"/>
                </a:spcBef>
                <a:spcAft>
                  <a:spcPts val="0"/>
                </a:spcAft>
                <a:defRPr/>
              </a:pPr>
              <a:r>
                <a:rPr kumimoji="0" lang="ja-JP" altLang="en-US" sz="1200" b="0" kern="0" dirty="0">
                  <a:solidFill>
                    <a:prstClr val="black"/>
                  </a:solidFill>
                  <a:latin typeface="HGP創英角ｺﾞｼｯｸUB" panose="020B0900000000000000" pitchFamily="50" charset="-128"/>
                </a:rPr>
                <a:t>大会記録 ２０分台</a:t>
              </a:r>
              <a:endParaRPr kumimoji="0" lang="en-US" sz="1200" b="0" kern="0" dirty="0">
                <a:solidFill>
                  <a:prstClr val="black"/>
                </a:solidFill>
                <a:latin typeface="HGP創英角ｺﾞｼｯｸUB" panose="020B0900000000000000" pitchFamily="50" charset="-128"/>
              </a:endParaRPr>
            </a:p>
          </p:txBody>
        </p:sp>
      </p:grpSp>
      <p:grpSp>
        <p:nvGrpSpPr>
          <p:cNvPr id="71095" name="グループ化 85"/>
          <p:cNvGrpSpPr>
            <a:grpSpLocks/>
          </p:cNvGrpSpPr>
          <p:nvPr/>
        </p:nvGrpSpPr>
        <p:grpSpPr bwMode="auto">
          <a:xfrm>
            <a:off x="5940425" y="1125538"/>
            <a:ext cx="2555875" cy="1906587"/>
            <a:chOff x="5529664" y="1374992"/>
            <a:chExt cx="2556128" cy="1908032"/>
          </a:xfrm>
        </p:grpSpPr>
        <p:cxnSp>
          <p:nvCxnSpPr>
            <p:cNvPr id="71116" name="直線コネクタ 86"/>
            <p:cNvCxnSpPr>
              <a:cxnSpLocks noChangeShapeType="1"/>
            </p:cNvCxnSpPr>
            <p:nvPr/>
          </p:nvCxnSpPr>
          <p:spPr bwMode="auto">
            <a:xfrm flipH="1">
              <a:off x="5978822" y="1663024"/>
              <a:ext cx="0" cy="1620000"/>
            </a:xfrm>
            <a:prstGeom prst="line">
              <a:avLst/>
            </a:prstGeom>
            <a:noFill/>
            <a:ln w="28575" algn="ctr">
              <a:solidFill>
                <a:srgbClr val="000000"/>
              </a:solidFill>
              <a:prstDash val="sysDot"/>
              <a:round/>
              <a:headEnd/>
              <a:tailEnd/>
            </a:ln>
            <a:extLst>
              <a:ext uri="{909E8E84-426E-40DD-AFC4-6F175D3DCCD1}">
                <a14:hiddenFill xmlns:a14="http://schemas.microsoft.com/office/drawing/2010/main">
                  <a:noFill/>
                </a14:hiddenFill>
              </a:ext>
            </a:extLst>
          </p:spPr>
        </p:cxnSp>
        <p:sp>
          <p:nvSpPr>
            <p:cNvPr id="88" name="テキスト ボックス 87"/>
            <p:cNvSpPr txBox="1"/>
            <p:nvPr/>
          </p:nvSpPr>
          <p:spPr>
            <a:xfrm>
              <a:off x="5529664" y="1374992"/>
              <a:ext cx="2556128" cy="276434"/>
            </a:xfrm>
            <a:prstGeom prst="rect">
              <a:avLst/>
            </a:prstGeom>
            <a:noFill/>
          </p:spPr>
          <p:txBody>
            <a:bodyPr>
              <a:spAutoFit/>
            </a:bodyPr>
            <a:lstStyle/>
            <a:p>
              <a:pPr eaLnBrk="1" fontAlgn="auto" hangingPunct="1">
                <a:spcBef>
                  <a:spcPts val="0"/>
                </a:spcBef>
                <a:spcAft>
                  <a:spcPts val="0"/>
                </a:spcAft>
                <a:defRPr/>
              </a:pPr>
              <a:r>
                <a:rPr kumimoji="0" lang="ja-JP" altLang="en-US" sz="1200" b="0" kern="0" dirty="0">
                  <a:solidFill>
                    <a:prstClr val="black"/>
                  </a:solidFill>
                  <a:latin typeface="HGP創英角ｺﾞｼｯｸUB" panose="020B0900000000000000" pitchFamily="50" charset="-128"/>
                </a:rPr>
                <a:t>歴代優勝タイム ２３～２５分</a:t>
              </a:r>
              <a:endParaRPr kumimoji="0" lang="en-US" sz="1200" b="0" kern="0" dirty="0">
                <a:solidFill>
                  <a:prstClr val="black"/>
                </a:solidFill>
                <a:latin typeface="HGP創英角ｺﾞｼｯｸUB" panose="020B0900000000000000" pitchFamily="50" charset="-128"/>
              </a:endParaRPr>
            </a:p>
          </p:txBody>
        </p:sp>
      </p:grpSp>
      <p:cxnSp>
        <p:nvCxnSpPr>
          <p:cNvPr id="71096" name="直線矢印コネクタ 88"/>
          <p:cNvCxnSpPr>
            <a:cxnSpLocks noChangeShapeType="1"/>
          </p:cNvCxnSpPr>
          <p:nvPr/>
        </p:nvCxnSpPr>
        <p:spPr bwMode="auto">
          <a:xfrm flipH="1">
            <a:off x="4572000" y="1330325"/>
            <a:ext cx="792163" cy="0"/>
          </a:xfrm>
          <a:prstGeom prst="straightConnector1">
            <a:avLst/>
          </a:prstGeom>
          <a:noFill/>
          <a:ln w="28575" algn="ctr">
            <a:solidFill>
              <a:srgbClr val="000000"/>
            </a:solidFill>
            <a:round/>
            <a:headEnd/>
            <a:tailEnd type="arrow" w="med" len="med"/>
          </a:ln>
          <a:extLst>
            <a:ext uri="{909E8E84-426E-40DD-AFC4-6F175D3DCCD1}">
              <a14:hiddenFill xmlns:a14="http://schemas.microsoft.com/office/drawing/2010/main">
                <a:noFill/>
              </a14:hiddenFill>
            </a:ext>
          </a:extLst>
        </p:spPr>
      </p:cxnSp>
      <p:sp>
        <p:nvSpPr>
          <p:cNvPr id="71097" name="テキスト ボックス 89"/>
          <p:cNvSpPr txBox="1">
            <a:spLocks noChangeArrowheads="1"/>
          </p:cNvSpPr>
          <p:nvPr/>
        </p:nvSpPr>
        <p:spPr bwMode="auto">
          <a:xfrm>
            <a:off x="1130300" y="1104900"/>
            <a:ext cx="34559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r">
              <a:spcBef>
                <a:spcPct val="0"/>
              </a:spcBef>
              <a:buFontTx/>
              <a:buNone/>
            </a:pPr>
            <a:r>
              <a:rPr lang="zh-TW" altLang="en-US" sz="2000">
                <a:solidFill>
                  <a:srgbClr val="000000"/>
                </a:solidFill>
                <a:latin typeface="HGP創英角ｺﾞｼｯｸUB" panose="020B0900000000000000" pitchFamily="50" charset="-128"/>
                <a:ea typeface="HGP創英角ｺﾞｼｯｸUB" panose="020B0900000000000000" pitchFamily="50" charset="-128"/>
              </a:rPr>
              <a:t>記録更新（優勝）</a:t>
            </a:r>
            <a:endParaRPr lang="en-US" altLang="ja-JP" sz="2000">
              <a:solidFill>
                <a:srgbClr val="000000"/>
              </a:solidFill>
              <a:latin typeface="HGP創英角ｺﾞｼｯｸUB" panose="020B0900000000000000" pitchFamily="50" charset="-128"/>
              <a:ea typeface="HGP創英角ｺﾞｼｯｸUB" panose="020B0900000000000000" pitchFamily="50" charset="-128"/>
            </a:endParaRPr>
          </a:p>
        </p:txBody>
      </p:sp>
      <p:cxnSp>
        <p:nvCxnSpPr>
          <p:cNvPr id="71098" name="直線コネクタ 90"/>
          <p:cNvCxnSpPr>
            <a:cxnSpLocks noChangeShapeType="1"/>
          </p:cNvCxnSpPr>
          <p:nvPr/>
        </p:nvCxnSpPr>
        <p:spPr bwMode="auto">
          <a:xfrm flipH="1">
            <a:off x="5351463" y="1089025"/>
            <a:ext cx="0" cy="1979613"/>
          </a:xfrm>
          <a:prstGeom prst="line">
            <a:avLst/>
          </a:prstGeom>
          <a:noFill/>
          <a:ln w="28575" algn="ctr">
            <a:solidFill>
              <a:srgbClr val="000000"/>
            </a:solidFill>
            <a:round/>
            <a:headEnd/>
            <a:tailEnd/>
          </a:ln>
          <a:extLst>
            <a:ext uri="{909E8E84-426E-40DD-AFC4-6F175D3DCCD1}">
              <a14:hiddenFill xmlns:a14="http://schemas.microsoft.com/office/drawing/2010/main">
                <a:noFill/>
              </a14:hiddenFill>
            </a:ext>
          </a:extLst>
        </p:spPr>
      </p:cxnSp>
      <p:grpSp>
        <p:nvGrpSpPr>
          <p:cNvPr id="71099" name="グループ化 91"/>
          <p:cNvGrpSpPr>
            <a:grpSpLocks/>
          </p:cNvGrpSpPr>
          <p:nvPr/>
        </p:nvGrpSpPr>
        <p:grpSpPr bwMode="auto">
          <a:xfrm>
            <a:off x="323850" y="1501775"/>
            <a:ext cx="736600" cy="558800"/>
            <a:chOff x="323528" y="1916832"/>
            <a:chExt cx="736285" cy="559723"/>
          </a:xfrm>
        </p:grpSpPr>
        <p:sp>
          <p:nvSpPr>
            <p:cNvPr id="93" name="Rectangle 74"/>
            <p:cNvSpPr>
              <a:spLocks noChangeArrowheads="1"/>
            </p:cNvSpPr>
            <p:nvPr/>
          </p:nvSpPr>
          <p:spPr bwMode="auto">
            <a:xfrm>
              <a:off x="323528" y="1916832"/>
              <a:ext cx="736285" cy="432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2400">
                  <a:solidFill>
                    <a:schemeClr val="tx1"/>
                  </a:solidFill>
                  <a:latin typeface="Times New Roman" pitchFamily="18" charset="0"/>
                  <a:ea typeface="ＭＳ Ｐゴシック" pitchFamily="50" charset="-128"/>
                </a:defRPr>
              </a:lvl1pPr>
              <a:lvl2pPr marL="742950" indent="-285750">
                <a:defRPr kumimoji="1" sz="2400">
                  <a:solidFill>
                    <a:schemeClr val="tx1"/>
                  </a:solidFill>
                  <a:latin typeface="Times New Roman" pitchFamily="18" charset="0"/>
                  <a:ea typeface="ＭＳ Ｐゴシック" pitchFamily="50" charset="-128"/>
                </a:defRPr>
              </a:lvl2pPr>
              <a:lvl3pPr marL="1143000" indent="-228600">
                <a:defRPr kumimoji="1" sz="2400">
                  <a:solidFill>
                    <a:schemeClr val="tx1"/>
                  </a:solidFill>
                  <a:latin typeface="Times New Roman" pitchFamily="18" charset="0"/>
                  <a:ea typeface="ＭＳ Ｐゴシック" pitchFamily="50" charset="-128"/>
                </a:defRPr>
              </a:lvl3pPr>
              <a:lvl4pPr marL="1600200" indent="-228600">
                <a:defRPr kumimoji="1" sz="2400">
                  <a:solidFill>
                    <a:schemeClr val="tx1"/>
                  </a:solidFill>
                  <a:latin typeface="Times New Roman" pitchFamily="18" charset="0"/>
                  <a:ea typeface="ＭＳ Ｐゴシック" pitchFamily="50" charset="-128"/>
                </a:defRPr>
              </a:lvl4pPr>
              <a:lvl5pPr marL="2057400" indent="-228600">
                <a:defRPr kumimoji="1" sz="2400">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eaLnBrk="1" fontAlgn="auto" hangingPunct="1">
                <a:spcBef>
                  <a:spcPts val="0"/>
                </a:spcBef>
                <a:spcAft>
                  <a:spcPts val="0"/>
                </a:spcAft>
                <a:defRPr/>
              </a:pPr>
              <a:r>
                <a:rPr lang="ja-JP" altLang="en-US" b="0" kern="0" dirty="0">
                  <a:solidFill>
                    <a:prstClr val="black"/>
                  </a:solidFill>
                </a:rPr>
                <a:t>ﾄﾗｲｱﾙ</a:t>
              </a:r>
            </a:p>
          </p:txBody>
        </p:sp>
        <p:sp>
          <p:nvSpPr>
            <p:cNvPr id="94" name="Rectangle 14"/>
            <p:cNvSpPr>
              <a:spLocks noChangeArrowheads="1"/>
            </p:cNvSpPr>
            <p:nvPr/>
          </p:nvSpPr>
          <p:spPr bwMode="auto">
            <a:xfrm>
              <a:off x="455235" y="2314363"/>
              <a:ext cx="495088" cy="162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ctr" fontAlgn="auto">
                <a:spcBef>
                  <a:spcPts val="0"/>
                </a:spcBef>
                <a:spcAft>
                  <a:spcPts val="0"/>
                </a:spcAft>
                <a:defRPr/>
              </a:pPr>
              <a:r>
                <a:rPr kumimoji="0" lang="ja-JP" altLang="en-US" sz="1050" b="0" kern="0" dirty="0">
                  <a:solidFill>
                    <a:prstClr val="black"/>
                  </a:solidFill>
                </a:rPr>
                <a:t>（１回目）</a:t>
              </a:r>
              <a:endParaRPr kumimoji="0" lang="ja-JP" altLang="ja-JP" sz="1050" b="0" kern="0" dirty="0">
                <a:solidFill>
                  <a:prstClr val="black"/>
                </a:solidFill>
              </a:endParaRPr>
            </a:p>
          </p:txBody>
        </p:sp>
      </p:grpSp>
      <p:grpSp>
        <p:nvGrpSpPr>
          <p:cNvPr id="71100" name="グループ化 94"/>
          <p:cNvGrpSpPr>
            <a:grpSpLocks/>
          </p:cNvGrpSpPr>
          <p:nvPr/>
        </p:nvGrpSpPr>
        <p:grpSpPr bwMode="auto">
          <a:xfrm>
            <a:off x="323850" y="2525713"/>
            <a:ext cx="736600" cy="577850"/>
            <a:chOff x="323528" y="2636546"/>
            <a:chExt cx="736285" cy="576430"/>
          </a:xfrm>
        </p:grpSpPr>
        <p:sp>
          <p:nvSpPr>
            <p:cNvPr id="96" name="Rectangle 74"/>
            <p:cNvSpPr>
              <a:spLocks noChangeArrowheads="1"/>
            </p:cNvSpPr>
            <p:nvPr/>
          </p:nvSpPr>
          <p:spPr bwMode="auto">
            <a:xfrm>
              <a:off x="323528" y="2636546"/>
              <a:ext cx="736285" cy="432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2400">
                  <a:solidFill>
                    <a:schemeClr val="tx1"/>
                  </a:solidFill>
                  <a:latin typeface="Times New Roman" pitchFamily="18" charset="0"/>
                  <a:ea typeface="ＭＳ Ｐゴシック" pitchFamily="50" charset="-128"/>
                </a:defRPr>
              </a:lvl1pPr>
              <a:lvl2pPr marL="742950" indent="-285750">
                <a:defRPr kumimoji="1" sz="2400">
                  <a:solidFill>
                    <a:schemeClr val="tx1"/>
                  </a:solidFill>
                  <a:latin typeface="Times New Roman" pitchFamily="18" charset="0"/>
                  <a:ea typeface="ＭＳ Ｐゴシック" pitchFamily="50" charset="-128"/>
                </a:defRPr>
              </a:lvl2pPr>
              <a:lvl3pPr marL="1143000" indent="-228600">
                <a:defRPr kumimoji="1" sz="2400">
                  <a:solidFill>
                    <a:schemeClr val="tx1"/>
                  </a:solidFill>
                  <a:latin typeface="Times New Roman" pitchFamily="18" charset="0"/>
                  <a:ea typeface="ＭＳ Ｐゴシック" pitchFamily="50" charset="-128"/>
                </a:defRPr>
              </a:lvl3pPr>
              <a:lvl4pPr marL="1600200" indent="-228600">
                <a:defRPr kumimoji="1" sz="2400">
                  <a:solidFill>
                    <a:schemeClr val="tx1"/>
                  </a:solidFill>
                  <a:latin typeface="Times New Roman" pitchFamily="18" charset="0"/>
                  <a:ea typeface="ＭＳ Ｐゴシック" pitchFamily="50" charset="-128"/>
                </a:defRPr>
              </a:lvl4pPr>
              <a:lvl5pPr marL="2057400" indent="-228600">
                <a:defRPr kumimoji="1" sz="2400">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eaLnBrk="1" fontAlgn="auto" hangingPunct="1">
                <a:spcBef>
                  <a:spcPts val="0"/>
                </a:spcBef>
                <a:spcAft>
                  <a:spcPts val="0"/>
                </a:spcAft>
                <a:defRPr/>
              </a:pPr>
              <a:r>
                <a:rPr lang="ja-JP" altLang="en-US" b="0" kern="0" dirty="0">
                  <a:solidFill>
                    <a:prstClr val="black"/>
                  </a:solidFill>
                </a:rPr>
                <a:t>競技会</a:t>
              </a:r>
            </a:p>
          </p:txBody>
        </p:sp>
        <p:sp>
          <p:nvSpPr>
            <p:cNvPr id="97" name="Rectangle 14"/>
            <p:cNvSpPr>
              <a:spLocks noChangeArrowheads="1"/>
            </p:cNvSpPr>
            <p:nvPr/>
          </p:nvSpPr>
          <p:spPr bwMode="auto">
            <a:xfrm>
              <a:off x="475863" y="3051449"/>
              <a:ext cx="495088" cy="1615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ctr" fontAlgn="auto">
                <a:spcBef>
                  <a:spcPts val="0"/>
                </a:spcBef>
                <a:spcAft>
                  <a:spcPts val="0"/>
                </a:spcAft>
                <a:defRPr/>
              </a:pPr>
              <a:r>
                <a:rPr kumimoji="0" lang="ja-JP" altLang="en-US" sz="1050" b="0" kern="0" dirty="0">
                  <a:solidFill>
                    <a:prstClr val="black"/>
                  </a:solidFill>
                </a:rPr>
                <a:t>（２回目）</a:t>
              </a:r>
              <a:endParaRPr kumimoji="0" lang="ja-JP" altLang="ja-JP" sz="1050" b="0" kern="0" dirty="0">
                <a:solidFill>
                  <a:prstClr val="black"/>
                </a:solidFill>
              </a:endParaRPr>
            </a:p>
          </p:txBody>
        </p:sp>
      </p:grpSp>
      <p:cxnSp>
        <p:nvCxnSpPr>
          <p:cNvPr id="71101" name="直線コネクタ 97"/>
          <p:cNvCxnSpPr>
            <a:cxnSpLocks noChangeShapeType="1"/>
          </p:cNvCxnSpPr>
          <p:nvPr/>
        </p:nvCxnSpPr>
        <p:spPr bwMode="auto">
          <a:xfrm>
            <a:off x="6443663" y="1989138"/>
            <a:ext cx="1333500" cy="0"/>
          </a:xfrm>
          <a:prstGeom prst="line">
            <a:avLst/>
          </a:prstGeom>
          <a:noFill/>
          <a:ln w="38100" algn="ctr">
            <a:solidFill>
              <a:srgbClr val="FF0000"/>
            </a:solidFill>
            <a:round/>
            <a:headEnd/>
            <a:tailEnd/>
          </a:ln>
          <a:extLst>
            <a:ext uri="{909E8E84-426E-40DD-AFC4-6F175D3DCCD1}">
              <a14:hiddenFill xmlns:a14="http://schemas.microsoft.com/office/drawing/2010/main">
                <a:noFill/>
              </a14:hiddenFill>
            </a:ext>
          </a:extLst>
        </p:spPr>
      </p:cxnSp>
      <p:cxnSp>
        <p:nvCxnSpPr>
          <p:cNvPr id="71102" name="直線コネクタ 98"/>
          <p:cNvCxnSpPr>
            <a:cxnSpLocks noChangeShapeType="1"/>
          </p:cNvCxnSpPr>
          <p:nvPr/>
        </p:nvCxnSpPr>
        <p:spPr bwMode="auto">
          <a:xfrm>
            <a:off x="6443663" y="3003550"/>
            <a:ext cx="1333500" cy="0"/>
          </a:xfrm>
          <a:prstGeom prst="line">
            <a:avLst/>
          </a:prstGeom>
          <a:noFill/>
          <a:ln w="38100" algn="ctr">
            <a:solidFill>
              <a:srgbClr val="FF0000"/>
            </a:solidFill>
            <a:round/>
            <a:headEnd/>
            <a:tailEnd/>
          </a:ln>
          <a:extLst>
            <a:ext uri="{909E8E84-426E-40DD-AFC4-6F175D3DCCD1}">
              <a14:hiddenFill xmlns:a14="http://schemas.microsoft.com/office/drawing/2010/main">
                <a:noFill/>
              </a14:hiddenFill>
            </a:ext>
          </a:extLst>
        </p:spPr>
      </p:cxnSp>
      <p:sp>
        <p:nvSpPr>
          <p:cNvPr id="100" name="角丸四角形吹き出し 99"/>
          <p:cNvSpPr/>
          <p:nvPr/>
        </p:nvSpPr>
        <p:spPr>
          <a:xfrm>
            <a:off x="200025" y="1114425"/>
            <a:ext cx="2192338" cy="346075"/>
          </a:xfrm>
          <a:prstGeom prst="wedgeRoundRectCallout">
            <a:avLst>
              <a:gd name="adj1" fmla="val 40869"/>
              <a:gd name="adj2" fmla="val 128607"/>
              <a:gd name="adj3" fmla="val 16667"/>
            </a:avLst>
          </a:prstGeom>
          <a:solidFill>
            <a:srgbClr val="4F81BD"/>
          </a:solidFill>
          <a:ln w="25400" cap="flat" cmpd="sng" algn="ctr">
            <a:solidFill>
              <a:srgbClr val="4F81BD">
                <a:shade val="50000"/>
              </a:srgbClr>
            </a:solidFill>
            <a:prstDash val="solid"/>
          </a:ln>
          <a:effectLst/>
        </p:spPr>
        <p:txBody>
          <a:bodyPr anchor="ctr"/>
          <a:lstStyle/>
          <a:p>
            <a:pPr algn="ctr" eaLnBrk="1" fontAlgn="auto" hangingPunct="1">
              <a:spcBef>
                <a:spcPts val="0"/>
              </a:spcBef>
              <a:spcAft>
                <a:spcPts val="0"/>
              </a:spcAft>
              <a:defRPr/>
            </a:pPr>
            <a:r>
              <a:rPr kumimoji="0" lang="ja-JP" altLang="en-US" sz="1600" b="0" kern="0" dirty="0">
                <a:solidFill>
                  <a:prstClr val="white"/>
                </a:solidFill>
                <a:latin typeface="Meiryo UI" pitchFamily="50" charset="-128"/>
                <a:ea typeface="Meiryo UI" pitchFamily="50" charset="-128"/>
                <a:cs typeface="Meiryo UI" pitchFamily="50" charset="-128"/>
              </a:rPr>
              <a:t>ﾄﾗｲｱﾙの棒グラフ 記入</a:t>
            </a:r>
          </a:p>
        </p:txBody>
      </p:sp>
      <p:sp>
        <p:nvSpPr>
          <p:cNvPr id="101" name="角丸四角形 100"/>
          <p:cNvSpPr/>
          <p:nvPr/>
        </p:nvSpPr>
        <p:spPr>
          <a:xfrm>
            <a:off x="7889875" y="1571625"/>
            <a:ext cx="1187450" cy="503238"/>
          </a:xfrm>
          <a:prstGeom prst="roundRect">
            <a:avLst/>
          </a:prstGeom>
          <a:solidFill>
            <a:srgbClr val="FFFF00"/>
          </a:solidFill>
          <a:ln w="25400" cap="flat" cmpd="sng" algn="ctr">
            <a:solidFill>
              <a:srgbClr val="FF0000"/>
            </a:solidFill>
            <a:prstDash val="solid"/>
          </a:ln>
          <a:effectLst/>
        </p:spPr>
        <p:txBody>
          <a:bodyPr anchor="ctr"/>
          <a:lstStyle/>
          <a:p>
            <a:pPr algn="ctr" eaLnBrk="1" fontAlgn="auto" hangingPunct="1">
              <a:spcBef>
                <a:spcPts val="0"/>
              </a:spcBef>
              <a:spcAft>
                <a:spcPts val="0"/>
              </a:spcAft>
              <a:defRPr/>
            </a:pPr>
            <a:r>
              <a:rPr kumimoji="0" lang="ja-JP" altLang="en-US" sz="1600" b="0" kern="0" dirty="0">
                <a:solidFill>
                  <a:srgbClr val="FF0000"/>
                </a:solidFill>
                <a:latin typeface="Meiryo UI" pitchFamily="50" charset="-128"/>
                <a:ea typeface="Meiryo UI" pitchFamily="50" charset="-128"/>
                <a:cs typeface="Meiryo UI" pitchFamily="50" charset="-128"/>
              </a:rPr>
              <a:t>＃１実施</a:t>
            </a:r>
            <a:endParaRPr kumimoji="0" lang="en-US" altLang="ja-JP" sz="1600" b="0" kern="0" dirty="0">
              <a:solidFill>
                <a:srgbClr val="FF0000"/>
              </a:solidFill>
              <a:latin typeface="Meiryo UI" pitchFamily="50" charset="-128"/>
              <a:ea typeface="Meiryo UI" pitchFamily="50" charset="-128"/>
              <a:cs typeface="Meiryo UI" pitchFamily="50" charset="-128"/>
            </a:endParaRPr>
          </a:p>
          <a:p>
            <a:pPr algn="ctr" eaLnBrk="1" fontAlgn="auto" hangingPunct="1">
              <a:spcBef>
                <a:spcPts val="0"/>
              </a:spcBef>
              <a:spcAft>
                <a:spcPts val="0"/>
              </a:spcAft>
              <a:defRPr/>
            </a:pPr>
            <a:r>
              <a:rPr kumimoji="0" lang="ja-JP" altLang="en-US" sz="1600" b="0" kern="0" dirty="0">
                <a:solidFill>
                  <a:srgbClr val="FF0000"/>
                </a:solidFill>
                <a:latin typeface="Meiryo UI" pitchFamily="50" charset="-128"/>
                <a:ea typeface="Meiryo UI" pitchFamily="50" charset="-128"/>
                <a:cs typeface="Meiryo UI" pitchFamily="50" charset="-128"/>
              </a:rPr>
              <a:t>タイム記入</a:t>
            </a:r>
          </a:p>
        </p:txBody>
      </p:sp>
      <p:sp>
        <p:nvSpPr>
          <p:cNvPr id="118" name="角丸四角形 117"/>
          <p:cNvSpPr/>
          <p:nvPr/>
        </p:nvSpPr>
        <p:spPr>
          <a:xfrm>
            <a:off x="7880350" y="2554288"/>
            <a:ext cx="1187450" cy="503237"/>
          </a:xfrm>
          <a:prstGeom prst="roundRect">
            <a:avLst/>
          </a:prstGeom>
          <a:solidFill>
            <a:srgbClr val="FFFF00"/>
          </a:solidFill>
          <a:ln w="25400" cap="flat" cmpd="sng" algn="ctr">
            <a:solidFill>
              <a:srgbClr val="FF0000"/>
            </a:solidFill>
            <a:prstDash val="solid"/>
          </a:ln>
          <a:effectLst/>
        </p:spPr>
        <p:txBody>
          <a:bodyPr anchor="ctr"/>
          <a:lstStyle/>
          <a:p>
            <a:pPr algn="ctr" eaLnBrk="1" fontAlgn="auto" hangingPunct="1">
              <a:spcBef>
                <a:spcPts val="0"/>
              </a:spcBef>
              <a:spcAft>
                <a:spcPts val="0"/>
              </a:spcAft>
              <a:defRPr/>
            </a:pPr>
            <a:r>
              <a:rPr kumimoji="0" lang="ja-JP" altLang="en-US" sz="1600" b="0" kern="0" dirty="0">
                <a:solidFill>
                  <a:srgbClr val="FF0000"/>
                </a:solidFill>
                <a:latin typeface="Meiryo UI" pitchFamily="50" charset="-128"/>
                <a:ea typeface="Meiryo UI" pitchFamily="50" charset="-128"/>
                <a:cs typeface="Meiryo UI" pitchFamily="50" charset="-128"/>
              </a:rPr>
              <a:t>＃２実施</a:t>
            </a:r>
            <a:endParaRPr kumimoji="0" lang="en-US" altLang="ja-JP" sz="1600" b="0" kern="0" dirty="0">
              <a:solidFill>
                <a:srgbClr val="FF0000"/>
              </a:solidFill>
              <a:latin typeface="Meiryo UI" pitchFamily="50" charset="-128"/>
              <a:ea typeface="Meiryo UI" pitchFamily="50" charset="-128"/>
              <a:cs typeface="Meiryo UI" pitchFamily="50" charset="-128"/>
            </a:endParaRPr>
          </a:p>
          <a:p>
            <a:pPr algn="ctr" eaLnBrk="1" fontAlgn="auto" hangingPunct="1">
              <a:spcBef>
                <a:spcPts val="0"/>
              </a:spcBef>
              <a:spcAft>
                <a:spcPts val="0"/>
              </a:spcAft>
              <a:defRPr/>
            </a:pPr>
            <a:r>
              <a:rPr kumimoji="0" lang="ja-JP" altLang="en-US" sz="1600" b="0" kern="0" dirty="0">
                <a:solidFill>
                  <a:srgbClr val="FF0000"/>
                </a:solidFill>
                <a:latin typeface="Meiryo UI" pitchFamily="50" charset="-128"/>
                <a:ea typeface="Meiryo UI" pitchFamily="50" charset="-128"/>
                <a:cs typeface="Meiryo UI" pitchFamily="50" charset="-128"/>
              </a:rPr>
              <a:t>タイム記入</a:t>
            </a:r>
          </a:p>
        </p:txBody>
      </p:sp>
      <p:sp>
        <p:nvSpPr>
          <p:cNvPr id="119" name="Text Box 28"/>
          <p:cNvSpPr txBox="1">
            <a:spLocks noChangeArrowheads="1"/>
          </p:cNvSpPr>
          <p:nvPr/>
        </p:nvSpPr>
        <p:spPr bwMode="auto">
          <a:xfrm>
            <a:off x="7164388" y="188913"/>
            <a:ext cx="1795462" cy="292100"/>
          </a:xfrm>
          <a:prstGeom prst="rect">
            <a:avLst/>
          </a:prstGeom>
          <a:noFill/>
          <a:ln w="9525">
            <a:solidFill>
              <a:sysClr val="windowText" lastClr="000000"/>
            </a:solidFill>
            <a:miter lim="800000"/>
            <a:headEnd/>
            <a:tailEnd/>
          </a:ln>
          <a:extLst>
            <a:ext uri="{909E8E84-426E-40DD-AFC4-6F175D3DCCD1}">
              <a14:hiddenFill xmlns:a14="http://schemas.microsoft.com/office/drawing/2010/main">
                <a:solidFill>
                  <a:srgbClr val="FFFFFF"/>
                </a:solidFill>
              </a14:hiddenFill>
            </a:ext>
          </a:extLst>
        </p:spPr>
        <p:txBody>
          <a:bodyPr rIns="54000">
            <a:spAutoFit/>
          </a:bodyPr>
          <a:lstStyle>
            <a:lvl1pPr>
              <a:spcBef>
                <a:spcPct val="20000"/>
              </a:spcBef>
              <a:buChar char="•"/>
              <a:defRPr kumimoji="1" sz="3400">
                <a:solidFill>
                  <a:schemeClr val="tx1"/>
                </a:solidFill>
                <a:latin typeface="Times New Roman" pitchFamily="18" charset="0"/>
                <a:ea typeface="ＭＳ Ｐゴシック" pitchFamily="50" charset="-128"/>
              </a:defRPr>
            </a:lvl1pPr>
            <a:lvl2pPr marL="742950" indent="-285750">
              <a:spcBef>
                <a:spcPct val="20000"/>
              </a:spcBef>
              <a:buChar char="–"/>
              <a:defRPr kumimoji="1" sz="3000">
                <a:solidFill>
                  <a:schemeClr val="tx1"/>
                </a:solidFill>
                <a:latin typeface="Times New Roman" pitchFamily="18" charset="0"/>
                <a:ea typeface="ＭＳ Ｐゴシック" pitchFamily="50" charset="-128"/>
              </a:defRPr>
            </a:lvl2pPr>
            <a:lvl3pPr marL="1143000" indent="-228600">
              <a:spcBef>
                <a:spcPct val="20000"/>
              </a:spcBef>
              <a:buChar char="•"/>
              <a:defRPr kumimoji="1" sz="2600">
                <a:solidFill>
                  <a:schemeClr val="tx1"/>
                </a:solidFill>
                <a:latin typeface="Times New Roman" pitchFamily="18" charset="0"/>
                <a:ea typeface="ＭＳ Ｐゴシック" pitchFamily="50" charset="-128"/>
              </a:defRPr>
            </a:lvl3pPr>
            <a:lvl4pPr marL="1600200" indent="-228600">
              <a:spcBef>
                <a:spcPct val="20000"/>
              </a:spcBef>
              <a:buChar char="–"/>
              <a:defRPr kumimoji="1" sz="2100">
                <a:solidFill>
                  <a:schemeClr val="tx1"/>
                </a:solidFill>
                <a:latin typeface="Times New Roman" pitchFamily="18" charset="0"/>
                <a:ea typeface="ＭＳ Ｐゴシック" pitchFamily="50" charset="-128"/>
              </a:defRPr>
            </a:lvl4pPr>
            <a:lvl5pPr marL="2057400" indent="-228600">
              <a:spcBef>
                <a:spcPct val="20000"/>
              </a:spcBef>
              <a:buChar char="»"/>
              <a:defRPr kumimoji="1" sz="21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9pPr>
          </a:lstStyle>
          <a:p>
            <a:pPr algn="ctr" eaLnBrk="1" fontAlgn="auto" hangingPunct="1">
              <a:spcBef>
                <a:spcPct val="50000"/>
              </a:spcBef>
              <a:spcAft>
                <a:spcPts val="0"/>
              </a:spcAft>
              <a:buFontTx/>
              <a:buNone/>
              <a:defRPr/>
            </a:pPr>
            <a:r>
              <a:rPr lang="zh-TW" altLang="en-US" sz="1300" b="0" kern="0" dirty="0">
                <a:solidFill>
                  <a:prstClr val="black"/>
                </a:solidFill>
                <a:latin typeface="Meiryo UI" pitchFamily="50" charset="-128"/>
                <a:ea typeface="Meiryo UI" pitchFamily="50" charset="-128"/>
                <a:cs typeface="Meiryo UI" pitchFamily="50" charset="-128"/>
              </a:rPr>
              <a:t>課題達成型</a:t>
            </a:r>
            <a:r>
              <a:rPr lang="ja-JP" altLang="en-US" sz="1300" b="0" kern="0" dirty="0">
                <a:solidFill>
                  <a:prstClr val="black"/>
                </a:solidFill>
                <a:latin typeface="Meiryo UI" pitchFamily="50" charset="-128"/>
                <a:ea typeface="Meiryo UI" pitchFamily="50" charset="-128"/>
                <a:cs typeface="Meiryo UI" pitchFamily="50" charset="-128"/>
              </a:rPr>
              <a:t>入門コース</a:t>
            </a:r>
          </a:p>
        </p:txBody>
      </p:sp>
      <p:cxnSp>
        <p:nvCxnSpPr>
          <p:cNvPr id="71107" name="直線コネクタ 119"/>
          <p:cNvCxnSpPr>
            <a:cxnSpLocks noChangeShapeType="1"/>
          </p:cNvCxnSpPr>
          <p:nvPr/>
        </p:nvCxnSpPr>
        <p:spPr bwMode="auto">
          <a:xfrm>
            <a:off x="6443663" y="2492375"/>
            <a:ext cx="1333500" cy="0"/>
          </a:xfrm>
          <a:prstGeom prst="line">
            <a:avLst/>
          </a:prstGeom>
          <a:noFill/>
          <a:ln w="38100" algn="ctr">
            <a:solidFill>
              <a:srgbClr val="FF0000"/>
            </a:solidFill>
            <a:round/>
            <a:headEnd/>
            <a:tailEnd/>
          </a:ln>
          <a:extLst>
            <a:ext uri="{909E8E84-426E-40DD-AFC4-6F175D3DCCD1}">
              <a14:hiddenFill xmlns:a14="http://schemas.microsoft.com/office/drawing/2010/main">
                <a:noFill/>
              </a14:hiddenFill>
            </a:ext>
          </a:extLst>
        </p:spPr>
      </p:cxnSp>
      <p:sp>
        <p:nvSpPr>
          <p:cNvPr id="121" name="角丸四角形 120"/>
          <p:cNvSpPr/>
          <p:nvPr/>
        </p:nvSpPr>
        <p:spPr>
          <a:xfrm>
            <a:off x="1439863" y="4797425"/>
            <a:ext cx="5148262" cy="287338"/>
          </a:xfrm>
          <a:prstGeom prst="roundRect">
            <a:avLst/>
          </a:prstGeom>
          <a:solidFill>
            <a:srgbClr val="FFFF00"/>
          </a:solidFill>
          <a:ln w="25400" cap="flat" cmpd="sng" algn="ctr">
            <a:solidFill>
              <a:srgbClr val="FF0000"/>
            </a:solidFill>
            <a:prstDash val="solid"/>
          </a:ln>
          <a:effectLst/>
        </p:spPr>
        <p:txBody>
          <a:bodyPr anchor="ctr"/>
          <a:lstStyle/>
          <a:p>
            <a:pPr algn="ctr" eaLnBrk="1" fontAlgn="auto" hangingPunct="1">
              <a:spcBef>
                <a:spcPts val="0"/>
              </a:spcBef>
              <a:spcAft>
                <a:spcPts val="0"/>
              </a:spcAft>
              <a:defRPr/>
            </a:pPr>
            <a:r>
              <a:rPr kumimoji="0" lang="ja-JP" altLang="en-US" sz="1600" b="0" kern="0" dirty="0">
                <a:solidFill>
                  <a:srgbClr val="FF0000"/>
                </a:solidFill>
                <a:latin typeface="Meiryo UI" pitchFamily="50" charset="-128"/>
                <a:ea typeface="Meiryo UI" pitchFamily="50" charset="-128"/>
                <a:cs typeface="Meiryo UI" pitchFamily="50" charset="-128"/>
              </a:rPr>
              <a:t>記入：赤枠内の抜け部分。空欄を全て埋めなくてもＯＫ</a:t>
            </a:r>
          </a:p>
        </p:txBody>
      </p:sp>
      <p:sp>
        <p:nvSpPr>
          <p:cNvPr id="122" name="角丸四角形吹き出し 121"/>
          <p:cNvSpPr/>
          <p:nvPr/>
        </p:nvSpPr>
        <p:spPr>
          <a:xfrm>
            <a:off x="4968875" y="3213100"/>
            <a:ext cx="4067175" cy="792163"/>
          </a:xfrm>
          <a:prstGeom prst="wedgeRoundRectCallout">
            <a:avLst>
              <a:gd name="adj1" fmla="val -46109"/>
              <a:gd name="adj2" fmla="val 76393"/>
              <a:gd name="adj3" fmla="val 16667"/>
            </a:avLst>
          </a:prstGeom>
          <a:solidFill>
            <a:srgbClr val="4F81BD"/>
          </a:solidFill>
          <a:ln w="25400" cap="flat" cmpd="sng" algn="ctr">
            <a:solidFill>
              <a:srgbClr val="4F81BD">
                <a:shade val="50000"/>
              </a:srgbClr>
            </a:solidFill>
            <a:prstDash val="solid"/>
          </a:ln>
          <a:effectLst/>
        </p:spPr>
        <p:txBody>
          <a:bodyPr anchor="ctr"/>
          <a:lstStyle/>
          <a:p>
            <a:pPr eaLnBrk="1" fontAlgn="auto" hangingPunct="1">
              <a:spcBef>
                <a:spcPts val="0"/>
              </a:spcBef>
              <a:spcAft>
                <a:spcPts val="0"/>
              </a:spcAft>
              <a:defRPr/>
            </a:pPr>
            <a:r>
              <a:rPr kumimoji="0" lang="ja-JP" altLang="en-US" sz="1600" b="0" kern="0" dirty="0">
                <a:solidFill>
                  <a:prstClr val="white"/>
                </a:solidFill>
                <a:latin typeface="Meiryo UI" pitchFamily="50" charset="-128"/>
                <a:ea typeface="Meiryo UI" pitchFamily="50" charset="-128"/>
                <a:cs typeface="Meiryo UI" pitchFamily="50" charset="-128"/>
              </a:rPr>
              <a:t>標準化と管理の定着は、成功シナリオの追究で</a:t>
            </a:r>
            <a:br>
              <a:rPr kumimoji="0" lang="ja-JP" altLang="en-US" sz="1600" b="0" kern="0" dirty="0">
                <a:solidFill>
                  <a:prstClr val="white"/>
                </a:solidFill>
                <a:latin typeface="Meiryo UI" pitchFamily="50" charset="-128"/>
                <a:ea typeface="Meiryo UI" pitchFamily="50" charset="-128"/>
                <a:cs typeface="Meiryo UI" pitchFamily="50" charset="-128"/>
              </a:rPr>
            </a:br>
            <a:r>
              <a:rPr kumimoji="0" lang="ja-JP" altLang="en-US" sz="1600" b="0" kern="0" dirty="0">
                <a:solidFill>
                  <a:prstClr val="white"/>
                </a:solidFill>
                <a:latin typeface="Meiryo UI" pitchFamily="50" charset="-128"/>
                <a:ea typeface="Meiryo UI" pitchFamily="50" charset="-128"/>
                <a:cs typeface="Meiryo UI" pitchFamily="50" charset="-128"/>
              </a:rPr>
              <a:t>採用した中で「これが効いた！これからも確実に実施しなきゃ」という項目を自由記述</a:t>
            </a:r>
          </a:p>
        </p:txBody>
      </p:sp>
      <p:sp>
        <p:nvSpPr>
          <p:cNvPr id="123" name="角丸四角形吹き出し 122"/>
          <p:cNvSpPr/>
          <p:nvPr/>
        </p:nvSpPr>
        <p:spPr>
          <a:xfrm>
            <a:off x="2339975" y="3141663"/>
            <a:ext cx="2190750" cy="346075"/>
          </a:xfrm>
          <a:prstGeom prst="wedgeRoundRectCallout">
            <a:avLst>
              <a:gd name="adj1" fmla="val -41287"/>
              <a:gd name="adj2" fmla="val -149488"/>
              <a:gd name="adj3" fmla="val 16667"/>
            </a:avLst>
          </a:prstGeom>
          <a:solidFill>
            <a:srgbClr val="4F81BD"/>
          </a:solidFill>
          <a:ln w="25400" cap="flat" cmpd="sng" algn="ctr">
            <a:solidFill>
              <a:srgbClr val="4F81BD">
                <a:shade val="50000"/>
              </a:srgbClr>
            </a:solidFill>
            <a:prstDash val="solid"/>
          </a:ln>
          <a:effectLst/>
        </p:spPr>
        <p:txBody>
          <a:bodyPr anchor="ctr"/>
          <a:lstStyle/>
          <a:p>
            <a:pPr algn="ctr" eaLnBrk="1" fontAlgn="auto" hangingPunct="1">
              <a:spcBef>
                <a:spcPts val="0"/>
              </a:spcBef>
              <a:spcAft>
                <a:spcPts val="0"/>
              </a:spcAft>
              <a:defRPr/>
            </a:pPr>
            <a:r>
              <a:rPr kumimoji="0" lang="ja-JP" altLang="en-US" sz="1600" b="0" kern="0" dirty="0">
                <a:solidFill>
                  <a:prstClr val="white"/>
                </a:solidFill>
                <a:latin typeface="Meiryo UI" pitchFamily="50" charset="-128"/>
                <a:ea typeface="Meiryo UI" pitchFamily="50" charset="-128"/>
                <a:cs typeface="Meiryo UI" pitchFamily="50" charset="-128"/>
              </a:rPr>
              <a:t>競技会の棒グラフ 記入</a:t>
            </a:r>
          </a:p>
        </p:txBody>
      </p:sp>
      <p:cxnSp>
        <p:nvCxnSpPr>
          <p:cNvPr id="71111" name="直線矢印コネクタ 123"/>
          <p:cNvCxnSpPr>
            <a:cxnSpLocks noChangeShapeType="1"/>
          </p:cNvCxnSpPr>
          <p:nvPr/>
        </p:nvCxnSpPr>
        <p:spPr bwMode="auto">
          <a:xfrm flipH="1">
            <a:off x="5981700" y="1484313"/>
            <a:ext cx="395288" cy="0"/>
          </a:xfrm>
          <a:prstGeom prst="straightConnector1">
            <a:avLst/>
          </a:prstGeom>
          <a:noFill/>
          <a:ln w="19050" algn="ctr">
            <a:solidFill>
              <a:srgbClr val="000000"/>
            </a:solidFill>
            <a:round/>
            <a:headEnd type="arrow" w="med" len="med"/>
            <a:tailEnd type="arrow" w="med" len="med"/>
          </a:ln>
          <a:extLst>
            <a:ext uri="{909E8E84-426E-40DD-AFC4-6F175D3DCCD1}">
              <a14:hiddenFill xmlns:a14="http://schemas.microsoft.com/office/drawing/2010/main">
                <a:noFill/>
              </a14:hiddenFill>
            </a:ext>
          </a:extLst>
        </p:spPr>
      </p:cxn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8"/>
          <p:cNvSpPr>
            <a:spLocks noChangeArrowheads="1"/>
          </p:cNvSpPr>
          <p:nvPr/>
        </p:nvSpPr>
        <p:spPr bwMode="auto">
          <a:xfrm>
            <a:off x="1687513" y="3800475"/>
            <a:ext cx="163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sz="1400" b="0">
                <a:solidFill>
                  <a:srgbClr val="000000"/>
                </a:solidFill>
                <a:latin typeface="ＭＳ Ｐゴシック" panose="020B0600070205080204" pitchFamily="50" charset="-128"/>
              </a:rPr>
              <a:t>   </a:t>
            </a:r>
            <a:endParaRPr lang="ja-JP" altLang="en-US" sz="1800" b="0"/>
          </a:p>
        </p:txBody>
      </p:sp>
      <p:sp>
        <p:nvSpPr>
          <p:cNvPr id="71683" name="Text Box 40"/>
          <p:cNvSpPr txBox="1">
            <a:spLocks noChangeArrowheads="1"/>
          </p:cNvSpPr>
          <p:nvPr/>
        </p:nvSpPr>
        <p:spPr bwMode="auto">
          <a:xfrm>
            <a:off x="288925" y="260350"/>
            <a:ext cx="8604250" cy="1114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just" eaLnBrk="1" hangingPunct="1">
              <a:buFontTx/>
              <a:buNone/>
            </a:pPr>
            <a:r>
              <a:rPr lang="ja-JP" altLang="en-US" sz="1600" b="0">
                <a:latin typeface="Century" panose="02040604050505020304" pitchFamily="18" charset="0"/>
                <a:ea typeface="HG丸ｺﾞｼｯｸM-PRO" panose="020F0600000000000000" pitchFamily="50" charset="-128"/>
              </a:rPr>
              <a:t> </a:t>
            </a:r>
            <a:r>
              <a:rPr lang="ja-JP" altLang="en-US" sz="2800">
                <a:latin typeface="HG丸ｺﾞｼｯｸM-PRO" panose="020F0600000000000000" pitchFamily="50" charset="-128"/>
                <a:ea typeface="HG丸ｺﾞｼｯｸM-PRO" panose="020F0600000000000000" pitchFamily="50" charset="-128"/>
              </a:rPr>
              <a:t>４．まとめと発表</a:t>
            </a:r>
            <a:endParaRPr lang="en-US" altLang="ja-JP" sz="1600" b="0">
              <a:latin typeface="HG丸ｺﾞｼｯｸM-PRO" panose="020F0600000000000000" pitchFamily="50" charset="-128"/>
              <a:ea typeface="HG丸ｺﾞｼｯｸM-PRO" panose="020F0600000000000000" pitchFamily="50" charset="-128"/>
            </a:endParaRPr>
          </a:p>
          <a:p>
            <a:pPr algn="just" eaLnBrk="1" hangingPunct="1">
              <a:buFontTx/>
              <a:buNone/>
            </a:pPr>
            <a:endParaRPr lang="en-US" altLang="ja-JP" sz="1600" b="0">
              <a:latin typeface="HG丸ｺﾞｼｯｸM-PRO" panose="020F0600000000000000" pitchFamily="50" charset="-128"/>
              <a:ea typeface="HG丸ｺﾞｼｯｸM-PRO" panose="020F0600000000000000" pitchFamily="50" charset="-128"/>
            </a:endParaRPr>
          </a:p>
          <a:p>
            <a:pPr algn="just" eaLnBrk="1" hangingPunct="1">
              <a:buFontTx/>
              <a:buNone/>
            </a:pPr>
            <a:r>
              <a:rPr lang="en-US" altLang="ja-JP" sz="1600" b="0">
                <a:latin typeface="HG丸ｺﾞｼｯｸM-PRO" panose="020F0600000000000000" pitchFamily="50" charset="-128"/>
                <a:ea typeface="HG丸ｺﾞｼｯｸM-PRO" panose="020F0600000000000000" pitchFamily="50" charset="-128"/>
              </a:rPr>
              <a:t>(2)</a:t>
            </a:r>
            <a:r>
              <a:rPr lang="ja-JP" altLang="en-US" sz="1600" b="0">
                <a:latin typeface="HG丸ｺﾞｼｯｸM-PRO" panose="020F0600000000000000" pitchFamily="50" charset="-128"/>
                <a:ea typeface="HG丸ｺﾞｼｯｸM-PRO" panose="020F0600000000000000" pitchFamily="50" charset="-128"/>
              </a:rPr>
              <a:t>この研修で「分かった事」をグループとしてまとめます。</a:t>
            </a:r>
            <a:r>
              <a:rPr lang="en-US" altLang="ja-JP" sz="1600" b="0">
                <a:latin typeface="HG丸ｺﾞｼｯｸM-PRO" panose="020F0600000000000000" pitchFamily="50" charset="-128"/>
                <a:ea typeface="HG丸ｺﾞｼｯｸM-PRO" panose="020F0600000000000000" pitchFamily="50" charset="-128"/>
              </a:rPr>
              <a:t>〔</a:t>
            </a:r>
            <a:r>
              <a:rPr lang="ja-JP" altLang="en-US" sz="1600" b="0">
                <a:latin typeface="HG丸ｺﾞｼｯｸM-PRO" panose="020F0600000000000000" pitchFamily="50" charset="-128"/>
                <a:ea typeface="HG丸ｺﾞｼｯｸM-PRO" panose="020F0600000000000000" pitchFamily="50" charset="-128"/>
              </a:rPr>
              <a:t>発表資料７</a:t>
            </a:r>
            <a:r>
              <a:rPr lang="en-US" altLang="ja-JP" sz="1600" b="0">
                <a:latin typeface="HG丸ｺﾞｼｯｸM-PRO" panose="020F0600000000000000" pitchFamily="50" charset="-128"/>
                <a:ea typeface="HG丸ｺﾞｼｯｸM-PRO" panose="020F0600000000000000" pitchFamily="50" charset="-128"/>
              </a:rPr>
              <a:t>〕</a:t>
            </a:r>
            <a:endParaRPr lang="ja-JP" altLang="en-US" sz="1600" b="0">
              <a:latin typeface="HG丸ｺﾞｼｯｸM-PRO" panose="020F0600000000000000" pitchFamily="50" charset="-128"/>
              <a:ea typeface="HG丸ｺﾞｼｯｸM-PRO" panose="020F0600000000000000" pitchFamily="50" charset="-128"/>
            </a:endParaRPr>
          </a:p>
        </p:txBody>
      </p:sp>
      <p:sp>
        <p:nvSpPr>
          <p:cNvPr id="6" name="正方形/長方形 5"/>
          <p:cNvSpPr/>
          <p:nvPr/>
        </p:nvSpPr>
        <p:spPr>
          <a:xfrm>
            <a:off x="1508125" y="1773238"/>
            <a:ext cx="6159500" cy="475138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pic>
        <p:nvPicPr>
          <p:cNvPr id="71685" name="図 6"/>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47813" y="1909763"/>
            <a:ext cx="6032500" cy="454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8"/>
          <p:cNvSpPr>
            <a:spLocks noChangeArrowheads="1"/>
          </p:cNvSpPr>
          <p:nvPr/>
        </p:nvSpPr>
        <p:spPr bwMode="auto">
          <a:xfrm>
            <a:off x="1687513" y="3800475"/>
            <a:ext cx="163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sz="1400" b="0">
                <a:solidFill>
                  <a:srgbClr val="000000"/>
                </a:solidFill>
                <a:latin typeface="ＭＳ Ｐゴシック" panose="020B0600070205080204" pitchFamily="50" charset="-128"/>
              </a:rPr>
              <a:t>   </a:t>
            </a:r>
            <a:endParaRPr lang="ja-JP" altLang="en-US" sz="1800" b="0"/>
          </a:p>
        </p:txBody>
      </p:sp>
      <p:sp>
        <p:nvSpPr>
          <p:cNvPr id="72707" name="Text Box 40"/>
          <p:cNvSpPr txBox="1">
            <a:spLocks noChangeArrowheads="1"/>
          </p:cNvSpPr>
          <p:nvPr/>
        </p:nvSpPr>
        <p:spPr bwMode="auto">
          <a:xfrm>
            <a:off x="288925" y="260350"/>
            <a:ext cx="8604250" cy="283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just" eaLnBrk="1" hangingPunct="1">
              <a:buFontTx/>
              <a:buNone/>
            </a:pPr>
            <a:r>
              <a:rPr lang="ja-JP" altLang="en-US" sz="1600" b="0">
                <a:latin typeface="Century" panose="02040604050505020304" pitchFamily="18" charset="0"/>
                <a:ea typeface="HG丸ｺﾞｼｯｸM-PRO" panose="020F0600000000000000" pitchFamily="50" charset="-128"/>
              </a:rPr>
              <a:t> </a:t>
            </a:r>
            <a:r>
              <a:rPr lang="ja-JP" altLang="en-US" sz="2800">
                <a:latin typeface="HG丸ｺﾞｼｯｸM-PRO" panose="020F0600000000000000" pitchFamily="50" charset="-128"/>
                <a:ea typeface="HG丸ｺﾞｼｯｸM-PRO" panose="020F0600000000000000" pitchFamily="50" charset="-128"/>
              </a:rPr>
              <a:t>４．まとめと発表</a:t>
            </a:r>
            <a:endParaRPr lang="en-US" altLang="ja-JP" sz="1600" b="0">
              <a:latin typeface="HG丸ｺﾞｼｯｸM-PRO" panose="020F0600000000000000" pitchFamily="50" charset="-128"/>
              <a:ea typeface="HG丸ｺﾞｼｯｸM-PRO" panose="020F0600000000000000" pitchFamily="50" charset="-128"/>
            </a:endParaRPr>
          </a:p>
          <a:p>
            <a:pPr algn="just" eaLnBrk="1" hangingPunct="1">
              <a:buFontTx/>
              <a:buNone/>
            </a:pPr>
            <a:endParaRPr lang="en-US" altLang="ja-JP" sz="1600" b="0">
              <a:latin typeface="HG丸ｺﾞｼｯｸM-PRO" panose="020F0600000000000000" pitchFamily="50" charset="-128"/>
              <a:ea typeface="HG丸ｺﾞｼｯｸM-PRO" panose="020F0600000000000000" pitchFamily="50" charset="-128"/>
            </a:endParaRPr>
          </a:p>
          <a:p>
            <a:pPr algn="just" eaLnBrk="1" hangingPunct="1">
              <a:buFontTx/>
              <a:buNone/>
            </a:pPr>
            <a:r>
              <a:rPr lang="en-US" altLang="ja-JP" sz="1600" b="0">
                <a:latin typeface="HG丸ｺﾞｼｯｸM-PRO" panose="020F0600000000000000" pitchFamily="50" charset="-128"/>
                <a:ea typeface="HG丸ｺﾞｼｯｸM-PRO" panose="020F0600000000000000" pitchFamily="50" charset="-128"/>
              </a:rPr>
              <a:t>(3)</a:t>
            </a:r>
            <a:r>
              <a:rPr lang="ja-JP" altLang="en-US" sz="1600" b="0">
                <a:latin typeface="HG丸ｺﾞｼｯｸM-PRO" panose="020F0600000000000000" pitchFamily="50" charset="-128"/>
                <a:ea typeface="HG丸ｺﾞｼｯｸM-PRO" panose="020F0600000000000000" pitchFamily="50" charset="-128"/>
              </a:rPr>
              <a:t>全グループの討議結果を発表します。</a:t>
            </a:r>
          </a:p>
          <a:p>
            <a:pPr algn="just" eaLnBrk="1" hangingPunct="1">
              <a:buFontTx/>
              <a:buNone/>
            </a:pPr>
            <a:r>
              <a:rPr lang="ja-JP" altLang="en-US" sz="1600" b="0">
                <a:latin typeface="HG丸ｺﾞｼｯｸM-PRO" panose="020F0600000000000000" pitchFamily="50" charset="-128"/>
                <a:ea typeface="HG丸ｺﾞｼｯｸM-PRO" panose="020F0600000000000000" pitchFamily="50" charset="-128"/>
              </a:rPr>
              <a:t>（時間の目安は以下の通りです。進捗状況によってアドバイザーから変更の指示が</a:t>
            </a:r>
            <a:r>
              <a:rPr lang="en-US" altLang="ja-JP" sz="1600" b="0">
                <a:latin typeface="HG丸ｺﾞｼｯｸM-PRO" panose="020F0600000000000000" pitchFamily="50" charset="-128"/>
                <a:ea typeface="HG丸ｺﾞｼｯｸM-PRO" panose="020F0600000000000000" pitchFamily="50" charset="-128"/>
              </a:rPr>
              <a:t/>
            </a:r>
            <a:br>
              <a:rPr lang="en-US" altLang="ja-JP" sz="1600" b="0">
                <a:latin typeface="HG丸ｺﾞｼｯｸM-PRO" panose="020F0600000000000000" pitchFamily="50" charset="-128"/>
                <a:ea typeface="HG丸ｺﾞｼｯｸM-PRO" panose="020F0600000000000000" pitchFamily="50" charset="-128"/>
              </a:rPr>
            </a:br>
            <a:r>
              <a:rPr lang="ja-JP" altLang="en-US" sz="1600" b="0">
                <a:latin typeface="HG丸ｺﾞｼｯｸM-PRO" panose="020F0600000000000000" pitchFamily="50" charset="-128"/>
                <a:ea typeface="HG丸ｺﾞｼｯｸM-PRO" panose="020F0600000000000000" pitchFamily="50" charset="-128"/>
              </a:rPr>
              <a:t>　あります）</a:t>
            </a:r>
          </a:p>
          <a:p>
            <a:pPr algn="just" eaLnBrk="1" hangingPunct="1">
              <a:buFontTx/>
              <a:buNone/>
            </a:pPr>
            <a:r>
              <a:rPr lang="ja-JP" altLang="en-US" sz="1600" b="0">
                <a:latin typeface="HG丸ｺﾞｼｯｸM-PRO" panose="020F0600000000000000" pitchFamily="50" charset="-128"/>
                <a:ea typeface="HG丸ｺﾞｼｯｸM-PRO" panose="020F0600000000000000" pitchFamily="50" charset="-128"/>
              </a:rPr>
              <a:t>　　　発表：</a:t>
            </a:r>
            <a:r>
              <a:rPr lang="en-US" altLang="ja-JP" sz="1600" b="0">
                <a:latin typeface="HG丸ｺﾞｼｯｸM-PRO" panose="020F0600000000000000" pitchFamily="50" charset="-128"/>
                <a:ea typeface="HG丸ｺﾞｼｯｸM-PRO" panose="020F0600000000000000" pitchFamily="50" charset="-128"/>
              </a:rPr>
              <a:t>7</a:t>
            </a:r>
            <a:r>
              <a:rPr lang="ja-JP" altLang="en-US" sz="1600" b="0">
                <a:latin typeface="HG丸ｺﾞｼｯｸM-PRO" panose="020F0600000000000000" pitchFamily="50" charset="-128"/>
                <a:ea typeface="HG丸ｺﾞｼｯｸM-PRO" panose="020F0600000000000000" pitchFamily="50" charset="-128"/>
              </a:rPr>
              <a:t>分、質疑応答：</a:t>
            </a:r>
            <a:r>
              <a:rPr lang="en-US" altLang="ja-JP" sz="1600" b="0">
                <a:latin typeface="HG丸ｺﾞｼｯｸM-PRO" panose="020F0600000000000000" pitchFamily="50" charset="-128"/>
                <a:ea typeface="HG丸ｺﾞｼｯｸM-PRO" panose="020F0600000000000000" pitchFamily="50" charset="-128"/>
              </a:rPr>
              <a:t>2</a:t>
            </a:r>
            <a:r>
              <a:rPr lang="ja-JP" altLang="en-US" sz="1600" b="0">
                <a:latin typeface="HG丸ｺﾞｼｯｸM-PRO" panose="020F0600000000000000" pitchFamily="50" charset="-128"/>
                <a:ea typeface="HG丸ｺﾞｼｯｸM-PRO" panose="020F0600000000000000" pitchFamily="50" charset="-128"/>
              </a:rPr>
              <a:t>分、講評：</a:t>
            </a:r>
            <a:r>
              <a:rPr lang="en-US" altLang="ja-JP" sz="1600" b="0">
                <a:latin typeface="HG丸ｺﾞｼｯｸM-PRO" panose="020F0600000000000000" pitchFamily="50" charset="-128"/>
                <a:ea typeface="HG丸ｺﾞｼｯｸM-PRO" panose="020F0600000000000000" pitchFamily="50" charset="-128"/>
              </a:rPr>
              <a:t>1</a:t>
            </a:r>
            <a:r>
              <a:rPr lang="ja-JP" altLang="en-US" sz="1600" b="0">
                <a:latin typeface="HG丸ｺﾞｼｯｸM-PRO" panose="020F0600000000000000" pitchFamily="50" charset="-128"/>
                <a:ea typeface="HG丸ｺﾞｼｯｸM-PRO" panose="020F0600000000000000" pitchFamily="50" charset="-128"/>
              </a:rPr>
              <a:t>分（各グループアドバイザー）</a:t>
            </a:r>
            <a:endParaRPr lang="en-US" altLang="ja-JP" sz="1600" b="0">
              <a:latin typeface="HG丸ｺﾞｼｯｸM-PRO" panose="020F0600000000000000" pitchFamily="50" charset="-128"/>
              <a:ea typeface="HG丸ｺﾞｼｯｸM-PRO" panose="020F0600000000000000" pitchFamily="50" charset="-128"/>
            </a:endParaRPr>
          </a:p>
          <a:p>
            <a:pPr algn="just" eaLnBrk="1" hangingPunct="1">
              <a:buFontTx/>
              <a:buNone/>
            </a:pPr>
            <a:r>
              <a:rPr lang="ja-JP" altLang="en-US" sz="1600" b="0">
                <a:latin typeface="HG丸ｺﾞｼｯｸM-PRO" panose="020F0600000000000000" pitchFamily="50" charset="-128"/>
                <a:ea typeface="HG丸ｺﾞｼｯｸM-PRO" panose="020F0600000000000000" pitchFamily="50" charset="-128"/>
              </a:rPr>
              <a:t>　　　合計</a:t>
            </a:r>
            <a:r>
              <a:rPr lang="en-US" altLang="ja-JP" sz="1600" b="0">
                <a:latin typeface="HG丸ｺﾞｼｯｸM-PRO" panose="020F0600000000000000" pitchFamily="50" charset="-128"/>
                <a:ea typeface="HG丸ｺﾞｼｯｸM-PRO" panose="020F0600000000000000" pitchFamily="50" charset="-128"/>
              </a:rPr>
              <a:t>10</a:t>
            </a:r>
            <a:r>
              <a:rPr lang="ja-JP" altLang="en-US" sz="1600" b="0">
                <a:latin typeface="HG丸ｺﾞｼｯｸM-PRO" panose="020F0600000000000000" pitchFamily="50" charset="-128"/>
                <a:ea typeface="HG丸ｺﾞｼｯｸM-PRO" panose="020F0600000000000000" pitchFamily="50" charset="-128"/>
              </a:rPr>
              <a:t>分／グループ</a:t>
            </a:r>
          </a:p>
          <a:p>
            <a:pPr algn="just" eaLnBrk="1" hangingPunct="1">
              <a:buFontTx/>
              <a:buNone/>
            </a:pPr>
            <a:r>
              <a:rPr lang="en-US" altLang="ja-JP" sz="1600" b="0">
                <a:latin typeface="HG丸ｺﾞｼｯｸM-PRO" panose="020F0600000000000000" pitchFamily="50" charset="-128"/>
                <a:ea typeface="HG丸ｺﾞｼｯｸM-PRO" panose="020F0600000000000000" pitchFamily="50" charset="-128"/>
              </a:rPr>
              <a:t>(4)</a:t>
            </a:r>
            <a:r>
              <a:rPr lang="ja-JP" altLang="en-US" sz="1600" b="0">
                <a:latin typeface="HG丸ｺﾞｼｯｸM-PRO" panose="020F0600000000000000" pitchFamily="50" charset="-128"/>
                <a:ea typeface="HG丸ｺﾞｼｯｸM-PRO" panose="020F0600000000000000" pitchFamily="50" charset="-128"/>
              </a:rPr>
              <a:t>全グループ発表後に会場世話人が総合講評を行います。</a:t>
            </a:r>
          </a:p>
          <a:p>
            <a:pPr algn="just" eaLnBrk="1" hangingPunct="1">
              <a:buFontTx/>
              <a:buNone/>
            </a:pPr>
            <a:endParaRPr lang="ja-JP" altLang="en-US" sz="1600" b="0">
              <a:latin typeface="HG丸ｺﾞｼｯｸM-PRO" panose="020F0600000000000000" pitchFamily="50" charset="-128"/>
              <a:ea typeface="HG丸ｺﾞｼｯｸM-PRO" panose="020F0600000000000000" pitchFamily="50" charset="-128"/>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3730" name="図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94450" y="1062038"/>
            <a:ext cx="968375" cy="1566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テキスト ボックス 3"/>
          <p:cNvSpPr txBox="1"/>
          <p:nvPr/>
        </p:nvSpPr>
        <p:spPr>
          <a:xfrm>
            <a:off x="341313" y="966788"/>
            <a:ext cx="2054225" cy="708025"/>
          </a:xfrm>
          <a:prstGeom prst="rect">
            <a:avLst/>
          </a:prstGeom>
          <a:noFill/>
          <a:ln w="9525" cmpd="sng">
            <a:noFill/>
          </a:ln>
          <a:effectLst/>
        </p:spPr>
        <p:txBody>
          <a:bodyPr wrap="none" anchor="ctr">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eaLnBrk="1" fontAlgn="auto" hangingPunct="1">
              <a:spcBef>
                <a:spcPts val="0"/>
              </a:spcBef>
              <a:spcAft>
                <a:spcPts val="0"/>
              </a:spcAft>
              <a:defRPr/>
            </a:pPr>
            <a:r>
              <a:rPr lang="ja-JP" altLang="en-US" sz="2000" kern="0" dirty="0">
                <a:solidFill>
                  <a:sysClr val="windowText" lastClr="000000"/>
                </a:solidFill>
                <a:latin typeface="Meiryo UI" panose="020B0604030504040204" pitchFamily="50" charset="-128"/>
                <a:ea typeface="Meiryo UI" panose="020B0604030504040204" pitchFamily="50" charset="-128"/>
              </a:rPr>
              <a:t>ボードに発表資料</a:t>
            </a:r>
            <a:endParaRPr lang="en-US" altLang="ja-JP" sz="2000" kern="0" dirty="0">
              <a:solidFill>
                <a:sysClr val="windowText" lastClr="000000"/>
              </a:solidFill>
              <a:latin typeface="Meiryo UI" panose="020B0604030504040204" pitchFamily="50" charset="-128"/>
              <a:ea typeface="Meiryo UI" panose="020B0604030504040204" pitchFamily="50" charset="-128"/>
            </a:endParaRPr>
          </a:p>
          <a:p>
            <a:pPr algn="ctr" eaLnBrk="1" fontAlgn="auto" hangingPunct="1">
              <a:spcBef>
                <a:spcPts val="0"/>
              </a:spcBef>
              <a:spcAft>
                <a:spcPts val="0"/>
              </a:spcAft>
              <a:defRPr/>
            </a:pPr>
            <a:r>
              <a:rPr lang="ja-JP" altLang="en-US" sz="2000" kern="0" dirty="0">
                <a:solidFill>
                  <a:sysClr val="windowText" lastClr="000000"/>
                </a:solidFill>
                <a:latin typeface="Meiryo UI" panose="020B0604030504040204" pitchFamily="50" charset="-128"/>
                <a:ea typeface="Meiryo UI" panose="020B0604030504040204" pitchFamily="50" charset="-128"/>
              </a:rPr>
              <a:t>貼り付け</a:t>
            </a:r>
            <a:endParaRPr lang="en-US" altLang="ja-JP" sz="2000" kern="0" dirty="0">
              <a:solidFill>
                <a:sysClr val="windowText" lastClr="000000"/>
              </a:solidFill>
              <a:latin typeface="Meiryo UI" panose="020B0604030504040204" pitchFamily="50" charset="-128"/>
              <a:ea typeface="Meiryo UI" panose="020B0604030504040204" pitchFamily="50" charset="-128"/>
            </a:endParaRPr>
          </a:p>
        </p:txBody>
      </p:sp>
      <p:sp>
        <p:nvSpPr>
          <p:cNvPr id="73732" name="AutoShape 4" descr="フリー素材 イラスト 無料棒人間 に対する画像結果"/>
          <p:cNvSpPr>
            <a:spLocks noChangeAspect="1" noChangeArrowheads="1"/>
          </p:cNvSpPr>
          <p:nvPr/>
        </p:nvSpPr>
        <p:spPr bwMode="auto">
          <a:xfrm>
            <a:off x="17463" y="0"/>
            <a:ext cx="179387" cy="173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endParaRPr lang="ja-JP" altLang="en-US" sz="3600">
              <a:latin typeface="Times New Roman" panose="02020603050405020304" pitchFamily="18" charset="0"/>
            </a:endParaRPr>
          </a:p>
        </p:txBody>
      </p:sp>
      <p:sp>
        <p:nvSpPr>
          <p:cNvPr id="73733" name="AutoShape 6" descr="フリー素材 イラスト 無料棒人間 に対する画像結果"/>
          <p:cNvSpPr>
            <a:spLocks noChangeAspect="1" noChangeArrowheads="1"/>
          </p:cNvSpPr>
          <p:nvPr/>
        </p:nvSpPr>
        <p:spPr bwMode="auto">
          <a:xfrm>
            <a:off x="-3494088" y="1489075"/>
            <a:ext cx="1457325" cy="72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endParaRPr lang="ja-JP" altLang="en-US" sz="4800">
              <a:latin typeface="Times New Roman" panose="02020603050405020304" pitchFamily="18" charset="0"/>
            </a:endParaRPr>
          </a:p>
        </p:txBody>
      </p:sp>
      <p:pic>
        <p:nvPicPr>
          <p:cNvPr id="73734" name="Picture 8" descr="フリー素材 イラスト 無料棒人間 に対する画像結果"/>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81588" y="536575"/>
            <a:ext cx="968375" cy="156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3735" name="Picture 10" descr="案内をしている人のイラスト（棒人間） | かわいいフリー素材集 いらすとや"/>
          <p:cNvPicPr>
            <a:picLocks noChangeAspect="1" noChangeArrowheads="1"/>
          </p:cNvPicPr>
          <p:nvPr/>
        </p:nvPicPr>
        <p:blipFill>
          <a:blip r:embed="rId4" cstate="print">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2643188" y="623888"/>
            <a:ext cx="1268412" cy="150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8" descr="フリー素材 イラスト 無料棒人間 に対する画像結果"/>
          <p:cNvPicPr>
            <a:picLocks noChangeAspect="1" noChangeArrowheads="1"/>
          </p:cNvPicPr>
          <p:nvPr/>
        </p:nvPicPr>
        <p:blipFill>
          <a:blip r:embed="rId3">
            <a:clrChange>
              <a:clrFrom>
                <a:srgbClr val="FCFCFC"/>
              </a:clrFrom>
              <a:clrTo>
                <a:srgbClr val="FCFCFC">
                  <a:alpha val="0"/>
                </a:srgbClr>
              </a:clrTo>
            </a:clrChange>
          </a:blip>
          <a:srcRect/>
          <a:stretch>
            <a:fillRect/>
          </a:stretch>
        </p:blipFill>
        <p:spPr bwMode="auto">
          <a:xfrm>
            <a:off x="1653978" y="2088889"/>
            <a:ext cx="967456" cy="1564216"/>
          </a:xfrm>
          <a:prstGeom prst="rect">
            <a:avLst/>
          </a:prstGeom>
          <a:noFill/>
          <a:scene3d>
            <a:camera prst="orthographicFront">
              <a:rot lat="0" lon="10799999" rev="0"/>
            </a:camera>
            <a:lightRig rig="threePt" dir="t"/>
          </a:scene3d>
        </p:spPr>
      </p:pic>
      <p:pic>
        <p:nvPicPr>
          <p:cNvPr id="73737" name="Picture 8" descr="フリー素材 イラスト 無料棒人間 に対する画像結果"/>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95963" y="1568450"/>
            <a:ext cx="968375" cy="156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44"/>
          <p:cNvSpPr>
            <a:spLocks noChangeArrowheads="1"/>
          </p:cNvSpPr>
          <p:nvPr/>
        </p:nvSpPr>
        <p:spPr bwMode="auto">
          <a:xfrm rot="17745229">
            <a:off x="1770063" y="1295400"/>
            <a:ext cx="1176338" cy="46037"/>
          </a:xfrm>
          <a:prstGeom prst="rect">
            <a:avLst/>
          </a:prstGeom>
          <a:solidFill>
            <a:schemeClr val="bg2"/>
          </a:solidFill>
          <a:ln w="9525">
            <a:solidFill>
              <a:schemeClr val="tx1"/>
            </a:solidFill>
            <a:miter lim="800000"/>
            <a:headEnd/>
            <a:tailEnd/>
          </a:ln>
        </p:spPr>
        <p:txBody>
          <a:bodyPr wrap="none" anchor="ct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6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9pPr>
          </a:lstStyle>
          <a:p>
            <a:pPr algn="ctr" eaLnBrk="1" hangingPunct="1">
              <a:spcBef>
                <a:spcPct val="0"/>
              </a:spcBef>
              <a:buFontTx/>
              <a:buNone/>
              <a:defRPr/>
            </a:pPr>
            <a:endParaRPr lang="ja-JP" altLang="ja-JP" sz="1108">
              <a:solidFill>
                <a:schemeClr val="bg1"/>
              </a:solidFill>
            </a:endParaRPr>
          </a:p>
        </p:txBody>
      </p:sp>
      <p:pic>
        <p:nvPicPr>
          <p:cNvPr id="14" name="Picture 8" descr="フリー素材 イラスト 無料棒人間 に対する画像結果"/>
          <p:cNvPicPr>
            <a:picLocks noChangeAspect="1" noChangeArrowheads="1"/>
          </p:cNvPicPr>
          <p:nvPr/>
        </p:nvPicPr>
        <p:blipFill>
          <a:blip r:embed="rId3">
            <a:clrChange>
              <a:clrFrom>
                <a:srgbClr val="FDFDFD"/>
              </a:clrFrom>
              <a:clrTo>
                <a:srgbClr val="FDFDFD">
                  <a:alpha val="0"/>
                </a:srgbClr>
              </a:clrTo>
            </a:clrChange>
          </a:blip>
          <a:srcRect/>
          <a:stretch>
            <a:fillRect/>
          </a:stretch>
        </p:blipFill>
        <p:spPr bwMode="auto">
          <a:xfrm>
            <a:off x="2313229" y="2526713"/>
            <a:ext cx="967456" cy="1564216"/>
          </a:xfrm>
          <a:prstGeom prst="rect">
            <a:avLst/>
          </a:prstGeom>
          <a:noFill/>
          <a:scene3d>
            <a:camera prst="orthographicFront">
              <a:rot lat="0" lon="10799999" rev="0"/>
            </a:camera>
            <a:lightRig rig="threePt" dir="t"/>
          </a:scene3d>
        </p:spPr>
      </p:pic>
      <p:sp>
        <p:nvSpPr>
          <p:cNvPr id="16" name="テキスト ボックス 3"/>
          <p:cNvSpPr txBox="1"/>
          <p:nvPr/>
        </p:nvSpPr>
        <p:spPr>
          <a:xfrm>
            <a:off x="6518275" y="442913"/>
            <a:ext cx="2498725" cy="523875"/>
          </a:xfrm>
          <a:prstGeom prst="rect">
            <a:avLst/>
          </a:prstGeom>
          <a:noFill/>
          <a:ln w="9525" cmpd="sng">
            <a:noFill/>
          </a:ln>
          <a:effectLst/>
        </p:spPr>
        <p:txBody>
          <a:bodyPr wrap="none" anchor="ctr">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eaLnBrk="1" fontAlgn="auto" hangingPunct="1">
              <a:spcBef>
                <a:spcPts val="0"/>
              </a:spcBef>
              <a:spcAft>
                <a:spcPts val="0"/>
              </a:spcAft>
              <a:defRPr/>
            </a:pPr>
            <a:r>
              <a:rPr lang="ja-JP" altLang="en-US" sz="2800" kern="0" dirty="0">
                <a:solidFill>
                  <a:srgbClr val="00B050"/>
                </a:solidFill>
                <a:latin typeface="Meiryo UI" panose="020B0604030504040204" pitchFamily="50" charset="-128"/>
                <a:ea typeface="Meiryo UI" panose="020B0604030504040204" pitchFamily="50" charset="-128"/>
              </a:rPr>
              <a:t>質問グループ側</a:t>
            </a:r>
            <a:endParaRPr lang="en-US" altLang="ja-JP" sz="2800" kern="0" dirty="0">
              <a:solidFill>
                <a:srgbClr val="00B050"/>
              </a:solidFill>
              <a:latin typeface="Meiryo UI" panose="020B0604030504040204" pitchFamily="50" charset="-128"/>
              <a:ea typeface="Meiryo UI" panose="020B0604030504040204" pitchFamily="50" charset="-128"/>
            </a:endParaRPr>
          </a:p>
        </p:txBody>
      </p:sp>
      <p:sp>
        <p:nvSpPr>
          <p:cNvPr id="17" name="テキスト ボックス 3"/>
          <p:cNvSpPr txBox="1"/>
          <p:nvPr/>
        </p:nvSpPr>
        <p:spPr>
          <a:xfrm>
            <a:off x="728663" y="4094163"/>
            <a:ext cx="2498725" cy="522287"/>
          </a:xfrm>
          <a:prstGeom prst="rect">
            <a:avLst/>
          </a:prstGeom>
          <a:noFill/>
          <a:ln w="9525" cmpd="sng">
            <a:noFill/>
          </a:ln>
          <a:effectLst/>
        </p:spPr>
        <p:txBody>
          <a:bodyPr wrap="none" anchor="ctr">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eaLnBrk="1" fontAlgn="auto" hangingPunct="1">
              <a:spcBef>
                <a:spcPts val="0"/>
              </a:spcBef>
              <a:spcAft>
                <a:spcPts val="0"/>
              </a:spcAft>
              <a:defRPr/>
            </a:pPr>
            <a:r>
              <a:rPr lang="ja-JP" altLang="en-US" sz="2800" kern="0" dirty="0">
                <a:solidFill>
                  <a:srgbClr val="0070C0"/>
                </a:solidFill>
                <a:latin typeface="Meiryo UI" panose="020B0604030504040204" pitchFamily="50" charset="-128"/>
                <a:ea typeface="Meiryo UI" panose="020B0604030504040204" pitchFamily="50" charset="-128"/>
              </a:rPr>
              <a:t>発表グループ側</a:t>
            </a:r>
            <a:endParaRPr lang="en-US" altLang="ja-JP" sz="2800" kern="0" dirty="0">
              <a:solidFill>
                <a:srgbClr val="0070C0"/>
              </a:solidFill>
              <a:latin typeface="Meiryo UI" panose="020B0604030504040204" pitchFamily="50" charset="-128"/>
              <a:ea typeface="Meiryo UI" panose="020B0604030504040204" pitchFamily="50" charset="-128"/>
            </a:endParaRPr>
          </a:p>
        </p:txBody>
      </p:sp>
      <p:sp>
        <p:nvSpPr>
          <p:cNvPr id="18" name="テキスト ボックス 18"/>
          <p:cNvSpPr txBox="1">
            <a:spLocks noChangeArrowheads="1"/>
          </p:cNvSpPr>
          <p:nvPr/>
        </p:nvSpPr>
        <p:spPr bwMode="auto">
          <a:xfrm>
            <a:off x="5056188" y="3978275"/>
            <a:ext cx="3800475" cy="774700"/>
          </a:xfrm>
          <a:prstGeom prst="rect">
            <a:avLst/>
          </a:prstGeom>
          <a:noFill/>
          <a:ln>
            <a:noFill/>
          </a:ln>
        </p:spPr>
        <p:txBody>
          <a:bodyPr>
            <a:spAutoFit/>
          </a:bodyPr>
          <a:lstStyle>
            <a:lvl1pPr>
              <a:defRPr kumimoji="1" sz="2400">
                <a:solidFill>
                  <a:schemeClr val="tx1"/>
                </a:solidFill>
                <a:latin typeface="Times New Roman" panose="02020603050405020304" pitchFamily="18" charset="0"/>
                <a:ea typeface="ＭＳ Ｐゴシック" panose="020B0600070205080204" pitchFamily="50" charset="-128"/>
              </a:defRPr>
            </a:lvl1pPr>
            <a:lvl2pPr marL="742950" indent="-285750">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defRPr kumimoji="1" sz="2400">
                <a:solidFill>
                  <a:schemeClr val="tx1"/>
                </a:solidFill>
                <a:latin typeface="Times New Roman" panose="02020603050405020304" pitchFamily="18" charset="0"/>
                <a:ea typeface="ＭＳ Ｐゴシック" panose="020B0600070205080204" pitchFamily="50" charset="-128"/>
              </a:defRPr>
            </a:lvl4pPr>
            <a:lvl5pPr marL="2057400" indent="-228600">
              <a:defRPr kumimoji="1" sz="24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9pPr>
          </a:lstStyle>
          <a:p>
            <a:pPr>
              <a:defRPr/>
            </a:pPr>
            <a:r>
              <a:rPr lang="ja-JP" altLang="en-US" sz="2215" dirty="0">
                <a:solidFill>
                  <a:srgbClr val="FF0000"/>
                </a:solidFill>
                <a:latin typeface="Meiryo UI" panose="020B0604030504040204" pitchFamily="50" charset="-128"/>
                <a:ea typeface="Meiryo UI" panose="020B0604030504040204" pitchFamily="50" charset="-128"/>
              </a:rPr>
              <a:t>・２～</a:t>
            </a:r>
            <a:r>
              <a:rPr lang="en-US" altLang="ja-JP" sz="2215" dirty="0">
                <a:solidFill>
                  <a:srgbClr val="FF0000"/>
                </a:solidFill>
                <a:latin typeface="Meiryo UI" panose="020B0604030504040204" pitchFamily="50" charset="-128"/>
                <a:ea typeface="Meiryo UI" panose="020B0604030504040204" pitchFamily="50" charset="-128"/>
              </a:rPr>
              <a:t>3</a:t>
            </a:r>
            <a:r>
              <a:rPr lang="ja-JP" altLang="en-US" sz="2215" dirty="0">
                <a:solidFill>
                  <a:srgbClr val="FF0000"/>
                </a:solidFill>
                <a:latin typeface="Meiryo UI" panose="020B0604030504040204" pitchFamily="50" charset="-128"/>
                <a:ea typeface="Meiryo UI" panose="020B0604030504040204" pitchFamily="50" charset="-128"/>
              </a:rPr>
              <a:t>グループの対面方式</a:t>
            </a:r>
            <a:endParaRPr lang="en-US" altLang="ja-JP" sz="2215" dirty="0">
              <a:solidFill>
                <a:srgbClr val="FF0000"/>
              </a:solidFill>
              <a:latin typeface="Meiryo UI" panose="020B0604030504040204" pitchFamily="50" charset="-128"/>
              <a:ea typeface="Meiryo UI" panose="020B0604030504040204" pitchFamily="50" charset="-128"/>
            </a:endParaRPr>
          </a:p>
          <a:p>
            <a:pPr>
              <a:defRPr/>
            </a:pPr>
            <a:r>
              <a:rPr lang="ja-JP" altLang="en-US" sz="2215" dirty="0">
                <a:solidFill>
                  <a:srgbClr val="FF0000"/>
                </a:solidFill>
                <a:latin typeface="Meiryo UI" panose="020B0604030504040204" pitchFamily="50" charset="-128"/>
                <a:ea typeface="Meiryo UI" panose="020B0604030504040204" pitchFamily="50" charset="-128"/>
              </a:rPr>
              <a:t>・発表用紙</a:t>
            </a:r>
            <a:r>
              <a:rPr lang="en-US" altLang="ja-JP" sz="2215" dirty="0">
                <a:solidFill>
                  <a:srgbClr val="FF0000"/>
                </a:solidFill>
                <a:latin typeface="Meiryo UI" panose="020B0604030504040204" pitchFamily="50" charset="-128"/>
                <a:ea typeface="Meiryo UI" panose="020B0604030504040204" pitchFamily="50" charset="-128"/>
              </a:rPr>
              <a:t>…A</a:t>
            </a:r>
            <a:r>
              <a:rPr lang="ja-JP" altLang="en-US" sz="2215" dirty="0">
                <a:solidFill>
                  <a:srgbClr val="FF0000"/>
                </a:solidFill>
                <a:latin typeface="Meiryo UI" panose="020B0604030504040204" pitchFamily="50" charset="-128"/>
                <a:ea typeface="Meiryo UI" panose="020B0604030504040204" pitchFamily="50" charset="-128"/>
              </a:rPr>
              <a:t>３を使用</a:t>
            </a:r>
            <a:endParaRPr lang="en-US" altLang="ja-JP" sz="2215" dirty="0">
              <a:solidFill>
                <a:srgbClr val="FF0000"/>
              </a:solidFill>
              <a:latin typeface="Meiryo UI" panose="020B0604030504040204" pitchFamily="50" charset="-128"/>
              <a:ea typeface="Meiryo UI" panose="020B0604030504040204" pitchFamily="50" charset="-128"/>
            </a:endParaRPr>
          </a:p>
        </p:txBody>
      </p:sp>
      <p:sp>
        <p:nvSpPr>
          <p:cNvPr id="5" name="テキスト ボックス 4"/>
          <p:cNvSpPr txBox="1"/>
          <p:nvPr/>
        </p:nvSpPr>
        <p:spPr>
          <a:xfrm>
            <a:off x="152400" y="82550"/>
            <a:ext cx="1825625" cy="584200"/>
          </a:xfrm>
          <a:prstGeom prst="rect">
            <a:avLst/>
          </a:prstGeom>
          <a:noFill/>
          <a:ln w="9525" cmpd="sng">
            <a:noFill/>
          </a:ln>
          <a:effectLst/>
        </p:spPr>
        <p:txBody>
          <a:bodyPr wrap="none">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defRPr/>
            </a:pPr>
            <a:r>
              <a:rPr lang="ja-JP" altLang="en-US" sz="3200" kern="0" dirty="0">
                <a:solidFill>
                  <a:sysClr val="windowText" lastClr="000000"/>
                </a:solidFill>
                <a:latin typeface="Meiryo UI" panose="020B0604030504040204" pitchFamily="50" charset="-128"/>
                <a:ea typeface="Meiryo UI" panose="020B0604030504040204" pitchFamily="50" charset="-128"/>
              </a:rPr>
              <a:t>発表方法</a:t>
            </a:r>
            <a:endParaRPr lang="en-US" altLang="ja-JP" sz="3200" kern="0" dirty="0">
              <a:solidFill>
                <a:sysClr val="windowText" lastClr="000000"/>
              </a:solidFill>
              <a:latin typeface="Meiryo UI" panose="020B0604030504040204" pitchFamily="50" charset="-128"/>
              <a:ea typeface="Meiryo UI" panose="020B0604030504040204" pitchFamily="50" charset="-128"/>
            </a:endParaRPr>
          </a:p>
        </p:txBody>
      </p:sp>
      <p:sp>
        <p:nvSpPr>
          <p:cNvPr id="73744" name="Rectangle 4"/>
          <p:cNvSpPr>
            <a:spLocks noChangeArrowheads="1"/>
          </p:cNvSpPr>
          <p:nvPr/>
        </p:nvSpPr>
        <p:spPr bwMode="auto">
          <a:xfrm>
            <a:off x="539750" y="4868863"/>
            <a:ext cx="3119445" cy="961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6838" tIns="49212" rIns="96838" bIns="49212">
            <a:spAutoFit/>
          </a:bodyPr>
          <a:lstStyle>
            <a:lvl1pPr marL="342900" indent="-342900">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lnSpc>
                <a:spcPct val="90000"/>
              </a:lnSpc>
              <a:buFontTx/>
              <a:buNone/>
            </a:pPr>
            <a:r>
              <a:rPr lang="ja-JP" altLang="en-US" sz="2800" dirty="0" smtClean="0">
                <a:latin typeface="ＭＳ Ｐゴシック" panose="020B0600070205080204" pitchFamily="50" charset="-128"/>
              </a:rPr>
              <a:t>発表順序</a:t>
            </a:r>
            <a:endParaRPr lang="en-US" altLang="ja-JP" sz="2800" dirty="0">
              <a:latin typeface="ＭＳ Ｐゴシック" panose="020B0600070205080204" pitchFamily="50" charset="-128"/>
            </a:endParaRPr>
          </a:p>
          <a:p>
            <a:pPr eaLnBrk="1" hangingPunct="1">
              <a:lnSpc>
                <a:spcPct val="90000"/>
              </a:lnSpc>
              <a:buFontTx/>
              <a:buNone/>
            </a:pPr>
            <a:r>
              <a:rPr lang="ja-JP" altLang="en-US" sz="2800" dirty="0">
                <a:latin typeface="ＭＳ Ｐゴシック" panose="020B0600070205080204" pitchFamily="50" charset="-128"/>
              </a:rPr>
              <a:t>・　</a:t>
            </a:r>
            <a:r>
              <a:rPr lang="ja-JP" altLang="en-US" sz="2800" dirty="0" smtClean="0">
                <a:latin typeface="ＭＳ Ｐゴシック" panose="020B0600070205080204" pitchFamily="50" charset="-128"/>
              </a:rPr>
              <a:t>１ → </a:t>
            </a:r>
            <a:r>
              <a:rPr lang="ja-JP" altLang="en-US" sz="2800" dirty="0">
                <a:latin typeface="ＭＳ Ｐゴシック" panose="020B0600070205080204" pitchFamily="50" charset="-128"/>
              </a:rPr>
              <a:t>２</a:t>
            </a:r>
            <a:r>
              <a:rPr lang="ja-JP" altLang="en-US" sz="2800" dirty="0" smtClean="0">
                <a:latin typeface="ＭＳ Ｐゴシック" panose="020B0600070205080204" pitchFamily="50" charset="-128"/>
              </a:rPr>
              <a:t>　 </a:t>
            </a:r>
            <a:r>
              <a:rPr lang="ja-JP" altLang="en-US" sz="2800" dirty="0">
                <a:latin typeface="ＭＳ Ｐゴシック" panose="020B0600070205080204" pitchFamily="50" charset="-128"/>
              </a:rPr>
              <a:t>２</a:t>
            </a:r>
            <a:r>
              <a:rPr lang="ja-JP" altLang="en-US" sz="2800" dirty="0" smtClean="0">
                <a:latin typeface="ＭＳ Ｐゴシック" panose="020B0600070205080204" pitchFamily="50" charset="-128"/>
              </a:rPr>
              <a:t> → </a:t>
            </a:r>
            <a:r>
              <a:rPr lang="ja-JP" altLang="en-US" sz="2800" dirty="0">
                <a:latin typeface="ＭＳ Ｐゴシック" panose="020B0600070205080204" pitchFamily="50" charset="-128"/>
              </a:rPr>
              <a:t>１</a:t>
            </a:r>
            <a:endParaRPr lang="ja-JP" altLang="en-US" sz="2800" dirty="0">
              <a:latin typeface="ＭＳ Ｐゴシック" panose="020B0600070205080204" pitchFamily="50" charset="-128"/>
            </a:endParaRPr>
          </a:p>
        </p:txBody>
      </p:sp>
      <p:sp>
        <p:nvSpPr>
          <p:cNvPr id="73745" name="Rectangle 4"/>
          <p:cNvSpPr>
            <a:spLocks noChangeArrowheads="1"/>
          </p:cNvSpPr>
          <p:nvPr/>
        </p:nvSpPr>
        <p:spPr bwMode="auto">
          <a:xfrm>
            <a:off x="5307013" y="4868863"/>
            <a:ext cx="3298825" cy="1909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6838" tIns="49212" rIns="96838" bIns="49212">
            <a:spAutoFit/>
          </a:bodyPr>
          <a:lstStyle>
            <a:lvl1pPr marL="342900" indent="-342900">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lnSpc>
                <a:spcPct val="90000"/>
              </a:lnSpc>
              <a:buFontTx/>
              <a:buNone/>
            </a:pPr>
            <a:r>
              <a:rPr lang="ja-JP" altLang="en-US" sz="2800" dirty="0">
                <a:latin typeface="ＭＳ Ｐゴシック" panose="020B0600070205080204" pitchFamily="50" charset="-128"/>
              </a:rPr>
              <a:t>発表準備：１分</a:t>
            </a:r>
          </a:p>
          <a:p>
            <a:pPr eaLnBrk="1" hangingPunct="1">
              <a:lnSpc>
                <a:spcPct val="90000"/>
              </a:lnSpc>
              <a:buFontTx/>
              <a:buNone/>
            </a:pPr>
            <a:r>
              <a:rPr lang="ja-JP" altLang="en-US" sz="2800" dirty="0">
                <a:latin typeface="ＭＳ Ｐゴシック" panose="020B0600070205080204" pitchFamily="50" charset="-128"/>
              </a:rPr>
              <a:t>発表時間：５分</a:t>
            </a:r>
            <a:endParaRPr lang="en-US" altLang="ja-JP" sz="2800" dirty="0">
              <a:latin typeface="ＭＳ Ｐゴシック" panose="020B0600070205080204" pitchFamily="50" charset="-128"/>
            </a:endParaRPr>
          </a:p>
          <a:p>
            <a:pPr eaLnBrk="1" hangingPunct="1">
              <a:lnSpc>
                <a:spcPct val="90000"/>
              </a:lnSpc>
              <a:buFontTx/>
              <a:buNone/>
            </a:pPr>
            <a:r>
              <a:rPr lang="ja-JP" altLang="en-US" sz="2800" dirty="0">
                <a:latin typeface="ＭＳ Ｐゴシック" panose="020B0600070205080204" pitchFamily="50" charset="-128"/>
              </a:rPr>
              <a:t>質疑応答：２分</a:t>
            </a:r>
          </a:p>
          <a:p>
            <a:pPr eaLnBrk="1" hangingPunct="1">
              <a:lnSpc>
                <a:spcPct val="90000"/>
              </a:lnSpc>
              <a:buFontTx/>
              <a:buNone/>
            </a:pPr>
            <a:r>
              <a:rPr lang="ja-JP" altLang="en-US" sz="2800" dirty="0">
                <a:latin typeface="ＭＳ Ｐゴシック" panose="020B0600070205080204" pitchFamily="50" charset="-128"/>
              </a:rPr>
              <a:t>ｱﾄﾞﾊﾞｲｻﾞｰｺﾒﾝﾄ：２分</a:t>
            </a:r>
          </a:p>
        </p:txBody>
      </p:sp>
      <p:pic>
        <p:nvPicPr>
          <p:cNvPr id="73746" name="図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87813" y="2646363"/>
            <a:ext cx="968375" cy="156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3747" name="Picture 8" descr="フリー素材 イラスト 無料棒人間 に対する画像結果"/>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79988" y="2087563"/>
            <a:ext cx="968375" cy="156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8"/>
          <p:cNvSpPr>
            <a:spLocks noChangeArrowheads="1"/>
          </p:cNvSpPr>
          <p:nvPr/>
        </p:nvSpPr>
        <p:spPr bwMode="auto">
          <a:xfrm>
            <a:off x="1687513" y="3800475"/>
            <a:ext cx="163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sz="1400" b="0">
                <a:solidFill>
                  <a:srgbClr val="000000"/>
                </a:solidFill>
                <a:latin typeface="ＭＳ Ｐゴシック" panose="020B0600070205080204" pitchFamily="50" charset="-128"/>
              </a:rPr>
              <a:t>   </a:t>
            </a:r>
            <a:endParaRPr lang="ja-JP" altLang="en-US" sz="1800" b="0"/>
          </a:p>
        </p:txBody>
      </p:sp>
      <p:sp>
        <p:nvSpPr>
          <p:cNvPr id="74755" name="Text Box 40"/>
          <p:cNvSpPr txBox="1">
            <a:spLocks noChangeArrowheads="1"/>
          </p:cNvSpPr>
          <p:nvPr/>
        </p:nvSpPr>
        <p:spPr bwMode="auto">
          <a:xfrm>
            <a:off x="288925" y="260350"/>
            <a:ext cx="8604250" cy="170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just" eaLnBrk="1" hangingPunct="1">
              <a:buFontTx/>
              <a:buNone/>
            </a:pPr>
            <a:r>
              <a:rPr lang="ja-JP" altLang="en-US" sz="1600" b="0">
                <a:latin typeface="Century" panose="02040604050505020304" pitchFamily="18" charset="0"/>
                <a:ea typeface="HG丸ｺﾞｼｯｸM-PRO" panose="020F0600000000000000" pitchFamily="50" charset="-128"/>
              </a:rPr>
              <a:t> </a:t>
            </a:r>
            <a:r>
              <a:rPr lang="ja-JP" altLang="en-US" sz="2800">
                <a:latin typeface="HG丸ｺﾞｼｯｸM-PRO" panose="020F0600000000000000" pitchFamily="50" charset="-128"/>
                <a:ea typeface="HG丸ｺﾞｼｯｸM-PRO" panose="020F0600000000000000" pitchFamily="50" charset="-128"/>
              </a:rPr>
              <a:t>５</a:t>
            </a:r>
            <a:r>
              <a:rPr lang="ja-JP" altLang="en-US" sz="2800">
                <a:solidFill>
                  <a:srgbClr val="000000"/>
                </a:solidFill>
                <a:latin typeface="HG丸ｺﾞｼｯｸM-PRO" panose="020F0600000000000000" pitchFamily="50" charset="-128"/>
                <a:ea typeface="HG丸ｺﾞｼｯｸM-PRO" panose="020F0600000000000000" pitchFamily="50" charset="-128"/>
              </a:rPr>
              <a:t>．なんでも相談会</a:t>
            </a:r>
            <a:endParaRPr lang="ja-JP" altLang="en-US" sz="2800">
              <a:latin typeface="HG丸ｺﾞｼｯｸM-PRO" panose="020F0600000000000000" pitchFamily="50" charset="-128"/>
              <a:ea typeface="HG丸ｺﾞｼｯｸM-PRO" panose="020F0600000000000000" pitchFamily="50" charset="-128"/>
            </a:endParaRPr>
          </a:p>
          <a:p>
            <a:pPr algn="just" eaLnBrk="1" hangingPunct="1">
              <a:buFontTx/>
              <a:buNone/>
            </a:pPr>
            <a:r>
              <a:rPr lang="ja-JP" altLang="en-US" sz="1600" b="0">
                <a:latin typeface="HG丸ｺﾞｼｯｸM-PRO" panose="020F0600000000000000" pitchFamily="50" charset="-128"/>
                <a:ea typeface="HG丸ｺﾞｼｯｸM-PRO" panose="020F0600000000000000" pitchFamily="50" charset="-128"/>
              </a:rPr>
              <a:t>　　皆さんが日頃活動を進める中での悩み事、わからないことや研修会中に発生した</a:t>
            </a:r>
            <a:endParaRPr lang="en-US" altLang="ja-JP" sz="1600" b="0">
              <a:latin typeface="HG丸ｺﾞｼｯｸM-PRO" panose="020F0600000000000000" pitchFamily="50" charset="-128"/>
              <a:ea typeface="HG丸ｺﾞｼｯｸM-PRO" panose="020F0600000000000000" pitchFamily="50" charset="-128"/>
            </a:endParaRPr>
          </a:p>
          <a:p>
            <a:pPr algn="just" eaLnBrk="1" hangingPunct="1">
              <a:buFontTx/>
              <a:buNone/>
            </a:pPr>
            <a:r>
              <a:rPr lang="ja-JP" altLang="en-US" sz="1600" b="0">
                <a:latin typeface="HG丸ｺﾞｼｯｸM-PRO" panose="020F0600000000000000" pitchFamily="50" charset="-128"/>
                <a:ea typeface="HG丸ｺﾞｼｯｸM-PRO" panose="020F0600000000000000" pitchFamily="50" charset="-128"/>
              </a:rPr>
              <a:t>　　問題点・質問などに愛知地区の役員・幹事がアドバイスをします。</a:t>
            </a:r>
          </a:p>
          <a:p>
            <a:pPr algn="just" eaLnBrk="1" hangingPunct="1">
              <a:buFontTx/>
              <a:buNone/>
            </a:pPr>
            <a:r>
              <a:rPr lang="ja-JP" altLang="en-US" sz="1600" b="0">
                <a:latin typeface="Century" panose="02040604050505020304" pitchFamily="18" charset="0"/>
                <a:ea typeface="HG丸ｺﾞｼｯｸM-PRO" panose="020F0600000000000000" pitchFamily="50" charset="-128"/>
              </a:rPr>
              <a:t> </a:t>
            </a:r>
            <a:endParaRPr lang="ja-JP" altLang="en-US" sz="1600" b="0">
              <a:latin typeface="HG丸ｺﾞｼｯｸM-PRO" panose="020F0600000000000000" pitchFamily="50" charset="-128"/>
              <a:ea typeface="HG丸ｺﾞｼｯｸM-PRO" panose="020F0600000000000000" pitchFamily="50" charset="-128"/>
            </a:endParaRPr>
          </a:p>
          <a:p>
            <a:pPr eaLnBrk="1" hangingPunct="1">
              <a:buFontTx/>
              <a:buNone/>
            </a:pPr>
            <a:endParaRPr lang="ja-JP" altLang="en-US" sz="1600" b="0">
              <a:latin typeface="HG丸ｺﾞｼｯｸM-PRO" panose="020F0600000000000000" pitchFamily="50" charset="-128"/>
              <a:ea typeface="HG丸ｺﾞｼｯｸM-PRO" panose="020F0600000000000000" pitchFamily="50" charset="-128"/>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4822A4-C68D-3E66-CDF4-EED2973DF76C}"/>
            </a:ext>
          </a:extLst>
        </p:cNvPr>
        <p:cNvGrpSpPr/>
        <p:nvPr/>
      </p:nvGrpSpPr>
      <p:grpSpPr>
        <a:xfrm>
          <a:off x="0" y="0"/>
          <a:ext cx="0" cy="0"/>
          <a:chOff x="0" y="0"/>
          <a:chExt cx="0" cy="0"/>
        </a:xfrm>
      </p:grpSpPr>
      <p:sp>
        <p:nvSpPr>
          <p:cNvPr id="87049" name="Text Box 9">
            <a:extLst>
              <a:ext uri="{FF2B5EF4-FFF2-40B4-BE49-F238E27FC236}">
                <a16:creationId xmlns:a16="http://schemas.microsoft.com/office/drawing/2014/main" id="{58B4B200-841F-EECC-6719-33A312FF5B66}"/>
              </a:ext>
            </a:extLst>
          </p:cNvPr>
          <p:cNvSpPr txBox="1">
            <a:spLocks noChangeArrowheads="1"/>
          </p:cNvSpPr>
          <p:nvPr/>
        </p:nvSpPr>
        <p:spPr bwMode="auto">
          <a:xfrm>
            <a:off x="1913793" y="416019"/>
            <a:ext cx="5316415" cy="438453"/>
          </a:xfrm>
          <a:prstGeom prst="rect">
            <a:avLst/>
          </a:prstGeom>
          <a:solidFill>
            <a:srgbClr val="CCFF66"/>
          </a:solidFill>
          <a:ln w="9525">
            <a:solidFill>
              <a:schemeClr val="tx1"/>
            </a:solidFill>
            <a:miter lim="800000"/>
            <a:headEnd/>
            <a:tailEnd/>
          </a:ln>
          <a:effectLst>
            <a:outerShdw dist="81320" dir="3080412" algn="ctr" rotWithShape="0">
              <a:schemeClr val="bg2"/>
            </a:outerShdw>
          </a:effectLst>
        </p:spPr>
        <p:txBody>
          <a:bodyPr anchor="ctr">
            <a:spAutoFit/>
          </a:bodyPr>
          <a:lstStyle>
            <a:lvl1pPr algn="l" eaLnBrk="0" hangingPunct="0">
              <a:spcBef>
                <a:spcPct val="0"/>
              </a:spcBef>
              <a:defRPr kumimoji="1">
                <a:solidFill>
                  <a:schemeClr val="tx1"/>
                </a:solidFill>
                <a:latin typeface="Calibri" pitchFamily="34" charset="0"/>
                <a:ea typeface="ＭＳ Ｐゴシック" pitchFamily="50" charset="-128"/>
              </a:defRPr>
            </a:lvl1pPr>
            <a:lvl2pPr marL="742950" indent="-285750" algn="l" eaLnBrk="0" hangingPunct="0">
              <a:spcBef>
                <a:spcPct val="0"/>
              </a:spcBef>
              <a:defRPr kumimoji="1">
                <a:solidFill>
                  <a:schemeClr val="tx1"/>
                </a:solidFill>
                <a:latin typeface="Calibri" pitchFamily="34" charset="0"/>
                <a:ea typeface="ＭＳ Ｐゴシック" pitchFamily="50" charset="-128"/>
              </a:defRPr>
            </a:lvl2pPr>
            <a:lvl3pPr marL="1143000" indent="-228600" algn="l" eaLnBrk="0" hangingPunct="0">
              <a:spcBef>
                <a:spcPct val="0"/>
              </a:spcBef>
              <a:defRPr kumimoji="1">
                <a:solidFill>
                  <a:schemeClr val="tx1"/>
                </a:solidFill>
                <a:latin typeface="Calibri" pitchFamily="34" charset="0"/>
                <a:ea typeface="ＭＳ Ｐゴシック" pitchFamily="50" charset="-128"/>
              </a:defRPr>
            </a:lvl3pPr>
            <a:lvl4pPr marL="1600200" indent="-228600" algn="l" eaLnBrk="0" hangingPunct="0">
              <a:spcBef>
                <a:spcPct val="0"/>
              </a:spcBef>
              <a:defRPr kumimoji="1">
                <a:solidFill>
                  <a:schemeClr val="tx1"/>
                </a:solidFill>
                <a:latin typeface="Calibri" pitchFamily="34" charset="0"/>
                <a:ea typeface="ＭＳ Ｐゴシック" pitchFamily="50" charset="-128"/>
              </a:defRPr>
            </a:lvl4pPr>
            <a:lvl5pPr marL="2057400" indent="-228600" algn="l" eaLnBrk="0" hangingPunct="0">
              <a:spcBef>
                <a:spcPct val="0"/>
              </a:spcBef>
              <a:defRPr kumimoji="1">
                <a:solidFill>
                  <a:schemeClr val="tx1"/>
                </a:solidFill>
                <a:latin typeface="Calibri"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pitchFamily="50" charset="-128"/>
              </a:defRPr>
            </a:lvl9pPr>
          </a:lstStyle>
          <a:p>
            <a:pPr algn="ctr" defTabSz="844083" eaLnBrk="1" hangingPunct="1">
              <a:lnSpc>
                <a:spcPts val="3139"/>
              </a:lnSpc>
              <a:spcBef>
                <a:spcPct val="50000"/>
              </a:spcBef>
              <a:defRPr/>
            </a:pPr>
            <a:r>
              <a:rPr lang="ja-JP" altLang="en-US" sz="2215" b="0" dirty="0">
                <a:solidFill>
                  <a:srgbClr val="000000"/>
                </a:solidFill>
                <a:effectLst>
                  <a:outerShdw blurRad="38100" dist="38100" dir="2700000" algn="tl">
                    <a:srgbClr val="FFFFFF"/>
                  </a:outerShdw>
                </a:effectLst>
                <a:latin typeface="HG丸ｺﾞｼｯｸM-PRO" panose="020F0600000000000000" pitchFamily="50" charset="-128"/>
                <a:ea typeface="HG丸ｺﾞｼｯｸM-PRO" panose="020F0600000000000000" pitchFamily="50" charset="-128"/>
              </a:rPr>
              <a:t>Ｄコース　会場レイアウト（</a:t>
            </a:r>
            <a:r>
              <a:rPr lang="en-US" altLang="ja-JP" sz="2215" b="0" dirty="0">
                <a:solidFill>
                  <a:srgbClr val="000000"/>
                </a:solidFill>
                <a:effectLst>
                  <a:outerShdw blurRad="38100" dist="38100" dir="2700000" algn="tl">
                    <a:srgbClr val="FFFFFF"/>
                  </a:outerShdw>
                </a:effectLst>
                <a:latin typeface="HG丸ｺﾞｼｯｸM-PRO" panose="020F0600000000000000" pitchFamily="50" charset="-128"/>
                <a:ea typeface="HG丸ｺﾞｼｯｸM-PRO" panose="020F0600000000000000" pitchFamily="50" charset="-128"/>
              </a:rPr>
              <a:t>2</a:t>
            </a:r>
            <a:r>
              <a:rPr lang="ja-JP" altLang="en-US" sz="2215" b="0" dirty="0">
                <a:solidFill>
                  <a:srgbClr val="000000"/>
                </a:solidFill>
                <a:effectLst>
                  <a:outerShdw blurRad="38100" dist="38100" dir="2700000" algn="tl">
                    <a:srgbClr val="FFFFFF"/>
                  </a:outerShdw>
                </a:effectLst>
                <a:latin typeface="HG丸ｺﾞｼｯｸM-PRO" panose="020F0600000000000000" pitchFamily="50" charset="-128"/>
                <a:ea typeface="HG丸ｺﾞｼｯｸM-PRO" panose="020F0600000000000000" pitchFamily="50" charset="-128"/>
              </a:rPr>
              <a:t>２日）</a:t>
            </a:r>
          </a:p>
        </p:txBody>
      </p:sp>
      <p:grpSp>
        <p:nvGrpSpPr>
          <p:cNvPr id="12291" name="Group 10">
            <a:extLst>
              <a:ext uri="{FF2B5EF4-FFF2-40B4-BE49-F238E27FC236}">
                <a16:creationId xmlns:a16="http://schemas.microsoft.com/office/drawing/2014/main" id="{3B918576-2B24-4954-F785-E86DCEF7629E}"/>
              </a:ext>
            </a:extLst>
          </p:cNvPr>
          <p:cNvGrpSpPr>
            <a:grpSpLocks/>
          </p:cNvGrpSpPr>
          <p:nvPr/>
        </p:nvGrpSpPr>
        <p:grpSpPr bwMode="auto">
          <a:xfrm>
            <a:off x="1248508" y="3429000"/>
            <a:ext cx="665285" cy="630115"/>
            <a:chOff x="960" y="912"/>
            <a:chExt cx="576" cy="624"/>
          </a:xfrm>
        </p:grpSpPr>
        <p:sp>
          <p:nvSpPr>
            <p:cNvPr id="12325" name="Rectangle 11">
              <a:extLst>
                <a:ext uri="{FF2B5EF4-FFF2-40B4-BE49-F238E27FC236}">
                  <a16:creationId xmlns:a16="http://schemas.microsoft.com/office/drawing/2014/main" id="{48928C56-CDA8-5F9D-D852-0B13C1B4B239}"/>
                </a:ext>
              </a:extLst>
            </p:cNvPr>
            <p:cNvSpPr>
              <a:spLocks noChangeArrowheads="1"/>
            </p:cNvSpPr>
            <p:nvPr/>
          </p:nvSpPr>
          <p:spPr bwMode="auto">
            <a:xfrm>
              <a:off x="960" y="912"/>
              <a:ext cx="192" cy="624"/>
            </a:xfrm>
            <a:prstGeom prst="rect">
              <a:avLst/>
            </a:prstGeom>
            <a:solidFill>
              <a:srgbClr val="663300"/>
            </a:solidFill>
            <a:ln w="9525">
              <a:solidFill>
                <a:schemeClr val="bg1"/>
              </a:solidFill>
              <a:miter lim="800000"/>
              <a:headEnd/>
              <a:tailEnd/>
            </a:ln>
          </p:spPr>
          <p:txBody>
            <a:bodyPr wrap="none" anchor="ct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6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9pPr>
            </a:lstStyle>
            <a:p>
              <a:pPr algn="ctr" defTabSz="844083" eaLnBrk="1" hangingPunct="1">
                <a:spcBef>
                  <a:spcPct val="0"/>
                </a:spcBef>
                <a:buNone/>
              </a:pPr>
              <a:endParaRPr lang="ja-JP" altLang="en-US" sz="1108" b="0">
                <a:solidFill>
                  <a:srgbClr val="000000"/>
                </a:solidFill>
                <a:latin typeface="Calibri" panose="020F0502020204030204" pitchFamily="34" charset="0"/>
              </a:endParaRPr>
            </a:p>
          </p:txBody>
        </p:sp>
        <p:sp>
          <p:nvSpPr>
            <p:cNvPr id="12326" name="Rectangle 12">
              <a:extLst>
                <a:ext uri="{FF2B5EF4-FFF2-40B4-BE49-F238E27FC236}">
                  <a16:creationId xmlns:a16="http://schemas.microsoft.com/office/drawing/2014/main" id="{8B5F60FC-47D0-8F0A-6253-49CCE884DA72}"/>
                </a:ext>
              </a:extLst>
            </p:cNvPr>
            <p:cNvSpPr>
              <a:spLocks noChangeArrowheads="1"/>
            </p:cNvSpPr>
            <p:nvPr/>
          </p:nvSpPr>
          <p:spPr bwMode="auto">
            <a:xfrm>
              <a:off x="1152" y="912"/>
              <a:ext cx="192" cy="624"/>
            </a:xfrm>
            <a:prstGeom prst="rect">
              <a:avLst/>
            </a:prstGeom>
            <a:solidFill>
              <a:srgbClr val="663300"/>
            </a:solidFill>
            <a:ln w="9525">
              <a:solidFill>
                <a:schemeClr val="bg1"/>
              </a:solidFill>
              <a:miter lim="800000"/>
              <a:headEnd/>
              <a:tailEnd/>
            </a:ln>
          </p:spPr>
          <p:txBody>
            <a:bodyPr wrap="none" anchor="ct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6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9pPr>
            </a:lstStyle>
            <a:p>
              <a:pPr algn="ctr" defTabSz="844083" eaLnBrk="1" hangingPunct="1">
                <a:spcBef>
                  <a:spcPct val="0"/>
                </a:spcBef>
                <a:buNone/>
              </a:pPr>
              <a:endParaRPr lang="ja-JP" altLang="en-US" sz="1108" b="0">
                <a:solidFill>
                  <a:srgbClr val="000000"/>
                </a:solidFill>
                <a:latin typeface="Calibri" panose="020F0502020204030204" pitchFamily="34" charset="0"/>
              </a:endParaRPr>
            </a:p>
          </p:txBody>
        </p:sp>
        <p:sp>
          <p:nvSpPr>
            <p:cNvPr id="12327" name="Rectangle 13">
              <a:extLst>
                <a:ext uri="{FF2B5EF4-FFF2-40B4-BE49-F238E27FC236}">
                  <a16:creationId xmlns:a16="http://schemas.microsoft.com/office/drawing/2014/main" id="{C75B7737-AF27-9E83-26DC-B14B083D7F82}"/>
                </a:ext>
              </a:extLst>
            </p:cNvPr>
            <p:cNvSpPr>
              <a:spLocks noChangeArrowheads="1"/>
            </p:cNvSpPr>
            <p:nvPr/>
          </p:nvSpPr>
          <p:spPr bwMode="auto">
            <a:xfrm>
              <a:off x="1344" y="912"/>
              <a:ext cx="192" cy="624"/>
            </a:xfrm>
            <a:prstGeom prst="rect">
              <a:avLst/>
            </a:prstGeom>
            <a:solidFill>
              <a:srgbClr val="663300"/>
            </a:solidFill>
            <a:ln w="9525">
              <a:solidFill>
                <a:schemeClr val="bg1"/>
              </a:solidFill>
              <a:miter lim="800000"/>
              <a:headEnd/>
              <a:tailEnd/>
            </a:ln>
          </p:spPr>
          <p:txBody>
            <a:bodyPr wrap="none" anchor="ct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6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9pPr>
            </a:lstStyle>
            <a:p>
              <a:pPr algn="ctr" defTabSz="844083" eaLnBrk="1" hangingPunct="1">
                <a:spcBef>
                  <a:spcPct val="0"/>
                </a:spcBef>
                <a:buNone/>
              </a:pPr>
              <a:endParaRPr lang="ja-JP" altLang="en-US" sz="1108" b="0">
                <a:solidFill>
                  <a:srgbClr val="000000"/>
                </a:solidFill>
                <a:latin typeface="Calibri" panose="020F0502020204030204" pitchFamily="34" charset="0"/>
              </a:endParaRPr>
            </a:p>
          </p:txBody>
        </p:sp>
      </p:grpSp>
      <p:grpSp>
        <p:nvGrpSpPr>
          <p:cNvPr id="12293" name="グループ化 4">
            <a:extLst>
              <a:ext uri="{FF2B5EF4-FFF2-40B4-BE49-F238E27FC236}">
                <a16:creationId xmlns:a16="http://schemas.microsoft.com/office/drawing/2014/main" id="{B7F2981F-B64C-4B02-2BF5-BF533112D19A}"/>
              </a:ext>
            </a:extLst>
          </p:cNvPr>
          <p:cNvGrpSpPr>
            <a:grpSpLocks/>
          </p:cNvGrpSpPr>
          <p:nvPr/>
        </p:nvGrpSpPr>
        <p:grpSpPr bwMode="auto">
          <a:xfrm>
            <a:off x="6598628" y="3423139"/>
            <a:ext cx="665285" cy="631581"/>
            <a:chOff x="5149850" y="2116138"/>
            <a:chExt cx="928688" cy="990600"/>
          </a:xfrm>
        </p:grpSpPr>
        <p:sp>
          <p:nvSpPr>
            <p:cNvPr id="12319" name="Rectangle 26">
              <a:extLst>
                <a:ext uri="{FF2B5EF4-FFF2-40B4-BE49-F238E27FC236}">
                  <a16:creationId xmlns:a16="http://schemas.microsoft.com/office/drawing/2014/main" id="{468043A7-A06D-4BDD-36F1-C43EED3A41E2}"/>
                </a:ext>
              </a:extLst>
            </p:cNvPr>
            <p:cNvSpPr>
              <a:spLocks noChangeArrowheads="1"/>
            </p:cNvSpPr>
            <p:nvPr/>
          </p:nvSpPr>
          <p:spPr bwMode="auto">
            <a:xfrm>
              <a:off x="5149850" y="2116138"/>
              <a:ext cx="304800" cy="990600"/>
            </a:xfrm>
            <a:prstGeom prst="rect">
              <a:avLst/>
            </a:prstGeom>
            <a:solidFill>
              <a:srgbClr val="663300"/>
            </a:solidFill>
            <a:ln w="9525">
              <a:solidFill>
                <a:schemeClr val="bg1"/>
              </a:solidFill>
              <a:miter lim="800000"/>
              <a:headEnd/>
              <a:tailEnd/>
            </a:ln>
          </p:spPr>
          <p:txBody>
            <a:bodyPr wrap="none" anchor="ct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6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9pPr>
            </a:lstStyle>
            <a:p>
              <a:pPr algn="ctr" defTabSz="844083" eaLnBrk="1" hangingPunct="1">
                <a:spcBef>
                  <a:spcPct val="0"/>
                </a:spcBef>
                <a:buNone/>
              </a:pPr>
              <a:endParaRPr lang="ja-JP" altLang="en-US" sz="1108" b="0">
                <a:solidFill>
                  <a:srgbClr val="000000"/>
                </a:solidFill>
                <a:latin typeface="Calibri" panose="020F0502020204030204" pitchFamily="34" charset="0"/>
              </a:endParaRPr>
            </a:p>
          </p:txBody>
        </p:sp>
        <p:sp>
          <p:nvSpPr>
            <p:cNvPr id="12320" name="Rectangle 27">
              <a:extLst>
                <a:ext uri="{FF2B5EF4-FFF2-40B4-BE49-F238E27FC236}">
                  <a16:creationId xmlns:a16="http://schemas.microsoft.com/office/drawing/2014/main" id="{19FD0017-274E-F674-929D-3C888E4F5E8D}"/>
                </a:ext>
              </a:extLst>
            </p:cNvPr>
            <p:cNvSpPr>
              <a:spLocks noChangeArrowheads="1"/>
            </p:cNvSpPr>
            <p:nvPr/>
          </p:nvSpPr>
          <p:spPr bwMode="auto">
            <a:xfrm>
              <a:off x="5468938" y="2116138"/>
              <a:ext cx="304800" cy="990600"/>
            </a:xfrm>
            <a:prstGeom prst="rect">
              <a:avLst/>
            </a:prstGeom>
            <a:solidFill>
              <a:srgbClr val="663300"/>
            </a:solidFill>
            <a:ln w="9525">
              <a:solidFill>
                <a:schemeClr val="bg1"/>
              </a:solidFill>
              <a:miter lim="800000"/>
              <a:headEnd/>
              <a:tailEnd/>
            </a:ln>
          </p:spPr>
          <p:txBody>
            <a:bodyPr wrap="none" anchor="ct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6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9pPr>
            </a:lstStyle>
            <a:p>
              <a:pPr algn="ctr" defTabSz="844083" eaLnBrk="1" hangingPunct="1">
                <a:spcBef>
                  <a:spcPct val="0"/>
                </a:spcBef>
                <a:buNone/>
              </a:pPr>
              <a:endParaRPr lang="ja-JP" altLang="en-US" sz="1108" b="0">
                <a:solidFill>
                  <a:srgbClr val="000000"/>
                </a:solidFill>
                <a:latin typeface="Calibri" panose="020F0502020204030204" pitchFamily="34" charset="0"/>
              </a:endParaRPr>
            </a:p>
          </p:txBody>
        </p:sp>
        <p:sp>
          <p:nvSpPr>
            <p:cNvPr id="12321" name="Rectangle 28">
              <a:extLst>
                <a:ext uri="{FF2B5EF4-FFF2-40B4-BE49-F238E27FC236}">
                  <a16:creationId xmlns:a16="http://schemas.microsoft.com/office/drawing/2014/main" id="{0F4A205C-FEC4-5B19-5823-263F8C8137B8}"/>
                </a:ext>
              </a:extLst>
            </p:cNvPr>
            <p:cNvSpPr>
              <a:spLocks noChangeArrowheads="1"/>
            </p:cNvSpPr>
            <p:nvPr/>
          </p:nvSpPr>
          <p:spPr bwMode="auto">
            <a:xfrm>
              <a:off x="5773738" y="2116138"/>
              <a:ext cx="304800" cy="990600"/>
            </a:xfrm>
            <a:prstGeom prst="rect">
              <a:avLst/>
            </a:prstGeom>
            <a:solidFill>
              <a:srgbClr val="663300"/>
            </a:solidFill>
            <a:ln w="9525">
              <a:solidFill>
                <a:schemeClr val="bg1"/>
              </a:solidFill>
              <a:miter lim="800000"/>
              <a:headEnd/>
              <a:tailEnd/>
            </a:ln>
          </p:spPr>
          <p:txBody>
            <a:bodyPr wrap="none" anchor="ct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6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9pPr>
            </a:lstStyle>
            <a:p>
              <a:pPr algn="ctr" defTabSz="844083" eaLnBrk="1" hangingPunct="1">
                <a:spcBef>
                  <a:spcPct val="0"/>
                </a:spcBef>
                <a:buNone/>
              </a:pPr>
              <a:endParaRPr lang="ja-JP" altLang="en-US" sz="1108" b="0">
                <a:solidFill>
                  <a:srgbClr val="000000"/>
                </a:solidFill>
                <a:latin typeface="Calibri" panose="020F0502020204030204" pitchFamily="34" charset="0"/>
              </a:endParaRPr>
            </a:p>
          </p:txBody>
        </p:sp>
      </p:grpSp>
      <p:grpSp>
        <p:nvGrpSpPr>
          <p:cNvPr id="12295" name="Group 1068">
            <a:extLst>
              <a:ext uri="{FF2B5EF4-FFF2-40B4-BE49-F238E27FC236}">
                <a16:creationId xmlns:a16="http://schemas.microsoft.com/office/drawing/2014/main" id="{D19E294F-7A57-192F-08A9-48D3A9D76B23}"/>
              </a:ext>
            </a:extLst>
          </p:cNvPr>
          <p:cNvGrpSpPr>
            <a:grpSpLocks/>
          </p:cNvGrpSpPr>
          <p:nvPr/>
        </p:nvGrpSpPr>
        <p:grpSpPr bwMode="auto">
          <a:xfrm>
            <a:off x="3897923" y="902677"/>
            <a:ext cx="1402374" cy="1266092"/>
            <a:chOff x="1968" y="480"/>
            <a:chExt cx="1200" cy="1056"/>
          </a:xfrm>
        </p:grpSpPr>
        <p:sp>
          <p:nvSpPr>
            <p:cNvPr id="12311" name="Rectangle 44">
              <a:extLst>
                <a:ext uri="{FF2B5EF4-FFF2-40B4-BE49-F238E27FC236}">
                  <a16:creationId xmlns:a16="http://schemas.microsoft.com/office/drawing/2014/main" id="{43882E98-7ADE-AD97-F545-347273697D35}"/>
                </a:ext>
              </a:extLst>
            </p:cNvPr>
            <p:cNvSpPr>
              <a:spLocks noChangeArrowheads="1"/>
            </p:cNvSpPr>
            <p:nvPr/>
          </p:nvSpPr>
          <p:spPr bwMode="auto">
            <a:xfrm>
              <a:off x="1968" y="480"/>
              <a:ext cx="1200" cy="48"/>
            </a:xfrm>
            <a:prstGeom prst="rect">
              <a:avLst/>
            </a:prstGeom>
            <a:solidFill>
              <a:schemeClr val="bg2"/>
            </a:solidFill>
            <a:ln w="9525">
              <a:solidFill>
                <a:schemeClr val="tx1"/>
              </a:solidFill>
              <a:miter lim="800000"/>
              <a:headEnd/>
              <a:tailEnd/>
            </a:ln>
          </p:spPr>
          <p:txBody>
            <a:bodyPr wrap="none" anchor="ct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6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9pPr>
            </a:lstStyle>
            <a:p>
              <a:pPr algn="ctr" defTabSz="844083" eaLnBrk="1" hangingPunct="1">
                <a:spcBef>
                  <a:spcPct val="0"/>
                </a:spcBef>
                <a:buNone/>
              </a:pPr>
              <a:endParaRPr lang="ja-JP" altLang="ja-JP" sz="1108" b="0">
                <a:solidFill>
                  <a:srgbClr val="000000"/>
                </a:solidFill>
                <a:latin typeface="Calibri" panose="020F0502020204030204" pitchFamily="34" charset="0"/>
              </a:endParaRPr>
            </a:p>
          </p:txBody>
        </p:sp>
        <p:sp>
          <p:nvSpPr>
            <p:cNvPr id="12312" name="Rectangle 45">
              <a:extLst>
                <a:ext uri="{FF2B5EF4-FFF2-40B4-BE49-F238E27FC236}">
                  <a16:creationId xmlns:a16="http://schemas.microsoft.com/office/drawing/2014/main" id="{D505C138-CDBD-4D7E-AF6F-D92CF50B0071}"/>
                </a:ext>
              </a:extLst>
            </p:cNvPr>
            <p:cNvSpPr>
              <a:spLocks noChangeArrowheads="1"/>
            </p:cNvSpPr>
            <p:nvPr/>
          </p:nvSpPr>
          <p:spPr bwMode="auto">
            <a:xfrm>
              <a:off x="2448" y="912"/>
              <a:ext cx="192" cy="624"/>
            </a:xfrm>
            <a:prstGeom prst="rect">
              <a:avLst/>
            </a:prstGeom>
            <a:solidFill>
              <a:srgbClr val="663300"/>
            </a:solidFill>
            <a:ln w="9525">
              <a:solidFill>
                <a:schemeClr val="tx1"/>
              </a:solidFill>
              <a:miter lim="800000"/>
              <a:headEnd/>
              <a:tailEnd/>
            </a:ln>
          </p:spPr>
          <p:txBody>
            <a:bodyPr wrap="none" anchor="ct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6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9pPr>
            </a:lstStyle>
            <a:p>
              <a:pPr algn="ctr" defTabSz="844083" eaLnBrk="1" hangingPunct="1">
                <a:spcBef>
                  <a:spcPct val="0"/>
                </a:spcBef>
                <a:buNone/>
              </a:pPr>
              <a:endParaRPr lang="ja-JP" altLang="en-US" sz="1292" b="0">
                <a:solidFill>
                  <a:srgbClr val="000000"/>
                </a:solidFill>
                <a:latin typeface="Calibri" panose="020F0502020204030204" pitchFamily="34" charset="0"/>
              </a:endParaRPr>
            </a:p>
          </p:txBody>
        </p:sp>
        <p:sp>
          <p:nvSpPr>
            <p:cNvPr id="12313" name="Rectangle 46">
              <a:extLst>
                <a:ext uri="{FF2B5EF4-FFF2-40B4-BE49-F238E27FC236}">
                  <a16:creationId xmlns:a16="http://schemas.microsoft.com/office/drawing/2014/main" id="{024E97E1-5E48-30CE-674C-297B0C483B3A}"/>
                </a:ext>
              </a:extLst>
            </p:cNvPr>
            <p:cNvSpPr>
              <a:spLocks noChangeArrowheads="1"/>
            </p:cNvSpPr>
            <p:nvPr/>
          </p:nvSpPr>
          <p:spPr bwMode="auto">
            <a:xfrm>
              <a:off x="2496" y="960"/>
              <a:ext cx="96" cy="144"/>
            </a:xfrm>
            <a:prstGeom prst="rect">
              <a:avLst/>
            </a:prstGeom>
            <a:solidFill>
              <a:schemeClr val="bg1"/>
            </a:solidFill>
            <a:ln w="9525">
              <a:solidFill>
                <a:schemeClr val="tx1"/>
              </a:solidFill>
              <a:miter lim="800000"/>
              <a:headEnd/>
              <a:tailEnd/>
            </a:ln>
          </p:spPr>
          <p:txBody>
            <a:bodyPr wrap="none" anchor="ct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6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9pPr>
            </a:lstStyle>
            <a:p>
              <a:pPr algn="ctr" defTabSz="844083" eaLnBrk="1" hangingPunct="1">
                <a:spcBef>
                  <a:spcPct val="0"/>
                </a:spcBef>
                <a:buNone/>
              </a:pPr>
              <a:endParaRPr lang="ja-JP" altLang="en-US" sz="1292" b="0">
                <a:solidFill>
                  <a:srgbClr val="000000"/>
                </a:solidFill>
                <a:latin typeface="Calibri" panose="020F0502020204030204" pitchFamily="34" charset="0"/>
              </a:endParaRPr>
            </a:p>
          </p:txBody>
        </p:sp>
        <p:sp>
          <p:nvSpPr>
            <p:cNvPr id="12314" name="Line 47">
              <a:extLst>
                <a:ext uri="{FF2B5EF4-FFF2-40B4-BE49-F238E27FC236}">
                  <a16:creationId xmlns:a16="http://schemas.microsoft.com/office/drawing/2014/main" id="{00CDC893-A558-2ADC-E227-EDBCC80E0287}"/>
                </a:ext>
              </a:extLst>
            </p:cNvPr>
            <p:cNvSpPr>
              <a:spLocks noChangeShapeType="1"/>
            </p:cNvSpPr>
            <p:nvPr/>
          </p:nvSpPr>
          <p:spPr bwMode="auto">
            <a:xfrm>
              <a:off x="1968" y="528"/>
              <a:ext cx="528" cy="43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defTabSz="844083"/>
              <a:endParaRPr lang="ja-JP" altLang="en-US" sz="2215" b="0">
                <a:ea typeface="ＭＳ Ｐゴシック" panose="020B0600070205080204" pitchFamily="50" charset="-128"/>
              </a:endParaRPr>
            </a:p>
          </p:txBody>
        </p:sp>
        <p:sp>
          <p:nvSpPr>
            <p:cNvPr id="12315" name="Line 48">
              <a:extLst>
                <a:ext uri="{FF2B5EF4-FFF2-40B4-BE49-F238E27FC236}">
                  <a16:creationId xmlns:a16="http://schemas.microsoft.com/office/drawing/2014/main" id="{454046FC-5C5E-AD3E-7291-B02883BA1B42}"/>
                </a:ext>
              </a:extLst>
            </p:cNvPr>
            <p:cNvSpPr>
              <a:spLocks noChangeShapeType="1"/>
            </p:cNvSpPr>
            <p:nvPr/>
          </p:nvSpPr>
          <p:spPr bwMode="auto">
            <a:xfrm flipV="1">
              <a:off x="2544" y="528"/>
              <a:ext cx="624" cy="43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defTabSz="844083"/>
              <a:endParaRPr lang="ja-JP" altLang="en-US" sz="2215" b="0">
                <a:ea typeface="ＭＳ Ｐゴシック" panose="020B0600070205080204" pitchFamily="50" charset="-128"/>
              </a:endParaRPr>
            </a:p>
          </p:txBody>
        </p:sp>
      </p:grpSp>
      <p:pic>
        <p:nvPicPr>
          <p:cNvPr id="12296" name="Picture 50" descr="Icon_13">
            <a:extLst>
              <a:ext uri="{FF2B5EF4-FFF2-40B4-BE49-F238E27FC236}">
                <a16:creationId xmlns:a16="http://schemas.microsoft.com/office/drawing/2014/main" id="{3EBD839E-41CD-91EC-0955-1039431405B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70985" y="800100"/>
            <a:ext cx="773723" cy="773723"/>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pic>
      <p:pic>
        <p:nvPicPr>
          <p:cNvPr id="12297" name="Picture 51" descr="Office_02">
            <a:extLst>
              <a:ext uri="{FF2B5EF4-FFF2-40B4-BE49-F238E27FC236}">
                <a16:creationId xmlns:a16="http://schemas.microsoft.com/office/drawing/2014/main" id="{3EF8B94C-A884-2064-D6C9-070F92D1AA82}"/>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170985" y="1708639"/>
            <a:ext cx="773723" cy="773723"/>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pic>
      <p:sp>
        <p:nvSpPr>
          <p:cNvPr id="12298" name="Text Box 52">
            <a:extLst>
              <a:ext uri="{FF2B5EF4-FFF2-40B4-BE49-F238E27FC236}">
                <a16:creationId xmlns:a16="http://schemas.microsoft.com/office/drawing/2014/main" id="{40383281-3410-891B-B0C5-4E557FF3FAB6}"/>
              </a:ext>
            </a:extLst>
          </p:cNvPr>
          <p:cNvSpPr txBox="1">
            <a:spLocks noChangeArrowheads="1"/>
          </p:cNvSpPr>
          <p:nvPr/>
        </p:nvSpPr>
        <p:spPr bwMode="auto">
          <a:xfrm>
            <a:off x="7703528" y="2461847"/>
            <a:ext cx="1632438" cy="929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6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9pPr>
          </a:lstStyle>
          <a:p>
            <a:pPr algn="ctr" defTabSz="844083" eaLnBrk="1" hangingPunct="1">
              <a:lnSpc>
                <a:spcPct val="40000"/>
              </a:lnSpc>
              <a:spcBef>
                <a:spcPct val="50000"/>
              </a:spcBef>
              <a:buNone/>
            </a:pPr>
            <a:r>
              <a:rPr lang="ja-JP" altLang="en-US" sz="1477" b="0">
                <a:solidFill>
                  <a:srgbClr val="000000"/>
                </a:solidFill>
              </a:rPr>
              <a:t>電源ＯＦＦ</a:t>
            </a:r>
          </a:p>
          <a:p>
            <a:pPr algn="ctr" defTabSz="844083" eaLnBrk="1" hangingPunct="1">
              <a:lnSpc>
                <a:spcPct val="40000"/>
              </a:lnSpc>
              <a:spcBef>
                <a:spcPct val="50000"/>
              </a:spcBef>
              <a:buNone/>
            </a:pPr>
            <a:r>
              <a:rPr lang="ja-JP" altLang="en-US" sz="1477" b="0">
                <a:solidFill>
                  <a:srgbClr val="000000"/>
                </a:solidFill>
              </a:rPr>
              <a:t>または</a:t>
            </a:r>
          </a:p>
          <a:p>
            <a:pPr algn="ctr" defTabSz="844083" eaLnBrk="1" hangingPunct="1">
              <a:lnSpc>
                <a:spcPct val="40000"/>
              </a:lnSpc>
              <a:spcBef>
                <a:spcPct val="50000"/>
              </a:spcBef>
              <a:buNone/>
            </a:pPr>
            <a:r>
              <a:rPr lang="ja-JP" altLang="en-US" sz="1477" b="0">
                <a:solidFill>
                  <a:srgbClr val="000000"/>
                </a:solidFill>
              </a:rPr>
              <a:t>マナーモード</a:t>
            </a:r>
          </a:p>
        </p:txBody>
      </p:sp>
      <p:sp>
        <p:nvSpPr>
          <p:cNvPr id="12299" name="テキスト ボックス 1">
            <a:extLst>
              <a:ext uri="{FF2B5EF4-FFF2-40B4-BE49-F238E27FC236}">
                <a16:creationId xmlns:a16="http://schemas.microsoft.com/office/drawing/2014/main" id="{EC50ABE2-4E68-702C-D8B9-E019D0ADDD57}"/>
              </a:ext>
            </a:extLst>
          </p:cNvPr>
          <p:cNvSpPr txBox="1">
            <a:spLocks noChangeArrowheads="1"/>
          </p:cNvSpPr>
          <p:nvPr/>
        </p:nvSpPr>
        <p:spPr bwMode="auto">
          <a:xfrm>
            <a:off x="93785" y="1434613"/>
            <a:ext cx="1994389" cy="877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Times New Roman" panose="02020603050405020304" pitchFamily="18" charset="0"/>
                <a:ea typeface="ＭＳ Ｐゴシック" panose="020B0600070205080204" pitchFamily="50" charset="-128"/>
              </a:defRPr>
            </a:lvl1pPr>
            <a:lvl2pPr marL="742950" indent="-285750">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defRPr kumimoji="1" sz="2400">
                <a:solidFill>
                  <a:schemeClr val="tx1"/>
                </a:solidFill>
                <a:latin typeface="Times New Roman" panose="02020603050405020304" pitchFamily="18" charset="0"/>
                <a:ea typeface="ＭＳ Ｐゴシック" panose="020B0600070205080204" pitchFamily="50" charset="-128"/>
              </a:defRPr>
            </a:lvl4pPr>
            <a:lvl5pPr marL="2057400" indent="-228600">
              <a:defRPr kumimoji="1" sz="24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9pPr>
          </a:lstStyle>
          <a:p>
            <a:pPr algn="ctr" defTabSz="844083">
              <a:spcBef>
                <a:spcPts val="554"/>
              </a:spcBef>
            </a:pPr>
            <a:r>
              <a:rPr lang="ja-JP" altLang="en-US" sz="1400" b="0" dirty="0">
                <a:solidFill>
                  <a:srgbClr val="000000"/>
                </a:solidFill>
                <a:latin typeface="HG丸ｺﾞｼｯｸM-PRO" panose="020F0600000000000000" pitchFamily="50" charset="-128"/>
                <a:ea typeface="HG丸ｺﾞｼｯｸM-PRO" panose="020F0600000000000000" pitchFamily="50" charset="-128"/>
              </a:rPr>
              <a:t>会場世話人</a:t>
            </a:r>
            <a:endParaRPr lang="en-US" altLang="ja-JP" sz="1400" b="0" dirty="0">
              <a:solidFill>
                <a:srgbClr val="000000"/>
              </a:solidFill>
              <a:latin typeface="HG丸ｺﾞｼｯｸM-PRO" panose="020F0600000000000000" pitchFamily="50" charset="-128"/>
              <a:ea typeface="HG丸ｺﾞｼｯｸM-PRO" panose="020F0600000000000000" pitchFamily="50" charset="-128"/>
            </a:endParaRPr>
          </a:p>
          <a:p>
            <a:pPr algn="ctr" defTabSz="844083">
              <a:spcBef>
                <a:spcPts val="554"/>
              </a:spcBef>
            </a:pPr>
            <a:r>
              <a:rPr lang="ja-JP" altLang="en-US" sz="1800" b="0" dirty="0">
                <a:solidFill>
                  <a:srgbClr val="000000"/>
                </a:solidFill>
                <a:latin typeface="HG丸ｺﾞｼｯｸM-PRO" panose="020F0600000000000000" pitchFamily="50" charset="-128"/>
                <a:ea typeface="HG丸ｺﾞｼｯｸM-PRO" panose="020F0600000000000000" pitchFamily="50" charset="-128"/>
              </a:rPr>
              <a:t>新見　嘉章</a:t>
            </a:r>
            <a:r>
              <a:rPr lang="en-US" altLang="ja-JP" sz="1400" b="0" dirty="0">
                <a:solidFill>
                  <a:srgbClr val="000000"/>
                </a:solidFill>
                <a:latin typeface="HG丸ｺﾞｼｯｸM-PRO" panose="020F0600000000000000" pitchFamily="50" charset="-128"/>
                <a:ea typeface="HG丸ｺﾞｼｯｸM-PRO" panose="020F0600000000000000" pitchFamily="50" charset="-128"/>
              </a:rPr>
              <a:t/>
            </a:r>
            <a:br>
              <a:rPr lang="en-US" altLang="ja-JP" sz="1400" b="0" dirty="0">
                <a:solidFill>
                  <a:srgbClr val="000000"/>
                </a:solidFill>
                <a:latin typeface="HG丸ｺﾞｼｯｸM-PRO" panose="020F0600000000000000" pitchFamily="50" charset="-128"/>
                <a:ea typeface="HG丸ｺﾞｼｯｸM-PRO" panose="020F0600000000000000" pitchFamily="50" charset="-128"/>
              </a:rPr>
            </a:br>
            <a:r>
              <a:rPr lang="ja-JP" altLang="en-US" sz="1400" b="0" dirty="0">
                <a:solidFill>
                  <a:srgbClr val="000000"/>
                </a:solidFill>
                <a:latin typeface="HG丸ｺﾞｼｯｸM-PRO" panose="020F0600000000000000" pitchFamily="50" charset="-128"/>
                <a:ea typeface="HG丸ｺﾞｼｯｸM-PRO" panose="020F0600000000000000" pitchFamily="50" charset="-128"/>
              </a:rPr>
              <a:t>（トヨタ紡織㈱）</a:t>
            </a:r>
          </a:p>
        </p:txBody>
      </p:sp>
      <p:sp>
        <p:nvSpPr>
          <p:cNvPr id="12300" name="テキスト ボックス 2">
            <a:extLst>
              <a:ext uri="{FF2B5EF4-FFF2-40B4-BE49-F238E27FC236}">
                <a16:creationId xmlns:a16="http://schemas.microsoft.com/office/drawing/2014/main" id="{E581DCA9-6759-27E4-5B30-7BB11296143E}"/>
              </a:ext>
            </a:extLst>
          </p:cNvPr>
          <p:cNvSpPr txBox="1">
            <a:spLocks noChangeArrowheads="1"/>
          </p:cNvSpPr>
          <p:nvPr/>
        </p:nvSpPr>
        <p:spPr bwMode="auto">
          <a:xfrm>
            <a:off x="1997319" y="3720612"/>
            <a:ext cx="1800000" cy="800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Times New Roman" panose="02020603050405020304" pitchFamily="18" charset="0"/>
                <a:ea typeface="ＭＳ Ｐゴシック" panose="020B0600070205080204" pitchFamily="50" charset="-128"/>
              </a:defRPr>
            </a:lvl1pPr>
            <a:lvl2pPr marL="742950" indent="-285750">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defRPr kumimoji="1" sz="2400">
                <a:solidFill>
                  <a:schemeClr val="tx1"/>
                </a:solidFill>
                <a:latin typeface="Times New Roman" panose="02020603050405020304" pitchFamily="18" charset="0"/>
                <a:ea typeface="ＭＳ Ｐゴシック" panose="020B0600070205080204" pitchFamily="50" charset="-128"/>
              </a:defRPr>
            </a:lvl4pPr>
            <a:lvl5pPr marL="2057400" indent="-228600">
              <a:defRPr kumimoji="1" sz="24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9pPr>
          </a:lstStyle>
          <a:p>
            <a:pPr algn="ctr" defTabSz="844083"/>
            <a:r>
              <a:rPr lang="ja-JP" altLang="en-US" sz="1400" b="0" dirty="0">
                <a:solidFill>
                  <a:srgbClr val="000000"/>
                </a:solidFill>
                <a:latin typeface="HG丸ｺﾞｼｯｸM-PRO" panose="020F0600000000000000" pitchFamily="50" charset="-128"/>
                <a:ea typeface="HG丸ｺﾞｼｯｸM-PRO" panose="020F0600000000000000" pitchFamily="50" charset="-128"/>
              </a:rPr>
              <a:t>アドバイザー</a:t>
            </a:r>
            <a:endParaRPr lang="en-US" altLang="ja-JP" sz="1400" b="0" dirty="0">
              <a:solidFill>
                <a:srgbClr val="000000"/>
              </a:solidFill>
              <a:latin typeface="HG丸ｺﾞｼｯｸM-PRO" panose="020F0600000000000000" pitchFamily="50" charset="-128"/>
              <a:ea typeface="HG丸ｺﾞｼｯｸM-PRO" panose="020F0600000000000000" pitchFamily="50" charset="-128"/>
            </a:endParaRPr>
          </a:p>
          <a:p>
            <a:pPr algn="ctr" defTabSz="844083"/>
            <a:r>
              <a:rPr lang="ja-JP" altLang="en-US" sz="1800" b="0" dirty="0">
                <a:solidFill>
                  <a:srgbClr val="000000"/>
                </a:solidFill>
                <a:latin typeface="HG丸ｺﾞｼｯｸM-PRO" panose="020F0600000000000000" pitchFamily="50" charset="-128"/>
                <a:ea typeface="HG丸ｺﾞｼｯｸM-PRO" panose="020F0600000000000000" pitchFamily="50" charset="-128"/>
              </a:rPr>
              <a:t>倉橋　理治</a:t>
            </a:r>
            <a:r>
              <a:rPr lang="en-US" altLang="ja-JP" sz="1800" b="0" dirty="0">
                <a:solidFill>
                  <a:srgbClr val="000000"/>
                </a:solidFill>
                <a:latin typeface="HG丸ｺﾞｼｯｸM-PRO" panose="020F0600000000000000" pitchFamily="50" charset="-128"/>
                <a:ea typeface="HG丸ｺﾞｼｯｸM-PRO" panose="020F0600000000000000" pitchFamily="50" charset="-128"/>
              </a:rPr>
              <a:t/>
            </a:r>
            <a:br>
              <a:rPr lang="en-US" altLang="ja-JP" sz="1800" b="0" dirty="0">
                <a:solidFill>
                  <a:srgbClr val="000000"/>
                </a:solidFill>
                <a:latin typeface="HG丸ｺﾞｼｯｸM-PRO" panose="020F0600000000000000" pitchFamily="50" charset="-128"/>
                <a:ea typeface="HG丸ｺﾞｼｯｸM-PRO" panose="020F0600000000000000" pitchFamily="50" charset="-128"/>
              </a:rPr>
            </a:br>
            <a:r>
              <a:rPr lang="ja-JP" altLang="en-US" sz="1400" b="0" dirty="0">
                <a:solidFill>
                  <a:srgbClr val="000000"/>
                </a:solidFill>
                <a:latin typeface="HG丸ｺﾞｼｯｸM-PRO" panose="020F0600000000000000" pitchFamily="50" charset="-128"/>
                <a:ea typeface="HG丸ｺﾞｼｯｸM-PRO" panose="020F0600000000000000" pitchFamily="50" charset="-128"/>
              </a:rPr>
              <a:t>（日本製鉄㈱）</a:t>
            </a:r>
          </a:p>
        </p:txBody>
      </p:sp>
      <p:sp>
        <p:nvSpPr>
          <p:cNvPr id="12301" name="テキスト ボックス 13">
            <a:extLst>
              <a:ext uri="{FF2B5EF4-FFF2-40B4-BE49-F238E27FC236}">
                <a16:creationId xmlns:a16="http://schemas.microsoft.com/office/drawing/2014/main" id="{DFD85E83-CACF-4DCC-5DD1-B69297F4B1CB}"/>
              </a:ext>
            </a:extLst>
          </p:cNvPr>
          <p:cNvSpPr txBox="1">
            <a:spLocks noChangeArrowheads="1"/>
          </p:cNvSpPr>
          <p:nvPr/>
        </p:nvSpPr>
        <p:spPr bwMode="auto">
          <a:xfrm>
            <a:off x="4714142" y="3736730"/>
            <a:ext cx="1800000" cy="800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Times New Roman" panose="02020603050405020304" pitchFamily="18" charset="0"/>
                <a:ea typeface="ＭＳ Ｐゴシック" panose="020B0600070205080204" pitchFamily="50" charset="-128"/>
              </a:defRPr>
            </a:lvl1pPr>
            <a:lvl2pPr marL="742950" indent="-285750">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defRPr kumimoji="1" sz="2400">
                <a:solidFill>
                  <a:schemeClr val="tx1"/>
                </a:solidFill>
                <a:latin typeface="Times New Roman" panose="02020603050405020304" pitchFamily="18" charset="0"/>
                <a:ea typeface="ＭＳ Ｐゴシック" panose="020B0600070205080204" pitchFamily="50" charset="-128"/>
              </a:defRPr>
            </a:lvl4pPr>
            <a:lvl5pPr marL="2057400" indent="-228600">
              <a:defRPr kumimoji="1" sz="24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9pPr>
          </a:lstStyle>
          <a:p>
            <a:pPr algn="ctr" defTabSz="844083"/>
            <a:r>
              <a:rPr lang="ja-JP" altLang="en-US" sz="1400" b="0" dirty="0">
                <a:solidFill>
                  <a:srgbClr val="000000"/>
                </a:solidFill>
                <a:latin typeface="HG丸ｺﾞｼｯｸM-PRO" panose="020F0600000000000000" pitchFamily="50" charset="-128"/>
                <a:ea typeface="HG丸ｺﾞｼｯｸM-PRO" panose="020F0600000000000000" pitchFamily="50" charset="-128"/>
              </a:rPr>
              <a:t>アドバイザー</a:t>
            </a:r>
            <a:endParaRPr lang="en-US" altLang="ja-JP" sz="1400" b="0" dirty="0">
              <a:solidFill>
                <a:srgbClr val="000000"/>
              </a:solidFill>
              <a:latin typeface="HG丸ｺﾞｼｯｸM-PRO" panose="020F0600000000000000" pitchFamily="50" charset="-128"/>
              <a:ea typeface="HG丸ｺﾞｼｯｸM-PRO" panose="020F0600000000000000" pitchFamily="50" charset="-128"/>
            </a:endParaRPr>
          </a:p>
          <a:p>
            <a:pPr algn="ctr" defTabSz="844083"/>
            <a:r>
              <a:rPr lang="ja-JP" altLang="en-US" sz="1800" b="0" dirty="0">
                <a:solidFill>
                  <a:srgbClr val="000000"/>
                </a:solidFill>
                <a:latin typeface="HG丸ｺﾞｼｯｸM-PRO" panose="020F0600000000000000" pitchFamily="50" charset="-128"/>
                <a:ea typeface="HG丸ｺﾞｼｯｸM-PRO" panose="020F0600000000000000" pitchFamily="50" charset="-128"/>
              </a:rPr>
              <a:t>若山　和彦</a:t>
            </a:r>
            <a:r>
              <a:rPr lang="en-US" altLang="ja-JP" sz="1800" b="0" dirty="0">
                <a:solidFill>
                  <a:srgbClr val="000000"/>
                </a:solidFill>
                <a:latin typeface="HG丸ｺﾞｼｯｸM-PRO" panose="020F0600000000000000" pitchFamily="50" charset="-128"/>
                <a:ea typeface="HG丸ｺﾞｼｯｸM-PRO" panose="020F0600000000000000" pitchFamily="50" charset="-128"/>
              </a:rPr>
              <a:t/>
            </a:r>
            <a:br>
              <a:rPr lang="en-US" altLang="ja-JP" sz="1800" b="0" dirty="0">
                <a:solidFill>
                  <a:srgbClr val="000000"/>
                </a:solidFill>
                <a:latin typeface="HG丸ｺﾞｼｯｸM-PRO" panose="020F0600000000000000" pitchFamily="50" charset="-128"/>
                <a:ea typeface="HG丸ｺﾞｼｯｸM-PRO" panose="020F0600000000000000" pitchFamily="50" charset="-128"/>
              </a:rPr>
            </a:br>
            <a:r>
              <a:rPr lang="ja-JP" altLang="en-US" sz="1400" b="0" dirty="0">
                <a:solidFill>
                  <a:srgbClr val="000000"/>
                </a:solidFill>
                <a:latin typeface="HG丸ｺﾞｼｯｸM-PRO" panose="020F0600000000000000" pitchFamily="50" charset="-128"/>
                <a:ea typeface="HG丸ｺﾞｼｯｸM-PRO" panose="020F0600000000000000" pitchFamily="50" charset="-128"/>
              </a:rPr>
              <a:t>（トヨタ紡織㈱）</a:t>
            </a:r>
          </a:p>
        </p:txBody>
      </p:sp>
      <p:sp>
        <p:nvSpPr>
          <p:cNvPr id="12302" name="テキスト ボックス 14">
            <a:extLst>
              <a:ext uri="{FF2B5EF4-FFF2-40B4-BE49-F238E27FC236}">
                <a16:creationId xmlns:a16="http://schemas.microsoft.com/office/drawing/2014/main" id="{6623A47F-8605-38C9-ED35-B6E8F9D4FEAA}"/>
              </a:ext>
            </a:extLst>
          </p:cNvPr>
          <p:cNvSpPr txBox="1">
            <a:spLocks noChangeArrowheads="1"/>
          </p:cNvSpPr>
          <p:nvPr/>
        </p:nvSpPr>
        <p:spPr bwMode="auto">
          <a:xfrm>
            <a:off x="1997320" y="3449003"/>
            <a:ext cx="1661746" cy="291170"/>
          </a:xfrm>
          <a:prstGeom prst="rect">
            <a:avLst/>
          </a:prstGeom>
          <a:solidFill>
            <a:srgbClr val="CCFF66"/>
          </a:solidFill>
          <a:ln w="9525">
            <a:solidFill>
              <a:schemeClr val="tx1"/>
            </a:solidFill>
            <a:miter lim="800000"/>
            <a:headEnd/>
            <a:tailEnd/>
          </a:ln>
        </p:spPr>
        <p:txBody>
          <a:bodyPr anchor="ctr">
            <a:spAutoFit/>
          </a:bodyPr>
          <a:lstStyle>
            <a:lvl1pPr>
              <a:defRPr kumimoji="1" sz="2400">
                <a:solidFill>
                  <a:schemeClr val="tx1"/>
                </a:solidFill>
                <a:latin typeface="Times New Roman" panose="02020603050405020304" pitchFamily="18" charset="0"/>
                <a:ea typeface="ＭＳ Ｐゴシック" panose="020B0600070205080204" pitchFamily="50" charset="-128"/>
              </a:defRPr>
            </a:lvl1pPr>
            <a:lvl2pPr marL="742950" indent="-285750">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defRPr kumimoji="1" sz="2400">
                <a:solidFill>
                  <a:schemeClr val="tx1"/>
                </a:solidFill>
                <a:latin typeface="Times New Roman" panose="02020603050405020304" pitchFamily="18" charset="0"/>
                <a:ea typeface="ＭＳ Ｐゴシック" panose="020B0600070205080204" pitchFamily="50" charset="-128"/>
              </a:defRPr>
            </a:lvl4pPr>
            <a:lvl5pPr marL="2057400" indent="-228600">
              <a:defRPr kumimoji="1" sz="24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9pPr>
          </a:lstStyle>
          <a:p>
            <a:pPr algn="ctr" defTabSz="844083">
              <a:spcBef>
                <a:spcPct val="50000"/>
              </a:spcBef>
            </a:pPr>
            <a:r>
              <a:rPr lang="ja-JP" altLang="en-US" sz="1292">
                <a:solidFill>
                  <a:srgbClr val="000000"/>
                </a:solidFill>
                <a:latin typeface="HG丸ｺﾞｼｯｸM-PRO" panose="020F0600000000000000" pitchFamily="50" charset="-128"/>
                <a:ea typeface="HG丸ｺﾞｼｯｸM-PRO" panose="020F0600000000000000" pitchFamily="50" charset="-128"/>
              </a:rPr>
              <a:t>Ａ－</a:t>
            </a:r>
            <a:r>
              <a:rPr lang="en-US" altLang="ja-JP" sz="1292">
                <a:solidFill>
                  <a:srgbClr val="000000"/>
                </a:solidFill>
                <a:latin typeface="HG丸ｺﾞｼｯｸM-PRO" panose="020F0600000000000000" pitchFamily="50" charset="-128"/>
                <a:ea typeface="HG丸ｺﾞｼｯｸM-PRO" panose="020F0600000000000000" pitchFamily="50" charset="-128"/>
              </a:rPr>
              <a:t>1</a:t>
            </a:r>
            <a:r>
              <a:rPr lang="ja-JP" altLang="en-US" sz="1292">
                <a:solidFill>
                  <a:srgbClr val="000000"/>
                </a:solidFill>
                <a:latin typeface="HG丸ｺﾞｼｯｸM-PRO" panose="020F0600000000000000" pitchFamily="50" charset="-128"/>
                <a:ea typeface="HG丸ｺﾞｼｯｸM-PRO" panose="020F0600000000000000" pitchFamily="50" charset="-128"/>
              </a:rPr>
              <a:t>　グループ</a:t>
            </a:r>
          </a:p>
        </p:txBody>
      </p:sp>
      <p:sp>
        <p:nvSpPr>
          <p:cNvPr id="12303" name="テキスト ボックス 15">
            <a:extLst>
              <a:ext uri="{FF2B5EF4-FFF2-40B4-BE49-F238E27FC236}">
                <a16:creationId xmlns:a16="http://schemas.microsoft.com/office/drawing/2014/main" id="{246B5125-06C0-7E27-FCDE-7403611324E5}"/>
              </a:ext>
            </a:extLst>
          </p:cNvPr>
          <p:cNvSpPr txBox="1">
            <a:spLocks noChangeArrowheads="1"/>
          </p:cNvSpPr>
          <p:nvPr/>
        </p:nvSpPr>
        <p:spPr bwMode="auto">
          <a:xfrm>
            <a:off x="4728797" y="3443141"/>
            <a:ext cx="1661746" cy="291170"/>
          </a:xfrm>
          <a:prstGeom prst="rect">
            <a:avLst/>
          </a:prstGeom>
          <a:solidFill>
            <a:srgbClr val="CCFF66"/>
          </a:solidFill>
          <a:ln w="9525">
            <a:solidFill>
              <a:schemeClr val="tx1"/>
            </a:solidFill>
            <a:miter lim="800000"/>
            <a:headEnd/>
            <a:tailEnd/>
          </a:ln>
        </p:spPr>
        <p:txBody>
          <a:bodyPr anchor="ctr">
            <a:spAutoFit/>
          </a:bodyPr>
          <a:lstStyle>
            <a:lvl1pPr>
              <a:defRPr kumimoji="1" sz="2400">
                <a:solidFill>
                  <a:schemeClr val="tx1"/>
                </a:solidFill>
                <a:latin typeface="Times New Roman" panose="02020603050405020304" pitchFamily="18" charset="0"/>
                <a:ea typeface="ＭＳ Ｐゴシック" panose="020B0600070205080204" pitchFamily="50" charset="-128"/>
              </a:defRPr>
            </a:lvl1pPr>
            <a:lvl2pPr marL="742950" indent="-285750">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defRPr kumimoji="1" sz="2400">
                <a:solidFill>
                  <a:schemeClr val="tx1"/>
                </a:solidFill>
                <a:latin typeface="Times New Roman" panose="02020603050405020304" pitchFamily="18" charset="0"/>
                <a:ea typeface="ＭＳ Ｐゴシック" panose="020B0600070205080204" pitchFamily="50" charset="-128"/>
              </a:defRPr>
            </a:lvl4pPr>
            <a:lvl5pPr marL="2057400" indent="-228600">
              <a:defRPr kumimoji="1" sz="24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9pPr>
          </a:lstStyle>
          <a:p>
            <a:pPr algn="ctr" defTabSz="844083">
              <a:spcBef>
                <a:spcPct val="50000"/>
              </a:spcBef>
            </a:pPr>
            <a:r>
              <a:rPr lang="en-US" altLang="ja-JP" sz="1292">
                <a:solidFill>
                  <a:srgbClr val="000000"/>
                </a:solidFill>
                <a:latin typeface="HG丸ｺﾞｼｯｸM-PRO" panose="020F0600000000000000" pitchFamily="50" charset="-128"/>
                <a:ea typeface="HG丸ｺﾞｼｯｸM-PRO" panose="020F0600000000000000" pitchFamily="50" charset="-128"/>
              </a:rPr>
              <a:t>A</a:t>
            </a:r>
            <a:r>
              <a:rPr lang="ja-JP" altLang="en-US" sz="1292">
                <a:solidFill>
                  <a:srgbClr val="000000"/>
                </a:solidFill>
                <a:latin typeface="HG丸ｺﾞｼｯｸM-PRO" panose="020F0600000000000000" pitchFamily="50" charset="-128"/>
                <a:ea typeface="HG丸ｺﾞｼｯｸM-PRO" panose="020F0600000000000000" pitchFamily="50" charset="-128"/>
              </a:rPr>
              <a:t>－２　グループ</a:t>
            </a:r>
          </a:p>
        </p:txBody>
      </p:sp>
      <p:sp>
        <p:nvSpPr>
          <p:cNvPr id="12306" name="Text Box 51">
            <a:extLst>
              <a:ext uri="{FF2B5EF4-FFF2-40B4-BE49-F238E27FC236}">
                <a16:creationId xmlns:a16="http://schemas.microsoft.com/office/drawing/2014/main" id="{6AD02190-2247-7CA9-E758-992F6648B324}"/>
              </a:ext>
            </a:extLst>
          </p:cNvPr>
          <p:cNvSpPr txBox="1">
            <a:spLocks noChangeArrowheads="1"/>
          </p:cNvSpPr>
          <p:nvPr/>
        </p:nvSpPr>
        <p:spPr bwMode="auto">
          <a:xfrm>
            <a:off x="252047" y="486508"/>
            <a:ext cx="1661746" cy="348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6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9pPr>
          </a:lstStyle>
          <a:p>
            <a:pPr defTabSz="844083" eaLnBrk="1" hangingPunct="1">
              <a:spcBef>
                <a:spcPct val="50000"/>
              </a:spcBef>
              <a:buNone/>
            </a:pPr>
            <a:r>
              <a:rPr lang="ja-JP" altLang="en-US" sz="1662" dirty="0">
                <a:solidFill>
                  <a:srgbClr val="000000"/>
                </a:solidFill>
                <a:latin typeface="HG丸ｺﾞｼｯｸM-PRO" panose="020F0600000000000000" pitchFamily="50" charset="-128"/>
                <a:ea typeface="HG丸ｺﾞｼｯｸM-PRO" panose="020F0600000000000000" pitchFamily="50" charset="-128"/>
              </a:rPr>
              <a:t>５０４会議室</a:t>
            </a:r>
          </a:p>
        </p:txBody>
      </p:sp>
      <p:sp>
        <p:nvSpPr>
          <p:cNvPr id="12307" name="テキスト ボックス 11">
            <a:extLst>
              <a:ext uri="{FF2B5EF4-FFF2-40B4-BE49-F238E27FC236}">
                <a16:creationId xmlns:a16="http://schemas.microsoft.com/office/drawing/2014/main" id="{9C64F884-1C50-50EF-3DF1-2D3BC17B1157}"/>
              </a:ext>
            </a:extLst>
          </p:cNvPr>
          <p:cNvSpPr txBox="1">
            <a:spLocks noChangeArrowheads="1"/>
          </p:cNvSpPr>
          <p:nvPr/>
        </p:nvSpPr>
        <p:spPr bwMode="auto">
          <a:xfrm>
            <a:off x="6457950" y="5443905"/>
            <a:ext cx="2339102"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2400">
                <a:solidFill>
                  <a:schemeClr val="tx1"/>
                </a:solidFill>
                <a:latin typeface="Times New Roman" panose="02020603050405020304" pitchFamily="18" charset="0"/>
                <a:ea typeface="ＭＳ Ｐゴシック" panose="020B0600070205080204" pitchFamily="50" charset="-128"/>
              </a:defRPr>
            </a:lvl1pPr>
            <a:lvl2pPr marL="742950" indent="-285750">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defRPr kumimoji="1" sz="2400">
                <a:solidFill>
                  <a:schemeClr val="tx1"/>
                </a:solidFill>
                <a:latin typeface="Times New Roman" panose="02020603050405020304" pitchFamily="18" charset="0"/>
                <a:ea typeface="ＭＳ Ｐゴシック" panose="020B0600070205080204" pitchFamily="50" charset="-128"/>
              </a:defRPr>
            </a:lvl4pPr>
            <a:lvl5pPr marL="2057400" indent="-228600">
              <a:defRPr kumimoji="1" sz="24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9pPr>
          </a:lstStyle>
          <a:p>
            <a:pPr defTabSz="844083">
              <a:spcBef>
                <a:spcPct val="50000"/>
              </a:spcBef>
            </a:pPr>
            <a:r>
              <a:rPr lang="ja-JP" altLang="en-US" sz="1400" b="0" dirty="0">
                <a:solidFill>
                  <a:srgbClr val="000000"/>
                </a:solidFill>
                <a:latin typeface="HG丸ｺﾞｼｯｸM-PRO" panose="020F0600000000000000" pitchFamily="50" charset="-128"/>
                <a:ea typeface="HG丸ｺﾞｼｯｸM-PRO" panose="020F0600000000000000" pitchFamily="50" charset="-128"/>
              </a:rPr>
              <a:t>サブアドバイザー</a:t>
            </a:r>
            <a:endParaRPr lang="en-US" altLang="ja-JP" sz="1400" b="0" dirty="0">
              <a:solidFill>
                <a:srgbClr val="000000"/>
              </a:solidFill>
              <a:latin typeface="HG丸ｺﾞｼｯｸM-PRO" panose="020F0600000000000000" pitchFamily="50" charset="-128"/>
              <a:ea typeface="HG丸ｺﾞｼｯｸM-PRO" panose="020F0600000000000000" pitchFamily="50" charset="-128"/>
            </a:endParaRPr>
          </a:p>
          <a:p>
            <a:pPr defTabSz="844083">
              <a:spcBef>
                <a:spcPct val="50000"/>
              </a:spcBef>
            </a:pPr>
            <a:r>
              <a:rPr lang="ja-JP" altLang="en-US" sz="1400" b="0" dirty="0">
                <a:solidFill>
                  <a:srgbClr val="000000"/>
                </a:solidFill>
                <a:latin typeface="HG丸ｺﾞｼｯｸM-PRO" panose="020F0600000000000000" pitchFamily="50" charset="-128"/>
                <a:ea typeface="HG丸ｺﾞｼｯｸM-PRO" panose="020F0600000000000000" pitchFamily="50" charset="-128"/>
              </a:rPr>
              <a:t>熊谷　賢一（愛三工業㈱）</a:t>
            </a:r>
            <a:r>
              <a:rPr lang="en-US" altLang="ja-JP" sz="1400" b="0" dirty="0">
                <a:solidFill>
                  <a:srgbClr val="000000"/>
                </a:solidFill>
                <a:latin typeface="HG丸ｺﾞｼｯｸM-PRO" panose="020F0600000000000000" pitchFamily="50" charset="-128"/>
                <a:ea typeface="HG丸ｺﾞｼｯｸM-PRO" panose="020F0600000000000000" pitchFamily="50" charset="-128"/>
              </a:rPr>
              <a:t/>
            </a:r>
            <a:br>
              <a:rPr lang="en-US" altLang="ja-JP" sz="1400" b="0" dirty="0">
                <a:solidFill>
                  <a:srgbClr val="000000"/>
                </a:solidFill>
                <a:latin typeface="HG丸ｺﾞｼｯｸM-PRO" panose="020F0600000000000000" pitchFamily="50" charset="-128"/>
                <a:ea typeface="HG丸ｺﾞｼｯｸM-PRO" panose="020F0600000000000000" pitchFamily="50" charset="-128"/>
              </a:rPr>
            </a:br>
            <a:r>
              <a:rPr lang="zh-TW" altLang="en-US" sz="1400" b="0" dirty="0">
                <a:solidFill>
                  <a:srgbClr val="000000"/>
                </a:solidFill>
                <a:latin typeface="HG丸ｺﾞｼｯｸM-PRO" panose="020F0600000000000000" pitchFamily="50" charset="-128"/>
                <a:ea typeface="HG丸ｺﾞｼｯｸM-PRO" panose="020F0600000000000000" pitchFamily="50" charset="-128"/>
              </a:rPr>
              <a:t>須藤　陽平（大豊工業㈱）</a:t>
            </a:r>
            <a:r>
              <a:rPr lang="en-US" altLang="ja-JP" sz="1400" b="0" dirty="0">
                <a:solidFill>
                  <a:srgbClr val="000000"/>
                </a:solidFill>
                <a:latin typeface="HG丸ｺﾞｼｯｸM-PRO" panose="020F0600000000000000" pitchFamily="50" charset="-128"/>
                <a:ea typeface="HG丸ｺﾞｼｯｸM-PRO" panose="020F0600000000000000" pitchFamily="50" charset="-128"/>
              </a:rPr>
              <a:t/>
            </a:r>
            <a:br>
              <a:rPr lang="en-US" altLang="ja-JP" sz="1400" b="0" dirty="0">
                <a:solidFill>
                  <a:srgbClr val="000000"/>
                </a:solidFill>
                <a:latin typeface="HG丸ｺﾞｼｯｸM-PRO" panose="020F0600000000000000" pitchFamily="50" charset="-128"/>
                <a:ea typeface="HG丸ｺﾞｼｯｸM-PRO" panose="020F0600000000000000" pitchFamily="50" charset="-128"/>
              </a:rPr>
            </a:br>
            <a:r>
              <a:rPr lang="ja-JP" altLang="en-US" sz="1400" b="0" dirty="0">
                <a:solidFill>
                  <a:srgbClr val="000000"/>
                </a:solidFill>
                <a:latin typeface="HG丸ｺﾞｼｯｸM-PRO" panose="020F0600000000000000" pitchFamily="50" charset="-128"/>
                <a:ea typeface="HG丸ｺﾞｼｯｸM-PRO" panose="020F0600000000000000" pitchFamily="50" charset="-128"/>
              </a:rPr>
              <a:t>横畑　正則（豊臣機工㈱）</a:t>
            </a:r>
            <a:endParaRPr lang="en-US" altLang="ja-JP" sz="1400" b="0" dirty="0">
              <a:solidFill>
                <a:srgbClr val="000000"/>
              </a:solidFill>
              <a:latin typeface="HG丸ｺﾞｼｯｸM-PRO" panose="020F0600000000000000" pitchFamily="50" charset="-128"/>
              <a:ea typeface="HG丸ｺﾞｼｯｸM-PRO" panose="020F0600000000000000" pitchFamily="50" charset="-128"/>
            </a:endParaRPr>
          </a:p>
        </p:txBody>
      </p:sp>
      <p:sp>
        <p:nvSpPr>
          <p:cNvPr id="12310" name="テキスト ボックス 1">
            <a:extLst>
              <a:ext uri="{FF2B5EF4-FFF2-40B4-BE49-F238E27FC236}">
                <a16:creationId xmlns:a16="http://schemas.microsoft.com/office/drawing/2014/main" id="{87D861C2-1ACE-F528-D17A-B42EF92195EF}"/>
              </a:ext>
            </a:extLst>
          </p:cNvPr>
          <p:cNvSpPr txBox="1">
            <a:spLocks noChangeArrowheads="1"/>
          </p:cNvSpPr>
          <p:nvPr/>
        </p:nvSpPr>
        <p:spPr bwMode="auto">
          <a:xfrm>
            <a:off x="2099897" y="1434613"/>
            <a:ext cx="1994388" cy="877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Times New Roman" panose="02020603050405020304" pitchFamily="18" charset="0"/>
                <a:ea typeface="ＭＳ Ｐゴシック" panose="020B0600070205080204" pitchFamily="50" charset="-128"/>
              </a:defRPr>
            </a:lvl1pPr>
            <a:lvl2pPr marL="742950" indent="-285750">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defRPr kumimoji="1" sz="2400">
                <a:solidFill>
                  <a:schemeClr val="tx1"/>
                </a:solidFill>
                <a:latin typeface="Times New Roman" panose="02020603050405020304" pitchFamily="18" charset="0"/>
                <a:ea typeface="ＭＳ Ｐゴシック" panose="020B0600070205080204" pitchFamily="50" charset="-128"/>
              </a:defRPr>
            </a:lvl4pPr>
            <a:lvl5pPr marL="2057400" indent="-228600">
              <a:defRPr kumimoji="1" sz="24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9pPr>
          </a:lstStyle>
          <a:p>
            <a:pPr algn="ctr" defTabSz="844083">
              <a:spcBef>
                <a:spcPts val="554"/>
              </a:spcBef>
            </a:pPr>
            <a:r>
              <a:rPr lang="ja-JP" altLang="en-US" sz="1400" b="0" dirty="0">
                <a:solidFill>
                  <a:srgbClr val="000000"/>
                </a:solidFill>
                <a:latin typeface="HG丸ｺﾞｼｯｸM-PRO" panose="020F0600000000000000" pitchFamily="50" charset="-128"/>
                <a:ea typeface="HG丸ｺﾞｼｯｸM-PRO" panose="020F0600000000000000" pitchFamily="50" charset="-128"/>
              </a:rPr>
              <a:t>チーフアドバイザー</a:t>
            </a:r>
            <a:endParaRPr lang="en-US" altLang="ja-JP" sz="1400" b="0" dirty="0">
              <a:solidFill>
                <a:srgbClr val="000000"/>
              </a:solidFill>
              <a:latin typeface="HG丸ｺﾞｼｯｸM-PRO" panose="020F0600000000000000" pitchFamily="50" charset="-128"/>
              <a:ea typeface="HG丸ｺﾞｼｯｸM-PRO" panose="020F0600000000000000" pitchFamily="50" charset="-128"/>
            </a:endParaRPr>
          </a:p>
          <a:p>
            <a:pPr algn="ctr" defTabSz="844083">
              <a:spcBef>
                <a:spcPts val="554"/>
              </a:spcBef>
            </a:pPr>
            <a:r>
              <a:rPr lang="ja-JP" altLang="en-US" sz="1800" b="0" dirty="0">
                <a:solidFill>
                  <a:srgbClr val="000000"/>
                </a:solidFill>
                <a:latin typeface="HG丸ｺﾞｼｯｸM-PRO" panose="020F0600000000000000" pitchFamily="50" charset="-128"/>
                <a:ea typeface="HG丸ｺﾞｼｯｸM-PRO" panose="020F0600000000000000" pitchFamily="50" charset="-128"/>
              </a:rPr>
              <a:t>岩瀬　洋一</a:t>
            </a:r>
            <a:r>
              <a:rPr lang="en-US" altLang="ja-JP" sz="1400" b="0" dirty="0">
                <a:solidFill>
                  <a:srgbClr val="000000"/>
                </a:solidFill>
                <a:latin typeface="HG丸ｺﾞｼｯｸM-PRO" panose="020F0600000000000000" pitchFamily="50" charset="-128"/>
                <a:ea typeface="HG丸ｺﾞｼｯｸM-PRO" panose="020F0600000000000000" pitchFamily="50" charset="-128"/>
              </a:rPr>
              <a:t/>
            </a:r>
            <a:br>
              <a:rPr lang="en-US" altLang="ja-JP" sz="1400" b="0" dirty="0">
                <a:solidFill>
                  <a:srgbClr val="000000"/>
                </a:solidFill>
                <a:latin typeface="HG丸ｺﾞｼｯｸM-PRO" panose="020F0600000000000000" pitchFamily="50" charset="-128"/>
                <a:ea typeface="HG丸ｺﾞｼｯｸM-PRO" panose="020F0600000000000000" pitchFamily="50" charset="-128"/>
              </a:rPr>
            </a:br>
            <a:r>
              <a:rPr lang="ja-JP" altLang="en-US" sz="1400" b="0" dirty="0">
                <a:solidFill>
                  <a:srgbClr val="000000"/>
                </a:solidFill>
                <a:latin typeface="HG丸ｺﾞｼｯｸM-PRO" panose="020F0600000000000000" pitchFamily="50" charset="-128"/>
                <a:ea typeface="HG丸ｺﾞｼｯｸM-PRO" panose="020F0600000000000000" pitchFamily="50" charset="-128"/>
              </a:rPr>
              <a:t>（㈱アイシン）</a:t>
            </a:r>
          </a:p>
        </p:txBody>
      </p:sp>
    </p:spTree>
    <p:extLst>
      <p:ext uri="{BB962C8B-B14F-4D97-AF65-F5344CB8AC3E}">
        <p14:creationId xmlns:p14="http://schemas.microsoft.com/office/powerpoint/2010/main" val="20136967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正方形/長方形 3">
            <a:extLst>
              <a:ext uri="{FF2B5EF4-FFF2-40B4-BE49-F238E27FC236}">
                <a16:creationId xmlns:a16="http://schemas.microsoft.com/office/drawing/2014/main" id="{8A690746-2910-031F-6272-05100830599F}"/>
              </a:ext>
            </a:extLst>
          </p:cNvPr>
          <p:cNvSpPr>
            <a:spLocks noChangeArrowheads="1"/>
          </p:cNvSpPr>
          <p:nvPr/>
        </p:nvSpPr>
        <p:spPr bwMode="auto">
          <a:xfrm>
            <a:off x="582613" y="357188"/>
            <a:ext cx="572928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3200" b="1">
                <a:solidFill>
                  <a:srgbClr val="000000"/>
                </a:solidFill>
                <a:latin typeface="Times New Roman" panose="02020603050405020304" pitchFamily="18" charset="0"/>
                <a:ea typeface="HGP創英角ｺﾞｼｯｸUB" panose="020B0900000000000000" pitchFamily="50" charset="-128"/>
              </a:defRPr>
            </a:lvl1pPr>
            <a:lvl2pPr marL="742950" indent="-285750">
              <a:defRPr kumimoji="1" sz="3200" b="1">
                <a:solidFill>
                  <a:srgbClr val="000000"/>
                </a:solidFill>
                <a:latin typeface="Times New Roman" panose="02020603050405020304" pitchFamily="18" charset="0"/>
                <a:ea typeface="HGP創英角ｺﾞｼｯｸUB" panose="020B0900000000000000" pitchFamily="50" charset="-128"/>
              </a:defRPr>
            </a:lvl2pPr>
            <a:lvl3pPr marL="1143000" indent="-228600">
              <a:defRPr kumimoji="1" sz="3200" b="1">
                <a:solidFill>
                  <a:srgbClr val="000000"/>
                </a:solidFill>
                <a:latin typeface="Times New Roman" panose="02020603050405020304" pitchFamily="18" charset="0"/>
                <a:ea typeface="HGP創英角ｺﾞｼｯｸUB" panose="020B0900000000000000" pitchFamily="50" charset="-128"/>
              </a:defRPr>
            </a:lvl3pPr>
            <a:lvl4pPr marL="1600200" indent="-228600">
              <a:defRPr kumimoji="1" sz="3200" b="1">
                <a:solidFill>
                  <a:srgbClr val="000000"/>
                </a:solidFill>
                <a:latin typeface="Times New Roman" panose="02020603050405020304" pitchFamily="18" charset="0"/>
                <a:ea typeface="HGP創英角ｺﾞｼｯｸUB" panose="020B0900000000000000" pitchFamily="50" charset="-128"/>
              </a:defRPr>
            </a:lvl4pPr>
            <a:lvl5pPr marL="2057400" indent="-228600">
              <a:defRPr kumimoji="1" sz="3200" b="1">
                <a:solidFill>
                  <a:srgbClr val="000000"/>
                </a:solidFill>
                <a:latin typeface="Times New Roman" panose="02020603050405020304" pitchFamily="18" charset="0"/>
                <a:ea typeface="HGP創英角ｺﾞｼｯｸUB" panose="020B0900000000000000" pitchFamily="50" charset="-128"/>
              </a:defRPr>
            </a:lvl5pPr>
            <a:lvl6pPr marL="2514600" indent="-228600" eaLnBrk="0" fontAlgn="base" hangingPunct="0">
              <a:spcBef>
                <a:spcPct val="0"/>
              </a:spcBef>
              <a:spcAft>
                <a:spcPct val="0"/>
              </a:spcAft>
              <a:defRPr kumimoji="1" sz="3200" b="1">
                <a:solidFill>
                  <a:srgbClr val="000000"/>
                </a:solidFill>
                <a:latin typeface="Times New Roman" panose="02020603050405020304" pitchFamily="18" charset="0"/>
                <a:ea typeface="HGP創英角ｺﾞｼｯｸUB" panose="020B0900000000000000" pitchFamily="50" charset="-128"/>
              </a:defRPr>
            </a:lvl6pPr>
            <a:lvl7pPr marL="2971800" indent="-228600" eaLnBrk="0" fontAlgn="base" hangingPunct="0">
              <a:spcBef>
                <a:spcPct val="0"/>
              </a:spcBef>
              <a:spcAft>
                <a:spcPct val="0"/>
              </a:spcAft>
              <a:defRPr kumimoji="1" sz="3200" b="1">
                <a:solidFill>
                  <a:srgbClr val="000000"/>
                </a:solidFill>
                <a:latin typeface="Times New Roman" panose="02020603050405020304" pitchFamily="18" charset="0"/>
                <a:ea typeface="HGP創英角ｺﾞｼｯｸUB" panose="020B0900000000000000" pitchFamily="50" charset="-128"/>
              </a:defRPr>
            </a:lvl7pPr>
            <a:lvl8pPr marL="3429000" indent="-228600" eaLnBrk="0" fontAlgn="base" hangingPunct="0">
              <a:spcBef>
                <a:spcPct val="0"/>
              </a:spcBef>
              <a:spcAft>
                <a:spcPct val="0"/>
              </a:spcAft>
              <a:defRPr kumimoji="1" sz="3200" b="1">
                <a:solidFill>
                  <a:srgbClr val="000000"/>
                </a:solidFill>
                <a:latin typeface="Times New Roman" panose="02020603050405020304" pitchFamily="18" charset="0"/>
                <a:ea typeface="HGP創英角ｺﾞｼｯｸUB" panose="020B0900000000000000" pitchFamily="50" charset="-128"/>
              </a:defRPr>
            </a:lvl8pPr>
            <a:lvl9pPr marL="3886200" indent="-228600" eaLnBrk="0" fontAlgn="base" hangingPunct="0">
              <a:spcBef>
                <a:spcPct val="0"/>
              </a:spcBef>
              <a:spcAft>
                <a:spcPct val="0"/>
              </a:spcAft>
              <a:defRPr kumimoji="1" sz="3200" b="1">
                <a:solidFill>
                  <a:srgbClr val="000000"/>
                </a:solidFill>
                <a:latin typeface="Times New Roman" panose="02020603050405020304" pitchFamily="18" charset="0"/>
                <a:ea typeface="HGP創英角ｺﾞｼｯｸUB" panose="020B0900000000000000" pitchFamily="50" charset="-128"/>
              </a:defRPr>
            </a:lvl9pPr>
          </a:lstStyle>
          <a:p>
            <a:r>
              <a:rPr lang="ja-JP" altLang="en-US" sz="2800" dirty="0">
                <a:latin typeface="HG丸ｺﾞｼｯｸM-PRO" panose="020F0600000000000000" pitchFamily="50" charset="-128"/>
                <a:ea typeface="HG丸ｺﾞｼｯｸM-PRO" panose="020F0600000000000000" pitchFamily="50" charset="-128"/>
              </a:rPr>
              <a:t>アンケートのお願い</a:t>
            </a:r>
          </a:p>
        </p:txBody>
      </p:sp>
      <p:sp>
        <p:nvSpPr>
          <p:cNvPr id="38915" name="正方形/長方形 5">
            <a:extLst>
              <a:ext uri="{FF2B5EF4-FFF2-40B4-BE49-F238E27FC236}">
                <a16:creationId xmlns:a16="http://schemas.microsoft.com/office/drawing/2014/main" id="{52BE97E4-DDA2-4048-8826-110C71AABF7B}"/>
              </a:ext>
            </a:extLst>
          </p:cNvPr>
          <p:cNvSpPr>
            <a:spLocks noChangeArrowheads="1"/>
          </p:cNvSpPr>
          <p:nvPr/>
        </p:nvSpPr>
        <p:spPr bwMode="auto">
          <a:xfrm>
            <a:off x="971550" y="1104900"/>
            <a:ext cx="7921625"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3200" b="1">
                <a:solidFill>
                  <a:srgbClr val="000000"/>
                </a:solidFill>
                <a:latin typeface="Times New Roman" panose="02020603050405020304" pitchFamily="18" charset="0"/>
                <a:ea typeface="HGP創英角ｺﾞｼｯｸUB" panose="020B0900000000000000" pitchFamily="50" charset="-128"/>
              </a:defRPr>
            </a:lvl1pPr>
            <a:lvl2pPr marL="742950" indent="-285750">
              <a:defRPr kumimoji="1" sz="3200" b="1">
                <a:solidFill>
                  <a:srgbClr val="000000"/>
                </a:solidFill>
                <a:latin typeface="Times New Roman" panose="02020603050405020304" pitchFamily="18" charset="0"/>
                <a:ea typeface="HGP創英角ｺﾞｼｯｸUB" panose="020B0900000000000000" pitchFamily="50" charset="-128"/>
              </a:defRPr>
            </a:lvl2pPr>
            <a:lvl3pPr marL="1143000" indent="-228600">
              <a:defRPr kumimoji="1" sz="3200" b="1">
                <a:solidFill>
                  <a:srgbClr val="000000"/>
                </a:solidFill>
                <a:latin typeface="Times New Roman" panose="02020603050405020304" pitchFamily="18" charset="0"/>
                <a:ea typeface="HGP創英角ｺﾞｼｯｸUB" panose="020B0900000000000000" pitchFamily="50" charset="-128"/>
              </a:defRPr>
            </a:lvl3pPr>
            <a:lvl4pPr marL="1600200" indent="-228600">
              <a:defRPr kumimoji="1" sz="3200" b="1">
                <a:solidFill>
                  <a:srgbClr val="000000"/>
                </a:solidFill>
                <a:latin typeface="Times New Roman" panose="02020603050405020304" pitchFamily="18" charset="0"/>
                <a:ea typeface="HGP創英角ｺﾞｼｯｸUB" panose="020B0900000000000000" pitchFamily="50" charset="-128"/>
              </a:defRPr>
            </a:lvl4pPr>
            <a:lvl5pPr marL="2057400" indent="-228600">
              <a:defRPr kumimoji="1" sz="3200" b="1">
                <a:solidFill>
                  <a:srgbClr val="000000"/>
                </a:solidFill>
                <a:latin typeface="Times New Roman" panose="02020603050405020304" pitchFamily="18" charset="0"/>
                <a:ea typeface="HGP創英角ｺﾞｼｯｸUB" panose="020B0900000000000000" pitchFamily="50" charset="-128"/>
              </a:defRPr>
            </a:lvl5pPr>
            <a:lvl6pPr marL="2514600" indent="-228600" eaLnBrk="0" fontAlgn="base" hangingPunct="0">
              <a:spcBef>
                <a:spcPct val="0"/>
              </a:spcBef>
              <a:spcAft>
                <a:spcPct val="0"/>
              </a:spcAft>
              <a:defRPr kumimoji="1" sz="3200" b="1">
                <a:solidFill>
                  <a:srgbClr val="000000"/>
                </a:solidFill>
                <a:latin typeface="Times New Roman" panose="02020603050405020304" pitchFamily="18" charset="0"/>
                <a:ea typeface="HGP創英角ｺﾞｼｯｸUB" panose="020B0900000000000000" pitchFamily="50" charset="-128"/>
              </a:defRPr>
            </a:lvl6pPr>
            <a:lvl7pPr marL="2971800" indent="-228600" eaLnBrk="0" fontAlgn="base" hangingPunct="0">
              <a:spcBef>
                <a:spcPct val="0"/>
              </a:spcBef>
              <a:spcAft>
                <a:spcPct val="0"/>
              </a:spcAft>
              <a:defRPr kumimoji="1" sz="3200" b="1">
                <a:solidFill>
                  <a:srgbClr val="000000"/>
                </a:solidFill>
                <a:latin typeface="Times New Roman" panose="02020603050405020304" pitchFamily="18" charset="0"/>
                <a:ea typeface="HGP創英角ｺﾞｼｯｸUB" panose="020B0900000000000000" pitchFamily="50" charset="-128"/>
              </a:defRPr>
            </a:lvl7pPr>
            <a:lvl8pPr marL="3429000" indent="-228600" eaLnBrk="0" fontAlgn="base" hangingPunct="0">
              <a:spcBef>
                <a:spcPct val="0"/>
              </a:spcBef>
              <a:spcAft>
                <a:spcPct val="0"/>
              </a:spcAft>
              <a:defRPr kumimoji="1" sz="3200" b="1">
                <a:solidFill>
                  <a:srgbClr val="000000"/>
                </a:solidFill>
                <a:latin typeface="Times New Roman" panose="02020603050405020304" pitchFamily="18" charset="0"/>
                <a:ea typeface="HGP創英角ｺﾞｼｯｸUB" panose="020B0900000000000000" pitchFamily="50" charset="-128"/>
              </a:defRPr>
            </a:lvl8pPr>
            <a:lvl9pPr marL="3886200" indent="-228600" eaLnBrk="0" fontAlgn="base" hangingPunct="0">
              <a:spcBef>
                <a:spcPct val="0"/>
              </a:spcBef>
              <a:spcAft>
                <a:spcPct val="0"/>
              </a:spcAft>
              <a:defRPr kumimoji="1" sz="3200" b="1">
                <a:solidFill>
                  <a:srgbClr val="000000"/>
                </a:solidFill>
                <a:latin typeface="Times New Roman" panose="02020603050405020304" pitchFamily="18" charset="0"/>
                <a:ea typeface="HGP創英角ｺﾞｼｯｸUB" panose="020B0900000000000000" pitchFamily="50" charset="-128"/>
              </a:defRPr>
            </a:lvl9pPr>
          </a:lstStyle>
          <a:p>
            <a:r>
              <a:rPr lang="ja-JP" altLang="en-US" sz="2800" dirty="0">
                <a:latin typeface="HG丸ｺﾞｼｯｸM-PRO" panose="020F0600000000000000" pitchFamily="50" charset="-128"/>
                <a:ea typeface="HG丸ｺﾞｼｯｸM-PRO" panose="020F0600000000000000" pitchFamily="50" charset="-128"/>
              </a:rPr>
              <a:t>スマートフォンにてＱＲコードを読み取って、</a:t>
            </a:r>
            <a:endParaRPr lang="en-US" altLang="ja-JP" sz="2800" dirty="0">
              <a:latin typeface="HG丸ｺﾞｼｯｸM-PRO" panose="020F0600000000000000" pitchFamily="50" charset="-128"/>
              <a:ea typeface="HG丸ｺﾞｼｯｸM-PRO" panose="020F0600000000000000" pitchFamily="50" charset="-128"/>
            </a:endParaRPr>
          </a:p>
          <a:p>
            <a:r>
              <a:rPr lang="ja-JP" altLang="en-US" sz="2800" dirty="0">
                <a:latin typeface="HG丸ｺﾞｼｯｸM-PRO" panose="020F0600000000000000" pitchFamily="50" charset="-128"/>
                <a:ea typeface="HG丸ｺﾞｼｯｸM-PRO" panose="020F0600000000000000" pitchFamily="50" charset="-128"/>
              </a:rPr>
              <a:t>アンケートへの回答をお願いします。</a:t>
            </a:r>
            <a:endParaRPr lang="en-US" altLang="ja-JP" sz="2800" dirty="0">
              <a:latin typeface="HG丸ｺﾞｼｯｸM-PRO" panose="020F0600000000000000" pitchFamily="50" charset="-128"/>
              <a:ea typeface="HG丸ｺﾞｼｯｸM-PRO" panose="020F0600000000000000" pitchFamily="50" charset="-128"/>
            </a:endParaRPr>
          </a:p>
        </p:txBody>
      </p:sp>
      <p:pic>
        <p:nvPicPr>
          <p:cNvPr id="38916" name="図 2">
            <a:extLst>
              <a:ext uri="{FF2B5EF4-FFF2-40B4-BE49-F238E27FC236}">
                <a16:creationId xmlns:a16="http://schemas.microsoft.com/office/drawing/2014/main" id="{3EFEDB51-2F7E-0B60-A66B-F7D5AB96419D}"/>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71550" y="2100263"/>
            <a:ext cx="3635375" cy="3635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8917" name="グループ化 6">
            <a:extLst>
              <a:ext uri="{FF2B5EF4-FFF2-40B4-BE49-F238E27FC236}">
                <a16:creationId xmlns:a16="http://schemas.microsoft.com/office/drawing/2014/main" id="{3AB8E726-231B-D4F9-6AA6-6E6A44DB9DA9}"/>
              </a:ext>
            </a:extLst>
          </p:cNvPr>
          <p:cNvGrpSpPr>
            <a:grpSpLocks/>
          </p:cNvGrpSpPr>
          <p:nvPr/>
        </p:nvGrpSpPr>
        <p:grpSpPr bwMode="auto">
          <a:xfrm>
            <a:off x="5233988" y="3894138"/>
            <a:ext cx="2938462" cy="815975"/>
            <a:chOff x="5337175" y="1176338"/>
            <a:chExt cx="3182938" cy="882650"/>
          </a:xfrm>
        </p:grpSpPr>
        <p:pic>
          <p:nvPicPr>
            <p:cNvPr id="38919" name="図 2">
              <a:extLst>
                <a:ext uri="{FF2B5EF4-FFF2-40B4-BE49-F238E27FC236}">
                  <a16:creationId xmlns:a16="http://schemas.microsoft.com/office/drawing/2014/main" id="{885C9222-302C-8FBE-F56B-1DE8365C8388}"/>
                </a:ext>
              </a:extLst>
            </p:cNvPr>
            <p:cNvPicPr>
              <a:picLocks noChangeAspect="1"/>
            </p:cNvPicPr>
            <p:nvPr/>
          </p:nvPicPr>
          <p:blipFill>
            <a:blip r:embed="rId3">
              <a:extLst>
                <a:ext uri="{28A0092B-C50C-407E-A947-70E740481C1C}">
                  <a14:useLocalDpi xmlns:a14="http://schemas.microsoft.com/office/drawing/2010/main" val="0"/>
                </a:ext>
              </a:extLst>
            </a:blip>
            <a:srcRect l="10075" t="72592" r="9825" b="12070"/>
            <a:stretch>
              <a:fillRect/>
            </a:stretch>
          </p:blipFill>
          <p:spPr bwMode="auto">
            <a:xfrm>
              <a:off x="5337175" y="1184275"/>
              <a:ext cx="3182938" cy="874713"/>
            </a:xfrm>
            <a:prstGeom prst="rect">
              <a:avLst/>
            </a:prstGeom>
            <a:noFill/>
            <a:ln w="6350">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10" name="テキスト ボックス 10">
              <a:extLst>
                <a:ext uri="{FF2B5EF4-FFF2-40B4-BE49-F238E27FC236}">
                  <a16:creationId xmlns:a16="http://schemas.microsoft.com/office/drawing/2014/main" id="{C18C6AA3-0D73-BF16-E421-BA2F0EC8B2F7}"/>
                </a:ext>
              </a:extLst>
            </p:cNvPr>
            <p:cNvSpPr txBox="1">
              <a:spLocks noChangeArrowheads="1"/>
            </p:cNvSpPr>
            <p:nvPr/>
          </p:nvSpPr>
          <p:spPr bwMode="auto">
            <a:xfrm>
              <a:off x="8023156" y="1202096"/>
              <a:ext cx="431613" cy="271320"/>
            </a:xfrm>
            <a:prstGeom prst="rect">
              <a:avLst/>
            </a:prstGeom>
            <a:solidFill>
              <a:schemeClr val="bg1"/>
            </a:solidFill>
            <a:ln>
              <a:noFill/>
            </a:ln>
          </p:spPr>
          <p:txBody>
            <a:bodyPr anchor="ctr">
              <a:spAutoFit/>
            </a:bodyPr>
            <a:lstStyle>
              <a:lvl1pPr>
                <a:defRPr kumimoji="1" sz="2400">
                  <a:solidFill>
                    <a:schemeClr val="tx1"/>
                  </a:solidFill>
                  <a:latin typeface="Times New Roman" panose="02020603050405020304" pitchFamily="18" charset="0"/>
                  <a:ea typeface="ＭＳ Ｐゴシック" panose="020B0600070205080204" pitchFamily="50" charset="-128"/>
                </a:defRPr>
              </a:lvl1pPr>
              <a:lvl2pPr marL="742950" indent="-285750">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defRPr kumimoji="1" sz="2400">
                  <a:solidFill>
                    <a:schemeClr val="tx1"/>
                  </a:solidFill>
                  <a:latin typeface="Times New Roman" panose="02020603050405020304" pitchFamily="18" charset="0"/>
                  <a:ea typeface="ＭＳ Ｐゴシック" panose="020B0600070205080204" pitchFamily="50" charset="-128"/>
                </a:defRPr>
              </a:lvl4pPr>
              <a:lvl5pPr marL="2057400" indent="-228600">
                <a:defRPr kumimoji="1" sz="24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9pPr>
            </a:lstStyle>
            <a:p>
              <a:pPr>
                <a:spcBef>
                  <a:spcPct val="50000"/>
                </a:spcBef>
                <a:defRPr/>
              </a:pPr>
              <a:r>
                <a:rPr lang="en-US" altLang="ja-JP" sz="1023" dirty="0">
                  <a:ea typeface="HG丸ｺﾞｼｯｸM-PRO" panose="020F0600000000000000" pitchFamily="50" charset="-128"/>
                </a:rPr>
                <a:t>227</a:t>
              </a:r>
              <a:endParaRPr lang="ja-JP" altLang="en-US" sz="1023" dirty="0">
                <a:ea typeface="HG丸ｺﾞｼｯｸM-PRO" panose="020F0600000000000000" pitchFamily="50" charset="-128"/>
              </a:endParaRPr>
            </a:p>
          </p:txBody>
        </p:sp>
        <p:sp>
          <p:nvSpPr>
            <p:cNvPr id="9" name="角丸四角形 6">
              <a:extLst>
                <a:ext uri="{FF2B5EF4-FFF2-40B4-BE49-F238E27FC236}">
                  <a16:creationId xmlns:a16="http://schemas.microsoft.com/office/drawing/2014/main" id="{2C96CC3B-6F6D-61D4-3446-AB232ADA77C8}"/>
                </a:ext>
              </a:extLst>
            </p:cNvPr>
            <p:cNvSpPr>
              <a:spLocks noChangeArrowheads="1"/>
            </p:cNvSpPr>
            <p:nvPr/>
          </p:nvSpPr>
          <p:spPr bwMode="auto">
            <a:xfrm>
              <a:off x="7858076" y="1176338"/>
              <a:ext cx="662037" cy="420718"/>
            </a:xfrm>
            <a:prstGeom prst="ellipse">
              <a:avLst/>
            </a:prstGeom>
            <a:noFill/>
            <a:ln w="28575" algn="ctr">
              <a:solidFill>
                <a:srgbClr val="FF0000"/>
              </a:solidFill>
              <a:prstDash val="sysDash"/>
              <a:round/>
              <a:headEnd/>
              <a:tailEnd/>
            </a:ln>
          </p:spPr>
          <p:txBody>
            <a:bodyPr>
              <a:spAutoFit/>
            </a:bodyPr>
            <a:lstStyle>
              <a:lvl1pPr>
                <a:defRPr kumimoji="1" sz="2400">
                  <a:solidFill>
                    <a:schemeClr val="tx1"/>
                  </a:solidFill>
                  <a:latin typeface="Times New Roman" panose="02020603050405020304" pitchFamily="18" charset="0"/>
                  <a:ea typeface="ＭＳ Ｐゴシック" panose="020B0600070205080204" pitchFamily="50" charset="-128"/>
                </a:defRPr>
              </a:lvl1pPr>
              <a:lvl2pPr marL="742950" indent="-285750">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defRPr kumimoji="1" sz="2400">
                  <a:solidFill>
                    <a:schemeClr val="tx1"/>
                  </a:solidFill>
                  <a:latin typeface="Times New Roman" panose="02020603050405020304" pitchFamily="18" charset="0"/>
                  <a:ea typeface="ＭＳ Ｐゴシック" panose="020B0600070205080204" pitchFamily="50" charset="-128"/>
                </a:defRPr>
              </a:lvl4pPr>
              <a:lvl5pPr marL="2057400" indent="-228600">
                <a:defRPr kumimoji="1" sz="24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9pPr>
            </a:lstStyle>
            <a:p>
              <a:pPr algn="ctr" eaLnBrk="1" hangingPunct="1">
                <a:spcBef>
                  <a:spcPct val="50000"/>
                </a:spcBef>
                <a:defRPr/>
              </a:pPr>
              <a:endParaRPr lang="ja-JP" altLang="en-US" sz="1193">
                <a:solidFill>
                  <a:srgbClr val="000000"/>
                </a:solidFill>
              </a:endParaRPr>
            </a:p>
          </p:txBody>
        </p:sp>
      </p:grpSp>
      <p:sp>
        <p:nvSpPr>
          <p:cNvPr id="38918" name="角丸四角形吹き出し 10">
            <a:extLst>
              <a:ext uri="{FF2B5EF4-FFF2-40B4-BE49-F238E27FC236}">
                <a16:creationId xmlns:a16="http://schemas.microsoft.com/office/drawing/2014/main" id="{76A5EC6A-7988-6409-2332-EC77FFE0C343}"/>
              </a:ext>
            </a:extLst>
          </p:cNvPr>
          <p:cNvSpPr>
            <a:spLocks noChangeArrowheads="1"/>
          </p:cNvSpPr>
          <p:nvPr/>
        </p:nvSpPr>
        <p:spPr bwMode="auto">
          <a:xfrm>
            <a:off x="5580063" y="2962275"/>
            <a:ext cx="3225800" cy="714375"/>
          </a:xfrm>
          <a:prstGeom prst="wedgeRoundRectCallout">
            <a:avLst>
              <a:gd name="adj1" fmla="val 20856"/>
              <a:gd name="adj2" fmla="val 78667"/>
              <a:gd name="adj3" fmla="val 16667"/>
            </a:avLst>
          </a:prstGeom>
          <a:solidFill>
            <a:schemeClr val="bg1"/>
          </a:solidFill>
          <a:ln w="19050">
            <a:solidFill>
              <a:srgbClr val="FF0000"/>
            </a:solidFill>
            <a:miter lim="800000"/>
            <a:headEnd/>
            <a:tailEnd/>
          </a:ln>
        </p:spPr>
        <p:txBody>
          <a:bodyPr anchor="ctr">
            <a:spAutoFit/>
          </a:bodyPr>
          <a:lstStyle>
            <a:lvl1pPr>
              <a:defRPr kumimoji="1" sz="3200" b="1">
                <a:solidFill>
                  <a:srgbClr val="000000"/>
                </a:solidFill>
                <a:latin typeface="Times New Roman" panose="02020603050405020304" pitchFamily="18" charset="0"/>
                <a:ea typeface="HGP創英角ｺﾞｼｯｸUB" panose="020B0900000000000000" pitchFamily="50" charset="-128"/>
              </a:defRPr>
            </a:lvl1pPr>
            <a:lvl2pPr marL="742950" indent="-285750">
              <a:defRPr kumimoji="1" sz="3200" b="1">
                <a:solidFill>
                  <a:srgbClr val="000000"/>
                </a:solidFill>
                <a:latin typeface="Times New Roman" panose="02020603050405020304" pitchFamily="18" charset="0"/>
                <a:ea typeface="HGP創英角ｺﾞｼｯｸUB" panose="020B0900000000000000" pitchFamily="50" charset="-128"/>
              </a:defRPr>
            </a:lvl2pPr>
            <a:lvl3pPr marL="1143000" indent="-228600">
              <a:defRPr kumimoji="1" sz="3200" b="1">
                <a:solidFill>
                  <a:srgbClr val="000000"/>
                </a:solidFill>
                <a:latin typeface="Times New Roman" panose="02020603050405020304" pitchFamily="18" charset="0"/>
                <a:ea typeface="HGP創英角ｺﾞｼｯｸUB" panose="020B0900000000000000" pitchFamily="50" charset="-128"/>
              </a:defRPr>
            </a:lvl3pPr>
            <a:lvl4pPr marL="1600200" indent="-228600">
              <a:defRPr kumimoji="1" sz="3200" b="1">
                <a:solidFill>
                  <a:srgbClr val="000000"/>
                </a:solidFill>
                <a:latin typeface="Times New Roman" panose="02020603050405020304" pitchFamily="18" charset="0"/>
                <a:ea typeface="HGP創英角ｺﾞｼｯｸUB" panose="020B0900000000000000" pitchFamily="50" charset="-128"/>
              </a:defRPr>
            </a:lvl4pPr>
            <a:lvl5pPr marL="2057400" indent="-228600">
              <a:defRPr kumimoji="1" sz="3200" b="1">
                <a:solidFill>
                  <a:srgbClr val="000000"/>
                </a:solidFill>
                <a:latin typeface="Times New Roman" panose="02020603050405020304" pitchFamily="18" charset="0"/>
                <a:ea typeface="HGP創英角ｺﾞｼｯｸUB" panose="020B0900000000000000" pitchFamily="50" charset="-128"/>
              </a:defRPr>
            </a:lvl5pPr>
            <a:lvl6pPr marL="2514600" indent="-228600" eaLnBrk="0" fontAlgn="base" hangingPunct="0">
              <a:spcBef>
                <a:spcPct val="0"/>
              </a:spcBef>
              <a:spcAft>
                <a:spcPct val="0"/>
              </a:spcAft>
              <a:defRPr kumimoji="1" sz="3200" b="1">
                <a:solidFill>
                  <a:srgbClr val="000000"/>
                </a:solidFill>
                <a:latin typeface="Times New Roman" panose="02020603050405020304" pitchFamily="18" charset="0"/>
                <a:ea typeface="HGP創英角ｺﾞｼｯｸUB" panose="020B0900000000000000" pitchFamily="50" charset="-128"/>
              </a:defRPr>
            </a:lvl6pPr>
            <a:lvl7pPr marL="2971800" indent="-228600" eaLnBrk="0" fontAlgn="base" hangingPunct="0">
              <a:spcBef>
                <a:spcPct val="0"/>
              </a:spcBef>
              <a:spcAft>
                <a:spcPct val="0"/>
              </a:spcAft>
              <a:defRPr kumimoji="1" sz="3200" b="1">
                <a:solidFill>
                  <a:srgbClr val="000000"/>
                </a:solidFill>
                <a:latin typeface="Times New Roman" panose="02020603050405020304" pitchFamily="18" charset="0"/>
                <a:ea typeface="HGP創英角ｺﾞｼｯｸUB" panose="020B0900000000000000" pitchFamily="50" charset="-128"/>
              </a:defRPr>
            </a:lvl7pPr>
            <a:lvl8pPr marL="3429000" indent="-228600" eaLnBrk="0" fontAlgn="base" hangingPunct="0">
              <a:spcBef>
                <a:spcPct val="0"/>
              </a:spcBef>
              <a:spcAft>
                <a:spcPct val="0"/>
              </a:spcAft>
              <a:defRPr kumimoji="1" sz="3200" b="1">
                <a:solidFill>
                  <a:srgbClr val="000000"/>
                </a:solidFill>
                <a:latin typeface="Times New Roman" panose="02020603050405020304" pitchFamily="18" charset="0"/>
                <a:ea typeface="HGP創英角ｺﾞｼｯｸUB" panose="020B0900000000000000" pitchFamily="50" charset="-128"/>
              </a:defRPr>
            </a:lvl8pPr>
            <a:lvl9pPr marL="3886200" indent="-228600" eaLnBrk="0" fontAlgn="base" hangingPunct="0">
              <a:spcBef>
                <a:spcPct val="0"/>
              </a:spcBef>
              <a:spcAft>
                <a:spcPct val="0"/>
              </a:spcAft>
              <a:defRPr kumimoji="1" sz="3200" b="1">
                <a:solidFill>
                  <a:srgbClr val="000000"/>
                </a:solidFill>
                <a:latin typeface="Times New Roman" panose="02020603050405020304" pitchFamily="18" charset="0"/>
                <a:ea typeface="HGP創英角ｺﾞｼｯｸUB" panose="020B0900000000000000" pitchFamily="50" charset="-128"/>
              </a:defRPr>
            </a:lvl9pPr>
          </a:lstStyle>
          <a:p>
            <a:pPr algn="ctr"/>
            <a:r>
              <a:rPr lang="ja-JP" altLang="en-US" sz="1800" b="0">
                <a:latin typeface="HG丸ｺﾞｼｯｸM-PRO" panose="020F0600000000000000" pitchFamily="50" charset="-128"/>
                <a:ea typeface="HG丸ｺﾞｼｯｸM-PRO" panose="020F0600000000000000" pitchFamily="50" charset="-128"/>
              </a:rPr>
              <a:t>参加券の登録</a:t>
            </a:r>
            <a:r>
              <a:rPr lang="en-US" altLang="ja-JP" sz="1800" b="0">
                <a:latin typeface="HG丸ｺﾞｼｯｸM-PRO" panose="020F0600000000000000" pitchFamily="50" charset="-128"/>
                <a:ea typeface="HG丸ｺﾞｼｯｸM-PRO" panose="020F0600000000000000" pitchFamily="50" charset="-128"/>
              </a:rPr>
              <a:t>No.</a:t>
            </a:r>
            <a:r>
              <a:rPr lang="ja-JP" altLang="en-US" sz="1800" b="0">
                <a:latin typeface="HG丸ｺﾞｼｯｸM-PRO" panose="020F0600000000000000" pitchFamily="50" charset="-128"/>
                <a:ea typeface="HG丸ｺﾞｼｯｸM-PRO" panose="020F0600000000000000" pitchFamily="50" charset="-128"/>
              </a:rPr>
              <a:t>を確認して</a:t>
            </a:r>
            <a:endParaRPr lang="en-US" altLang="ja-JP" sz="1800" b="0">
              <a:latin typeface="HG丸ｺﾞｼｯｸM-PRO" panose="020F0600000000000000" pitchFamily="50" charset="-128"/>
              <a:ea typeface="HG丸ｺﾞｼｯｸM-PRO" panose="020F0600000000000000" pitchFamily="50" charset="-128"/>
            </a:endParaRPr>
          </a:p>
          <a:p>
            <a:pPr algn="ctr"/>
            <a:r>
              <a:rPr lang="ja-JP" altLang="en-US" sz="1800" b="0">
                <a:latin typeface="HG丸ｺﾞｼｯｸM-PRO" panose="020F0600000000000000" pitchFamily="50" charset="-128"/>
                <a:ea typeface="HG丸ｺﾞｼｯｸM-PRO" panose="020F0600000000000000" pitchFamily="50" charset="-128"/>
              </a:rPr>
              <a:t>アンケートに入力ください</a:t>
            </a:r>
            <a:endParaRPr lang="en-US" altLang="ja-JP" sz="1800" b="0">
              <a:latin typeface="HG丸ｺﾞｼｯｸM-PRO" panose="020F0600000000000000" pitchFamily="50" charset="-128"/>
              <a:ea typeface="HG丸ｺﾞｼｯｸM-PRO" panose="020F0600000000000000" pitchFamily="50" charset="-128"/>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252413" y="2100263"/>
            <a:ext cx="8640762" cy="2933700"/>
          </a:xfrm>
          <a:prstGeom prst="rect">
            <a:avLst/>
          </a:prstGeom>
        </p:spPr>
        <p:txBody>
          <a:bodyPr>
            <a:spAutoFit/>
          </a:bodyPr>
          <a:lstStyle/>
          <a:p>
            <a:pPr algn="ctr">
              <a:defRPr/>
            </a:pPr>
            <a:r>
              <a:rPr lang="ja-JP" altLang="en-US" sz="2954" dirty="0">
                <a:latin typeface="+mn-ea"/>
                <a:ea typeface="+mn-ea"/>
              </a:rPr>
              <a:t>本日の研修会は終了致しました。</a:t>
            </a:r>
            <a:endParaRPr lang="en-US" altLang="ja-JP" sz="2954" dirty="0">
              <a:latin typeface="+mn-ea"/>
              <a:ea typeface="+mn-ea"/>
            </a:endParaRPr>
          </a:p>
          <a:p>
            <a:pPr algn="ctr">
              <a:defRPr/>
            </a:pPr>
            <a:r>
              <a:rPr lang="ja-JP" altLang="en-US" sz="2954" dirty="0">
                <a:latin typeface="+mn-ea"/>
                <a:ea typeface="+mn-ea"/>
              </a:rPr>
              <a:t>大変お疲れさまでした。</a:t>
            </a:r>
            <a:endParaRPr lang="en-US" altLang="ja-JP" sz="2954" dirty="0">
              <a:latin typeface="+mn-ea"/>
              <a:ea typeface="+mn-ea"/>
            </a:endParaRPr>
          </a:p>
          <a:p>
            <a:pPr algn="ctr">
              <a:defRPr/>
            </a:pPr>
            <a:endParaRPr lang="ja-JP" altLang="en-US" sz="2954" dirty="0">
              <a:latin typeface="+mn-ea"/>
              <a:ea typeface="+mn-ea"/>
            </a:endParaRPr>
          </a:p>
          <a:p>
            <a:pPr algn="ctr">
              <a:defRPr/>
            </a:pPr>
            <a:endParaRPr lang="ja-JP" altLang="en-US" sz="738" dirty="0">
              <a:latin typeface="+mn-ea"/>
              <a:ea typeface="+mn-ea"/>
            </a:endParaRPr>
          </a:p>
          <a:p>
            <a:pPr algn="ctr">
              <a:defRPr/>
            </a:pPr>
            <a:r>
              <a:rPr lang="ja-JP" altLang="en-US" sz="2954" dirty="0">
                <a:solidFill>
                  <a:srgbClr val="FF0000"/>
                </a:solidFill>
                <a:latin typeface="+mn-ea"/>
                <a:ea typeface="+mn-ea"/>
              </a:rPr>
              <a:t>アンケートの</a:t>
            </a:r>
            <a:r>
              <a:rPr lang="ja-JP" altLang="en-US" sz="2954" dirty="0">
                <a:latin typeface="+mn-ea"/>
                <a:ea typeface="+mn-ea"/>
              </a:rPr>
              <a:t>入力完了で終了です。</a:t>
            </a:r>
            <a:br>
              <a:rPr lang="ja-JP" altLang="en-US" sz="2954" dirty="0">
                <a:latin typeface="+mn-ea"/>
                <a:ea typeface="+mn-ea"/>
              </a:rPr>
            </a:br>
            <a:r>
              <a:rPr lang="ja-JP" altLang="en-US" sz="2954" dirty="0">
                <a:latin typeface="+mn-ea"/>
                <a:ea typeface="+mn-ea"/>
              </a:rPr>
              <a:t>「帰宅するまでが研修会」ですので、</a:t>
            </a:r>
          </a:p>
          <a:p>
            <a:pPr algn="ctr">
              <a:defRPr/>
            </a:pPr>
            <a:r>
              <a:rPr lang="ja-JP" altLang="en-US" sz="2954" dirty="0">
                <a:latin typeface="+mn-ea"/>
                <a:ea typeface="+mn-ea"/>
              </a:rPr>
              <a:t>お忘れ物の無いよう、お気をつけてお帰りください。</a:t>
            </a:r>
          </a:p>
        </p:txBody>
      </p:sp>
      <p:pic>
        <p:nvPicPr>
          <p:cNvPr id="76803" name="図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499225" y="4824413"/>
            <a:ext cx="1927225" cy="176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テキスト ボックス 5"/>
          <p:cNvSpPr txBox="1"/>
          <p:nvPr/>
        </p:nvSpPr>
        <p:spPr>
          <a:xfrm>
            <a:off x="633413" y="568325"/>
            <a:ext cx="7877175" cy="1230313"/>
          </a:xfrm>
          <a:prstGeom prst="rect">
            <a:avLst/>
          </a:prstGeom>
          <a:noFill/>
        </p:spPr>
        <p:txBody>
          <a:bodyPr>
            <a:spAutoFit/>
          </a:bodyPr>
          <a:lstStyle/>
          <a:p>
            <a:pPr algn="ctr">
              <a:defRPr/>
            </a:pPr>
            <a:r>
              <a:rPr lang="ja-JP" altLang="en-US" sz="7385" dirty="0">
                <a:latin typeface="+mn-ea"/>
                <a:ea typeface="+mn-ea"/>
                <a:cs typeface="Meiryo UI" panose="020B0604030504040204" pitchFamily="50" charset="-128"/>
              </a:rPr>
              <a:t>閉会挨拶</a:t>
            </a:r>
            <a:endParaRPr lang="ja-JP" altLang="en-US" sz="1477" dirty="0">
              <a:latin typeface="+mn-ea"/>
              <a:ea typeface="+mn-ea"/>
              <a:cs typeface="Meiryo UI" panose="020B0604030504040204" pitchFamily="50" charset="-128"/>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381000" y="457200"/>
            <a:ext cx="2535238" cy="457200"/>
          </a:xfrm>
        </p:spPr>
        <p:txBody>
          <a:bodyPr>
            <a:normAutofit fontScale="90000"/>
          </a:bodyPr>
          <a:lstStyle/>
          <a:p>
            <a:pPr>
              <a:defRPr/>
            </a:pPr>
            <a:r>
              <a:rPr lang="ja-JP" altLang="en-US" sz="2800" dirty="0">
                <a:latin typeface="HGP創英角ｺﾞｼｯｸUB" pitchFamily="50" charset="-128"/>
                <a:ea typeface="HGP創英角ｺﾞｼｯｸUB" pitchFamily="50" charset="-128"/>
              </a:rPr>
              <a:t>グループの旗</a:t>
            </a:r>
          </a:p>
        </p:txBody>
      </p:sp>
      <p:sp>
        <p:nvSpPr>
          <p:cNvPr id="77827" name="Text Box 3"/>
          <p:cNvSpPr txBox="1">
            <a:spLocks noChangeArrowheads="1"/>
          </p:cNvSpPr>
          <p:nvPr/>
        </p:nvSpPr>
        <p:spPr bwMode="auto">
          <a:xfrm>
            <a:off x="69850" y="30163"/>
            <a:ext cx="25908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50000"/>
              </a:spcBef>
              <a:buFontTx/>
              <a:buNone/>
            </a:pPr>
            <a:r>
              <a:rPr lang="en-US" altLang="ja-JP" sz="1200">
                <a:latin typeface="Meiryo UI" panose="020B0604030504040204" pitchFamily="50" charset="-128"/>
                <a:ea typeface="Meiryo UI" panose="020B0604030504040204" pitchFamily="50" charset="-128"/>
              </a:rPr>
              <a:t>D</a:t>
            </a:r>
            <a:r>
              <a:rPr lang="ja-JP" altLang="en-US" sz="1200">
                <a:latin typeface="Meiryo UI" panose="020B0604030504040204" pitchFamily="50" charset="-128"/>
                <a:ea typeface="Meiryo UI" panose="020B0604030504040204" pitchFamily="50" charset="-128"/>
              </a:rPr>
              <a:t>ｺｰｽＧＤ記録用紙（発表資料１）</a:t>
            </a:r>
          </a:p>
        </p:txBody>
      </p:sp>
      <p:sp>
        <p:nvSpPr>
          <p:cNvPr id="20484" name="Rectangle 4"/>
          <p:cNvSpPr>
            <a:spLocks noChangeArrowheads="1"/>
          </p:cNvSpPr>
          <p:nvPr/>
        </p:nvSpPr>
        <p:spPr bwMode="auto">
          <a:xfrm>
            <a:off x="282575" y="920750"/>
            <a:ext cx="3209925" cy="40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838" tIns="49212" rIns="96838" bIns="49212">
            <a:spAutoFit/>
          </a:bodyPr>
          <a:lstStyle>
            <a:lvl1pPr defTabSz="844550">
              <a:spcBef>
                <a:spcPct val="20000"/>
              </a:spcBef>
              <a:buChar char="•"/>
              <a:defRPr kumimoji="1" sz="3400">
                <a:solidFill>
                  <a:schemeClr val="tx1"/>
                </a:solidFill>
                <a:latin typeface="Times New Roman" pitchFamily="18" charset="0"/>
                <a:ea typeface="ＭＳ Ｐゴシック" pitchFamily="50" charset="-128"/>
              </a:defRPr>
            </a:lvl1pPr>
            <a:lvl2pPr marL="742950" indent="-285750" defTabSz="844550">
              <a:spcBef>
                <a:spcPct val="20000"/>
              </a:spcBef>
              <a:buChar char="–"/>
              <a:defRPr kumimoji="1" sz="3000">
                <a:solidFill>
                  <a:schemeClr val="tx1"/>
                </a:solidFill>
                <a:latin typeface="Times New Roman" pitchFamily="18" charset="0"/>
                <a:ea typeface="ＭＳ Ｐゴシック" pitchFamily="50" charset="-128"/>
              </a:defRPr>
            </a:lvl2pPr>
            <a:lvl3pPr marL="1143000" indent="-228600" defTabSz="844550">
              <a:spcBef>
                <a:spcPct val="20000"/>
              </a:spcBef>
              <a:buChar char="•"/>
              <a:defRPr kumimoji="1" sz="2600">
                <a:solidFill>
                  <a:schemeClr val="tx1"/>
                </a:solidFill>
                <a:latin typeface="Times New Roman" pitchFamily="18" charset="0"/>
                <a:ea typeface="ＭＳ Ｐゴシック" pitchFamily="50" charset="-128"/>
              </a:defRPr>
            </a:lvl3pPr>
            <a:lvl4pPr marL="1600200" indent="-228600" defTabSz="844550">
              <a:spcBef>
                <a:spcPct val="20000"/>
              </a:spcBef>
              <a:buChar char="–"/>
              <a:defRPr kumimoji="1" sz="2100">
                <a:solidFill>
                  <a:schemeClr val="tx1"/>
                </a:solidFill>
                <a:latin typeface="Times New Roman" pitchFamily="18" charset="0"/>
                <a:ea typeface="ＭＳ Ｐゴシック" pitchFamily="50" charset="-128"/>
              </a:defRPr>
            </a:lvl4pPr>
            <a:lvl5pPr marL="2057400" indent="-228600" defTabSz="844550">
              <a:spcBef>
                <a:spcPct val="20000"/>
              </a:spcBef>
              <a:buChar char="»"/>
              <a:defRPr kumimoji="1" sz="2100">
                <a:solidFill>
                  <a:schemeClr val="tx1"/>
                </a:solidFill>
                <a:latin typeface="Times New Roman" pitchFamily="18" charset="0"/>
                <a:ea typeface="ＭＳ Ｐゴシック" pitchFamily="50" charset="-128"/>
              </a:defRPr>
            </a:lvl5pPr>
            <a:lvl6pPr marL="2514600" indent="-228600" defTabSz="84455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6pPr>
            <a:lvl7pPr marL="2971800" indent="-228600" defTabSz="84455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7pPr>
            <a:lvl8pPr marL="3429000" indent="-228600" defTabSz="84455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8pPr>
            <a:lvl9pPr marL="3886200" indent="-228600" defTabSz="84455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9pPr>
          </a:lstStyle>
          <a:p>
            <a:pPr>
              <a:spcBef>
                <a:spcPct val="50000"/>
              </a:spcBef>
              <a:buFontTx/>
              <a:buNone/>
              <a:defRPr/>
            </a:pPr>
            <a:r>
              <a:rPr lang="en-US" altLang="ja-JP" sz="2000" u="sng" dirty="0">
                <a:latin typeface="+mn-ea"/>
                <a:ea typeface="+mn-ea"/>
              </a:rPr>
              <a:t>D</a:t>
            </a:r>
            <a:r>
              <a:rPr lang="ja-JP" altLang="en-US" sz="2000" u="sng" dirty="0"/>
              <a:t>コース：　　　グループ　</a:t>
            </a:r>
          </a:p>
        </p:txBody>
      </p:sp>
      <p:graphicFrame>
        <p:nvGraphicFramePr>
          <p:cNvPr id="240645" name="Group 5"/>
          <p:cNvGraphicFramePr>
            <a:graphicFrameLocks noGrp="1"/>
          </p:cNvGraphicFramePr>
          <p:nvPr/>
        </p:nvGraphicFramePr>
        <p:xfrm>
          <a:off x="352425" y="1524000"/>
          <a:ext cx="2695575" cy="1328738"/>
        </p:xfrm>
        <a:graphic>
          <a:graphicData uri="http://schemas.openxmlformats.org/drawingml/2006/table">
            <a:tbl>
              <a:tblPr/>
              <a:tblGrid>
                <a:gridCol w="2695575">
                  <a:extLst>
                    <a:ext uri="{9D8B030D-6E8A-4147-A177-3AD203B41FA5}">
                      <a16:colId xmlns:a16="http://schemas.microsoft.com/office/drawing/2014/main" val="20000"/>
                    </a:ext>
                  </a:extLst>
                </a:gridCol>
              </a:tblGrid>
              <a:tr h="409575">
                <a:tc>
                  <a:txBody>
                    <a:bodyPr/>
                    <a:lstStyle/>
                    <a:p>
                      <a:pPr marL="0" marR="0" lvl="0" indent="0" algn="ctr" defTabSz="844550" rtl="0" eaLnBrk="0" fontAlgn="base" latinLnBrk="0" hangingPunct="0">
                        <a:lnSpc>
                          <a:spcPct val="100000"/>
                        </a:lnSpc>
                        <a:spcBef>
                          <a:spcPct val="20000"/>
                        </a:spcBef>
                        <a:spcAft>
                          <a:spcPct val="0"/>
                        </a:spcAft>
                        <a:buClrTx/>
                        <a:buSzTx/>
                        <a:buFontTx/>
                        <a:buNone/>
                        <a:tabLst/>
                      </a:pPr>
                      <a:r>
                        <a:rPr kumimoji="1" lang="ja-JP" altLang="en-US" sz="1200" b="0" i="0" u="none" strike="noStrike" cap="none" normalizeH="0" baseline="0" dirty="0">
                          <a:ln>
                            <a:noFill/>
                          </a:ln>
                          <a:solidFill>
                            <a:schemeClr val="tx1"/>
                          </a:solidFill>
                          <a:effectLst/>
                          <a:latin typeface="Times New Roman" pitchFamily="18" charset="0"/>
                          <a:ea typeface="ＭＳ Ｐゴシック" pitchFamily="50" charset="-128"/>
                        </a:rPr>
                        <a:t>グループのネーミング</a:t>
                      </a:r>
                    </a:p>
                  </a:txBody>
                  <a:tcPr marL="84429" marR="84429" anchor="ctr" horzOverflow="overflow">
                    <a:lnL w="9525" cap="flat" cmpd="sng" algn="ctr">
                      <a:solidFill>
                        <a:schemeClr val="tx1"/>
                      </a:solidFill>
                      <a:prstDash val="solid"/>
                      <a:round/>
                      <a:headEnd type="none" w="sm" len="sm"/>
                      <a:tailEnd type="none" w="sm" len="sm"/>
                    </a:lnL>
                    <a:lnR w="9525" cap="flat" cmpd="sng" algn="ctr">
                      <a:solidFill>
                        <a:schemeClr val="tx1"/>
                      </a:solidFill>
                      <a:prstDash val="solid"/>
                      <a:round/>
                      <a:headEnd type="none" w="sm" len="sm"/>
                      <a:tailEnd type="none" w="sm" len="sm"/>
                    </a:lnR>
                    <a:lnT w="952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accent1">
                        <a:lumMod val="20000"/>
                        <a:lumOff val="80000"/>
                      </a:schemeClr>
                    </a:solidFill>
                  </a:tcPr>
                </a:tc>
                <a:extLst>
                  <a:ext uri="{0D108BD9-81ED-4DB2-BD59-A6C34878D82A}">
                    <a16:rowId xmlns:a16="http://schemas.microsoft.com/office/drawing/2014/main" val="10000"/>
                  </a:ext>
                </a:extLst>
              </a:tr>
              <a:tr h="919163">
                <a:tc>
                  <a:txBody>
                    <a:bodyPr/>
                    <a:lstStyle/>
                    <a:p>
                      <a:pPr marL="0" marR="0" lvl="0" indent="0" algn="ctr" defTabSz="844550" rtl="0" eaLnBrk="0" fontAlgn="base" latinLnBrk="0" hangingPunct="0">
                        <a:lnSpc>
                          <a:spcPct val="100000"/>
                        </a:lnSpc>
                        <a:spcBef>
                          <a:spcPct val="20000"/>
                        </a:spcBef>
                        <a:spcAft>
                          <a:spcPct val="0"/>
                        </a:spcAft>
                        <a:buClrTx/>
                        <a:buSzTx/>
                        <a:buFontTx/>
                        <a:buNone/>
                        <a:tabLst/>
                      </a:pPr>
                      <a:endParaRPr kumimoji="1" lang="ja-JP" altLang="en-US" sz="1900" b="1" i="0" u="none" strike="noStrike" cap="none" normalizeH="0" baseline="0" dirty="0">
                        <a:ln>
                          <a:noFill/>
                        </a:ln>
                        <a:solidFill>
                          <a:schemeClr val="tx1"/>
                        </a:solidFill>
                        <a:effectLst/>
                        <a:latin typeface="Times New Roman" pitchFamily="18" charset="0"/>
                        <a:ea typeface="ＭＳ Ｐ明朝" pitchFamily="18" charset="-128"/>
                      </a:endParaRPr>
                    </a:p>
                  </a:txBody>
                  <a:tcPr marL="84429" marR="84429" anchor="ctr" horzOverflow="overflow">
                    <a:lnL w="9525" cap="flat" cmpd="sng" algn="ctr">
                      <a:solidFill>
                        <a:schemeClr val="tx1"/>
                      </a:solidFill>
                      <a:prstDash val="solid"/>
                      <a:round/>
                      <a:headEnd type="none" w="sm" len="sm"/>
                      <a:tailEnd type="none" w="sm" len="sm"/>
                    </a:lnL>
                    <a:lnR w="952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9525"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1"/>
                  </a:ext>
                </a:extLst>
              </a:tr>
            </a:tbl>
          </a:graphicData>
        </a:graphic>
      </p:graphicFrame>
      <p:sp>
        <p:nvSpPr>
          <p:cNvPr id="77837" name="Rectangle 13"/>
          <p:cNvSpPr>
            <a:spLocks noChangeArrowheads="1"/>
          </p:cNvSpPr>
          <p:nvPr/>
        </p:nvSpPr>
        <p:spPr bwMode="auto">
          <a:xfrm>
            <a:off x="3217863" y="685800"/>
            <a:ext cx="2954337" cy="2166938"/>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endParaRPr lang="ja-JP" altLang="en-US" sz="2400">
              <a:latin typeface="Times New Roman" panose="02020603050405020304" pitchFamily="18" charset="0"/>
            </a:endParaRPr>
          </a:p>
        </p:txBody>
      </p:sp>
      <p:sp>
        <p:nvSpPr>
          <p:cNvPr id="20494" name="Text Box 14"/>
          <p:cNvSpPr txBox="1">
            <a:spLocks noChangeArrowheads="1"/>
          </p:cNvSpPr>
          <p:nvPr/>
        </p:nvSpPr>
        <p:spPr bwMode="auto">
          <a:xfrm>
            <a:off x="3997325" y="546100"/>
            <a:ext cx="1336675" cy="284163"/>
          </a:xfrm>
          <a:prstGeom prst="rect">
            <a:avLst/>
          </a:prstGeom>
          <a:solidFill>
            <a:schemeClr val="accent1">
              <a:lumMod val="20000"/>
              <a:lumOff val="80000"/>
            </a:schemeClr>
          </a:solidFill>
          <a:ln w="9525">
            <a:solidFill>
              <a:schemeClr val="tx1"/>
            </a:solidFill>
            <a:miter lim="800000"/>
            <a:headEnd type="none" w="sm" len="sm"/>
            <a:tailEnd type="none" w="sm" len="sm"/>
          </a:ln>
        </p:spPr>
        <p:txBody>
          <a:bodyPr>
            <a:spAutoFit/>
          </a:bodyPr>
          <a:lstStyle>
            <a:lvl1pPr>
              <a:spcBef>
                <a:spcPct val="20000"/>
              </a:spcBef>
              <a:buChar char="•"/>
              <a:defRPr kumimoji="1" sz="3400">
                <a:solidFill>
                  <a:schemeClr val="tx1"/>
                </a:solidFill>
                <a:latin typeface="Times New Roman" pitchFamily="18" charset="0"/>
                <a:ea typeface="ＭＳ Ｐゴシック" pitchFamily="50" charset="-128"/>
              </a:defRPr>
            </a:lvl1pPr>
            <a:lvl2pPr marL="742950" indent="-285750">
              <a:spcBef>
                <a:spcPct val="20000"/>
              </a:spcBef>
              <a:buChar char="–"/>
              <a:defRPr kumimoji="1" sz="3000">
                <a:solidFill>
                  <a:schemeClr val="tx1"/>
                </a:solidFill>
                <a:latin typeface="Times New Roman" pitchFamily="18" charset="0"/>
                <a:ea typeface="ＭＳ Ｐゴシック" pitchFamily="50" charset="-128"/>
              </a:defRPr>
            </a:lvl2pPr>
            <a:lvl3pPr marL="1143000" indent="-228600">
              <a:spcBef>
                <a:spcPct val="20000"/>
              </a:spcBef>
              <a:buChar char="•"/>
              <a:defRPr kumimoji="1" sz="2600">
                <a:solidFill>
                  <a:schemeClr val="tx1"/>
                </a:solidFill>
                <a:latin typeface="Times New Roman" pitchFamily="18" charset="0"/>
                <a:ea typeface="ＭＳ Ｐゴシック" pitchFamily="50" charset="-128"/>
              </a:defRPr>
            </a:lvl3pPr>
            <a:lvl4pPr marL="1600200" indent="-228600">
              <a:spcBef>
                <a:spcPct val="20000"/>
              </a:spcBef>
              <a:buChar char="–"/>
              <a:defRPr kumimoji="1" sz="2100">
                <a:solidFill>
                  <a:schemeClr val="tx1"/>
                </a:solidFill>
                <a:latin typeface="Times New Roman" pitchFamily="18" charset="0"/>
                <a:ea typeface="ＭＳ Ｐゴシック" pitchFamily="50" charset="-128"/>
              </a:defRPr>
            </a:lvl4pPr>
            <a:lvl5pPr marL="2057400" indent="-228600">
              <a:spcBef>
                <a:spcPct val="20000"/>
              </a:spcBef>
              <a:buChar char="»"/>
              <a:defRPr kumimoji="1" sz="21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9pPr>
          </a:lstStyle>
          <a:p>
            <a:pPr algn="ctr" eaLnBrk="1" hangingPunct="1">
              <a:spcBef>
                <a:spcPct val="50000"/>
              </a:spcBef>
              <a:buFontTx/>
              <a:buNone/>
              <a:defRPr/>
            </a:pPr>
            <a:r>
              <a:rPr lang="ja-JP" altLang="en-US" sz="1200" dirty="0"/>
              <a:t>シンボルマーク</a:t>
            </a:r>
          </a:p>
        </p:txBody>
      </p:sp>
      <p:graphicFrame>
        <p:nvGraphicFramePr>
          <p:cNvPr id="240655" name="Group 15"/>
          <p:cNvGraphicFramePr>
            <a:graphicFrameLocks noGrp="1"/>
          </p:cNvGraphicFramePr>
          <p:nvPr/>
        </p:nvGraphicFramePr>
        <p:xfrm>
          <a:off x="6397625" y="1282700"/>
          <a:ext cx="2555875" cy="1416050"/>
        </p:xfrm>
        <a:graphic>
          <a:graphicData uri="http://schemas.openxmlformats.org/drawingml/2006/table">
            <a:tbl>
              <a:tblPr/>
              <a:tblGrid>
                <a:gridCol w="2555875">
                  <a:extLst>
                    <a:ext uri="{9D8B030D-6E8A-4147-A177-3AD203B41FA5}">
                      <a16:colId xmlns:a16="http://schemas.microsoft.com/office/drawing/2014/main" val="20000"/>
                    </a:ext>
                  </a:extLst>
                </a:gridCol>
              </a:tblGrid>
              <a:tr h="274443">
                <a:tc>
                  <a:txBody>
                    <a:bodyPr/>
                    <a:lstStyle/>
                    <a:p>
                      <a:pPr marL="0" marR="0" lvl="0" indent="0" algn="ctr" defTabSz="844550" rtl="0" eaLnBrk="0" fontAlgn="base" latinLnBrk="0" hangingPunct="0">
                        <a:lnSpc>
                          <a:spcPct val="100000"/>
                        </a:lnSpc>
                        <a:spcBef>
                          <a:spcPct val="20000"/>
                        </a:spcBef>
                        <a:spcAft>
                          <a:spcPct val="0"/>
                        </a:spcAft>
                        <a:buClrTx/>
                        <a:buSzTx/>
                        <a:buFontTx/>
                        <a:buNone/>
                        <a:tabLst/>
                      </a:pPr>
                      <a:r>
                        <a:rPr kumimoji="1" lang="ja-JP" altLang="en-US" sz="1200" b="0" i="0" u="none" strike="noStrike" cap="none" normalizeH="0" baseline="0" dirty="0">
                          <a:ln>
                            <a:noFill/>
                          </a:ln>
                          <a:solidFill>
                            <a:schemeClr val="tx1"/>
                          </a:solidFill>
                          <a:effectLst/>
                          <a:latin typeface="Times New Roman" pitchFamily="18" charset="0"/>
                          <a:ea typeface="ＭＳ Ｐゴシック" pitchFamily="50" charset="-128"/>
                        </a:rPr>
                        <a:t>チーフアドバイザー</a:t>
                      </a:r>
                    </a:p>
                  </a:txBody>
                  <a:tcPr marL="84414" marR="84414" marT="45741" marB="45741" horzOverflow="overflow">
                    <a:lnL w="19050" cap="flat" cmpd="sng" algn="ctr">
                      <a:solidFill>
                        <a:schemeClr val="tx1"/>
                      </a:solidFill>
                      <a:prstDash val="solid"/>
                      <a:round/>
                      <a:headEnd type="none" w="sm" len="sm"/>
                      <a:tailEnd type="none" w="sm" len="sm"/>
                    </a:lnL>
                    <a:lnR w="19050" cap="flat" cmpd="sng" algn="ctr">
                      <a:solidFill>
                        <a:schemeClr val="tx1"/>
                      </a:solidFill>
                      <a:prstDash val="solid"/>
                      <a:round/>
                      <a:headEnd type="none" w="sm" len="sm"/>
                      <a:tailEnd type="none" w="sm" len="sm"/>
                    </a:lnR>
                    <a:lnT w="1905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accent1">
                        <a:lumMod val="20000"/>
                        <a:lumOff val="80000"/>
                      </a:schemeClr>
                    </a:solidFill>
                  </a:tcPr>
                </a:tc>
                <a:extLst>
                  <a:ext uri="{0D108BD9-81ED-4DB2-BD59-A6C34878D82A}">
                    <a16:rowId xmlns:a16="http://schemas.microsoft.com/office/drawing/2014/main" val="10000"/>
                  </a:ext>
                </a:extLst>
              </a:tr>
              <a:tr h="412935">
                <a:tc>
                  <a:txBody>
                    <a:bodyPr/>
                    <a:lstStyle/>
                    <a:p>
                      <a:pPr marL="0" marR="0" lvl="0" indent="0" algn="ctr" defTabSz="844550" rtl="0" eaLnBrk="0" fontAlgn="base" latinLnBrk="0" hangingPunct="0">
                        <a:lnSpc>
                          <a:spcPct val="100000"/>
                        </a:lnSpc>
                        <a:spcBef>
                          <a:spcPct val="20000"/>
                        </a:spcBef>
                        <a:spcAft>
                          <a:spcPct val="0"/>
                        </a:spcAft>
                        <a:buClrTx/>
                        <a:buSzTx/>
                        <a:buFontTx/>
                        <a:buNone/>
                        <a:tabLst/>
                      </a:pPr>
                      <a:endParaRPr kumimoji="1" lang="ja-JP" altLang="en-US" sz="1900" b="1" i="0" u="none" strike="noStrike" cap="none" normalizeH="0" baseline="0" dirty="0">
                        <a:ln>
                          <a:noFill/>
                        </a:ln>
                        <a:solidFill>
                          <a:schemeClr val="tx1"/>
                        </a:solidFill>
                        <a:effectLst/>
                        <a:latin typeface="Times New Roman" pitchFamily="18" charset="0"/>
                        <a:ea typeface="ＭＳ Ｐ明朝" pitchFamily="18" charset="-128"/>
                      </a:endParaRPr>
                    </a:p>
                  </a:txBody>
                  <a:tcPr marL="84414" marR="84414" marT="45741" marB="45741" anchor="ctr" horzOverflow="overflow">
                    <a:lnL w="19050" cap="flat" cmpd="sng" algn="ctr">
                      <a:solidFill>
                        <a:schemeClr val="tx1"/>
                      </a:solidFill>
                      <a:prstDash val="solid"/>
                      <a:round/>
                      <a:headEnd type="none" w="sm" len="sm"/>
                      <a:tailEnd type="none" w="sm" len="sm"/>
                    </a:lnL>
                    <a:lnR w="1905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1"/>
                  </a:ext>
                </a:extLst>
              </a:tr>
              <a:tr h="274443">
                <a:tc>
                  <a:txBody>
                    <a:bodyPr/>
                    <a:lstStyle/>
                    <a:p>
                      <a:pPr marL="0" marR="0" lvl="0" indent="0" algn="ctr" defTabSz="844550" rtl="0" eaLnBrk="0" fontAlgn="base" latinLnBrk="0" hangingPunct="0">
                        <a:lnSpc>
                          <a:spcPct val="100000"/>
                        </a:lnSpc>
                        <a:spcBef>
                          <a:spcPct val="20000"/>
                        </a:spcBef>
                        <a:spcAft>
                          <a:spcPct val="0"/>
                        </a:spcAft>
                        <a:buClrTx/>
                        <a:buSzTx/>
                        <a:buFontTx/>
                        <a:buNone/>
                        <a:tabLst/>
                      </a:pPr>
                      <a:r>
                        <a:rPr kumimoji="1" lang="ja-JP" altLang="en-US" sz="1200" b="0" i="0" u="none" strike="noStrike" cap="none" normalizeH="0" baseline="0" dirty="0">
                          <a:ln>
                            <a:noFill/>
                          </a:ln>
                          <a:solidFill>
                            <a:schemeClr val="tx1"/>
                          </a:solidFill>
                          <a:effectLst/>
                          <a:latin typeface="Times New Roman" pitchFamily="18" charset="0"/>
                          <a:ea typeface="ＭＳ Ｐゴシック" pitchFamily="50" charset="-128"/>
                        </a:rPr>
                        <a:t>アドバイザー</a:t>
                      </a:r>
                    </a:p>
                  </a:txBody>
                  <a:tcPr marL="84414" marR="84414" marT="45741" marB="45741" horzOverflow="overflow">
                    <a:lnL w="19050" cap="flat" cmpd="sng" algn="ctr">
                      <a:solidFill>
                        <a:schemeClr val="tx1"/>
                      </a:solidFill>
                      <a:prstDash val="solid"/>
                      <a:round/>
                      <a:headEnd type="none" w="sm" len="sm"/>
                      <a:tailEnd type="none" w="sm" len="sm"/>
                    </a:lnL>
                    <a:lnR w="1905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accent1">
                        <a:lumMod val="20000"/>
                        <a:lumOff val="80000"/>
                      </a:schemeClr>
                    </a:solidFill>
                  </a:tcPr>
                </a:tc>
                <a:extLst>
                  <a:ext uri="{0D108BD9-81ED-4DB2-BD59-A6C34878D82A}">
                    <a16:rowId xmlns:a16="http://schemas.microsoft.com/office/drawing/2014/main" val="10002"/>
                  </a:ext>
                </a:extLst>
              </a:tr>
              <a:tr h="454229">
                <a:tc>
                  <a:txBody>
                    <a:bodyPr/>
                    <a:lstStyle/>
                    <a:p>
                      <a:pPr marL="0" marR="0" lvl="0" indent="0" algn="ctr" defTabSz="844550" rtl="0" eaLnBrk="0" fontAlgn="base" latinLnBrk="0" hangingPunct="0">
                        <a:lnSpc>
                          <a:spcPct val="100000"/>
                        </a:lnSpc>
                        <a:spcBef>
                          <a:spcPct val="20000"/>
                        </a:spcBef>
                        <a:spcAft>
                          <a:spcPct val="0"/>
                        </a:spcAft>
                        <a:buClrTx/>
                        <a:buSzTx/>
                        <a:buFontTx/>
                        <a:buNone/>
                        <a:tabLst/>
                      </a:pPr>
                      <a:endParaRPr kumimoji="1" lang="ja-JP" altLang="en-US" sz="1900" b="1" i="0" u="none" strike="noStrike" cap="none" normalizeH="0" baseline="0" dirty="0">
                        <a:ln>
                          <a:noFill/>
                        </a:ln>
                        <a:solidFill>
                          <a:schemeClr val="tx1"/>
                        </a:solidFill>
                        <a:effectLst/>
                        <a:latin typeface="Times New Roman" pitchFamily="18" charset="0"/>
                        <a:ea typeface="ＭＳ Ｐ明朝" pitchFamily="18" charset="-128"/>
                      </a:endParaRPr>
                    </a:p>
                  </a:txBody>
                  <a:tcPr marL="84414" marR="84414" marT="45741" marB="45741" anchor="ctr" horzOverflow="overflow">
                    <a:lnL w="19050" cap="flat" cmpd="sng" algn="ctr">
                      <a:solidFill>
                        <a:schemeClr val="tx1"/>
                      </a:solidFill>
                      <a:prstDash val="solid"/>
                      <a:round/>
                      <a:headEnd type="none" w="sm" len="sm"/>
                      <a:tailEnd type="none" w="sm" len="sm"/>
                    </a:lnL>
                    <a:lnR w="1905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905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3"/>
                  </a:ext>
                </a:extLst>
              </a:tr>
            </a:tbl>
          </a:graphicData>
        </a:graphic>
      </p:graphicFrame>
      <p:sp>
        <p:nvSpPr>
          <p:cNvPr id="77851" name="Rectangle 84"/>
          <p:cNvSpPr>
            <a:spLocks noChangeArrowheads="1"/>
          </p:cNvSpPr>
          <p:nvPr/>
        </p:nvSpPr>
        <p:spPr bwMode="auto">
          <a:xfrm>
            <a:off x="352425" y="2933700"/>
            <a:ext cx="2390775" cy="373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838" tIns="49212" rIns="96838" bIns="49212">
            <a:spAutoFit/>
          </a:bodyPr>
          <a:lstStyle>
            <a:lvl1pPr defTabSz="844550">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defTabSz="8445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defTabSz="84455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defTabSz="84455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defTabSz="84455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defTabSz="84455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defTabSz="84455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defTabSz="84455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defTabSz="84455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50000"/>
              </a:spcBef>
              <a:buFontTx/>
              <a:buNone/>
            </a:pPr>
            <a:r>
              <a:rPr lang="ja-JP" altLang="en-US" sz="1800">
                <a:latin typeface="Times New Roman" panose="02020603050405020304" pitchFamily="18" charset="0"/>
              </a:rPr>
              <a:t>メンバーと役割分担</a:t>
            </a:r>
          </a:p>
        </p:txBody>
      </p:sp>
      <p:graphicFrame>
        <p:nvGraphicFramePr>
          <p:cNvPr id="15481" name="Group 121"/>
          <p:cNvGraphicFramePr>
            <a:graphicFrameLocks noGrp="1"/>
          </p:cNvGraphicFramePr>
          <p:nvPr/>
        </p:nvGraphicFramePr>
        <p:xfrm>
          <a:off x="5568950" y="3378200"/>
          <a:ext cx="3346450" cy="3022600"/>
        </p:xfrm>
        <a:graphic>
          <a:graphicData uri="http://schemas.openxmlformats.org/drawingml/2006/table">
            <a:tbl>
              <a:tblPr/>
              <a:tblGrid>
                <a:gridCol w="399992">
                  <a:extLst>
                    <a:ext uri="{9D8B030D-6E8A-4147-A177-3AD203B41FA5}">
                      <a16:colId xmlns:a16="http://schemas.microsoft.com/office/drawing/2014/main" val="20000"/>
                    </a:ext>
                  </a:extLst>
                </a:gridCol>
                <a:gridCol w="2370646">
                  <a:extLst>
                    <a:ext uri="{9D8B030D-6E8A-4147-A177-3AD203B41FA5}">
                      <a16:colId xmlns:a16="http://schemas.microsoft.com/office/drawing/2014/main" val="20001"/>
                    </a:ext>
                  </a:extLst>
                </a:gridCol>
                <a:gridCol w="575812">
                  <a:extLst>
                    <a:ext uri="{9D8B030D-6E8A-4147-A177-3AD203B41FA5}">
                      <a16:colId xmlns:a16="http://schemas.microsoft.com/office/drawing/2014/main" val="20002"/>
                    </a:ext>
                  </a:extLst>
                </a:gridCol>
              </a:tblGrid>
              <a:tr h="317500">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844550" rtl="0" eaLnBrk="0" fontAlgn="base" latinLnBrk="0" hangingPunct="0">
                        <a:lnSpc>
                          <a:spcPct val="100000"/>
                        </a:lnSpc>
                        <a:spcBef>
                          <a:spcPct val="20000"/>
                        </a:spcBef>
                        <a:spcAft>
                          <a:spcPct val="0"/>
                        </a:spcAft>
                        <a:buClrTx/>
                        <a:buSzTx/>
                        <a:buFontTx/>
                        <a:buNone/>
                        <a:tabLst/>
                      </a:pPr>
                      <a:r>
                        <a:rPr kumimoji="1" lang="ja-JP" altLang="en-US" sz="1200" b="0"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rPr>
                        <a:t>№</a:t>
                      </a:r>
                    </a:p>
                  </a:txBody>
                  <a:tcPr marL="84394" marR="84394" anchor="ctr" horzOverflow="overflow">
                    <a:lnL w="1905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9050" cap="flat" cmpd="sng" algn="ctr">
                      <a:solidFill>
                        <a:schemeClr val="tx1"/>
                      </a:solidFill>
                      <a:prstDash val="solid"/>
                      <a:round/>
                      <a:headEnd type="none" w="sm" len="sm"/>
                      <a:tailEnd type="none" w="sm" len="sm"/>
                    </a:lnT>
                    <a:lnB w="9525" cap="flat" cmpd="sng" algn="ctr">
                      <a:solidFill>
                        <a:schemeClr val="tx1"/>
                      </a:solidFill>
                      <a:prstDash val="solid"/>
                      <a:round/>
                      <a:headEnd type="none" w="sm" len="sm"/>
                      <a:tailEnd type="none" w="sm" len="sm"/>
                    </a:lnB>
                    <a:lnTlToBr>
                      <a:noFill/>
                    </a:lnTlToBr>
                    <a:lnBlToTr>
                      <a:noFill/>
                    </a:lnBlToTr>
                    <a:solidFill>
                      <a:schemeClr val="accent1">
                        <a:lumMod val="20000"/>
                        <a:lumOff val="80000"/>
                      </a:schemeClr>
                    </a:solidFill>
                  </a:tcPr>
                </a:tc>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844550" rtl="0" eaLnBrk="0" fontAlgn="base" latinLnBrk="0" hangingPunct="0">
                        <a:lnSpc>
                          <a:spcPct val="100000"/>
                        </a:lnSpc>
                        <a:spcBef>
                          <a:spcPct val="20000"/>
                        </a:spcBef>
                        <a:spcAft>
                          <a:spcPct val="0"/>
                        </a:spcAft>
                        <a:buClrTx/>
                        <a:buSzTx/>
                        <a:buFontTx/>
                        <a:buNone/>
                        <a:tabLst/>
                      </a:pPr>
                      <a:r>
                        <a:rPr kumimoji="1" lang="ja-JP" altLang="en-US" sz="1200" b="0"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rPr>
                        <a:t>内　　　容</a:t>
                      </a:r>
                    </a:p>
                  </a:txBody>
                  <a:tcPr marL="84394" marR="84394"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9050" cap="flat" cmpd="sng" algn="ctr">
                      <a:solidFill>
                        <a:schemeClr val="tx1"/>
                      </a:solidFill>
                      <a:prstDash val="solid"/>
                      <a:round/>
                      <a:headEnd type="none" w="sm" len="sm"/>
                      <a:tailEnd type="none" w="sm" len="sm"/>
                    </a:lnT>
                    <a:lnB w="9525" cap="flat" cmpd="sng" algn="ctr">
                      <a:solidFill>
                        <a:schemeClr val="tx1"/>
                      </a:solidFill>
                      <a:prstDash val="solid"/>
                      <a:round/>
                      <a:headEnd type="none" w="sm" len="sm"/>
                      <a:tailEnd type="none" w="sm" len="sm"/>
                    </a:lnB>
                    <a:lnTlToBr>
                      <a:noFill/>
                    </a:lnTlToBr>
                    <a:lnBlToTr>
                      <a:noFill/>
                    </a:lnBlToTr>
                    <a:solidFill>
                      <a:schemeClr val="accent1">
                        <a:lumMod val="20000"/>
                        <a:lumOff val="80000"/>
                      </a:schemeClr>
                    </a:solidFill>
                  </a:tcPr>
                </a:tc>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844550" rtl="0" eaLnBrk="0" fontAlgn="base" latinLnBrk="0" hangingPunct="0">
                        <a:lnSpc>
                          <a:spcPct val="100000"/>
                        </a:lnSpc>
                        <a:spcBef>
                          <a:spcPct val="20000"/>
                        </a:spcBef>
                        <a:spcAft>
                          <a:spcPct val="0"/>
                        </a:spcAft>
                        <a:buClrTx/>
                        <a:buSzTx/>
                        <a:buFontTx/>
                        <a:buNone/>
                        <a:tabLst/>
                      </a:pPr>
                      <a:r>
                        <a:rPr kumimoji="1" lang="ja-JP" altLang="en-US" sz="1200" b="0"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rPr>
                        <a:t>評価</a:t>
                      </a:r>
                    </a:p>
                  </a:txBody>
                  <a:tcPr marL="84394" marR="84394" anchor="ctr" horzOverflow="overflow">
                    <a:lnL w="12700" cap="flat" cmpd="sng" algn="ctr">
                      <a:solidFill>
                        <a:schemeClr val="tx1"/>
                      </a:solidFill>
                      <a:prstDash val="solid"/>
                      <a:round/>
                      <a:headEnd type="none" w="sm" len="sm"/>
                      <a:tailEnd type="none" w="sm" len="sm"/>
                    </a:lnL>
                    <a:lnR w="19050" cap="flat" cmpd="sng" algn="ctr">
                      <a:solidFill>
                        <a:schemeClr val="tx1"/>
                      </a:solidFill>
                      <a:prstDash val="solid"/>
                      <a:round/>
                      <a:headEnd type="none" w="sm" len="sm"/>
                      <a:tailEnd type="none" w="sm" len="sm"/>
                    </a:lnR>
                    <a:lnT w="19050" cap="flat" cmpd="sng" algn="ctr">
                      <a:solidFill>
                        <a:schemeClr val="tx1"/>
                      </a:solidFill>
                      <a:prstDash val="solid"/>
                      <a:round/>
                      <a:headEnd type="none" w="sm" len="sm"/>
                      <a:tailEnd type="none" w="sm" len="sm"/>
                    </a:lnT>
                    <a:lnB w="9525" cap="flat" cmpd="sng" algn="ctr">
                      <a:solidFill>
                        <a:schemeClr val="tx1"/>
                      </a:solidFill>
                      <a:prstDash val="solid"/>
                      <a:round/>
                      <a:headEnd type="none" w="sm" len="sm"/>
                      <a:tailEnd type="none" w="sm" len="sm"/>
                    </a:lnB>
                    <a:lnTlToBr>
                      <a:noFill/>
                    </a:lnTlToBr>
                    <a:lnBlToTr>
                      <a:noFill/>
                    </a:lnBlToTr>
                    <a:solidFill>
                      <a:schemeClr val="accent1">
                        <a:lumMod val="20000"/>
                        <a:lumOff val="80000"/>
                      </a:schemeClr>
                    </a:solidFill>
                  </a:tcPr>
                </a:tc>
                <a:extLst>
                  <a:ext uri="{0D108BD9-81ED-4DB2-BD59-A6C34878D82A}">
                    <a16:rowId xmlns:a16="http://schemas.microsoft.com/office/drawing/2014/main" val="10000"/>
                  </a:ext>
                </a:extLst>
              </a:tr>
              <a:tr h="571500">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844550" rtl="0" eaLnBrk="0" fontAlgn="base" latinLnBrk="0" hangingPunct="0">
                        <a:lnSpc>
                          <a:spcPct val="100000"/>
                        </a:lnSpc>
                        <a:spcBef>
                          <a:spcPct val="20000"/>
                        </a:spcBef>
                        <a:spcAft>
                          <a:spcPct val="0"/>
                        </a:spcAft>
                        <a:buClrTx/>
                        <a:buSzTx/>
                        <a:buFontTx/>
                        <a:buNone/>
                        <a:tabLst/>
                      </a:pPr>
                      <a:r>
                        <a:rPr kumimoji="1" lang="ja-JP" altLang="en-US" sz="1200" b="0"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rPr>
                        <a:t>１</a:t>
                      </a:r>
                    </a:p>
                  </a:txBody>
                  <a:tcPr marL="84394" marR="84394" anchor="ctr" horzOverflow="overflow">
                    <a:lnL w="1905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952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844550" rtl="0" eaLnBrk="0" fontAlgn="base" latinLnBrk="0" hangingPunct="0">
                        <a:lnSpc>
                          <a:spcPct val="100000"/>
                        </a:lnSpc>
                        <a:spcBef>
                          <a:spcPct val="20000"/>
                        </a:spcBef>
                        <a:spcAft>
                          <a:spcPct val="0"/>
                        </a:spcAft>
                        <a:buClrTx/>
                        <a:buSzTx/>
                        <a:buFontTx/>
                        <a:buNone/>
                        <a:tabLst/>
                      </a:pPr>
                      <a:r>
                        <a:rPr kumimoji="1" lang="ja-JP" altLang="en-US" sz="1500" b="0"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rPr>
                        <a:t>みんなが積極的に発言する</a:t>
                      </a:r>
                    </a:p>
                  </a:txBody>
                  <a:tcPr marL="84394" marR="84394"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952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844550" rtl="0" eaLnBrk="0" fontAlgn="base" latinLnBrk="0" hangingPunct="0">
                        <a:lnSpc>
                          <a:spcPct val="100000"/>
                        </a:lnSpc>
                        <a:spcBef>
                          <a:spcPct val="20000"/>
                        </a:spcBef>
                        <a:spcAft>
                          <a:spcPct val="0"/>
                        </a:spcAft>
                        <a:buClrTx/>
                        <a:buSzTx/>
                        <a:buFontTx/>
                        <a:buNone/>
                        <a:tabLst/>
                      </a:pPr>
                      <a:endParaRPr kumimoji="1" lang="ja-JP" altLang="en-US" sz="1300" b="1"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endParaRPr>
                    </a:p>
                  </a:txBody>
                  <a:tcPr marL="84394" marR="84394" anchor="ctr" horzOverflow="overflow">
                    <a:lnL w="12700" cap="flat" cmpd="sng" algn="ctr">
                      <a:solidFill>
                        <a:schemeClr val="tx1"/>
                      </a:solidFill>
                      <a:prstDash val="solid"/>
                      <a:round/>
                      <a:headEnd type="none" w="sm" len="sm"/>
                      <a:tailEnd type="none" w="sm" len="sm"/>
                    </a:lnL>
                    <a:lnR w="19050" cap="flat" cmpd="sng" algn="ctr">
                      <a:solidFill>
                        <a:schemeClr val="tx1"/>
                      </a:solidFill>
                      <a:prstDash val="solid"/>
                      <a:round/>
                      <a:headEnd type="none" w="sm" len="sm"/>
                      <a:tailEnd type="none" w="sm" len="sm"/>
                    </a:lnR>
                    <a:lnT w="952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1"/>
                  </a:ext>
                </a:extLst>
              </a:tr>
              <a:tr h="533400">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844550" rtl="0" eaLnBrk="0" fontAlgn="base" latinLnBrk="0" hangingPunct="0">
                        <a:lnSpc>
                          <a:spcPct val="100000"/>
                        </a:lnSpc>
                        <a:spcBef>
                          <a:spcPct val="20000"/>
                        </a:spcBef>
                        <a:spcAft>
                          <a:spcPct val="0"/>
                        </a:spcAft>
                        <a:buClrTx/>
                        <a:buSzTx/>
                        <a:buFontTx/>
                        <a:buNone/>
                        <a:tabLst/>
                      </a:pPr>
                      <a:r>
                        <a:rPr kumimoji="1" lang="ja-JP" altLang="en-US" sz="1200" b="0"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rPr>
                        <a:t>２</a:t>
                      </a:r>
                    </a:p>
                  </a:txBody>
                  <a:tcPr marL="84394" marR="84394" anchor="ctr" horzOverflow="overflow">
                    <a:lnL w="1905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844550" rtl="0" eaLnBrk="0" fontAlgn="base" latinLnBrk="0" hangingPunct="0">
                        <a:lnSpc>
                          <a:spcPct val="100000"/>
                        </a:lnSpc>
                        <a:spcBef>
                          <a:spcPct val="20000"/>
                        </a:spcBef>
                        <a:spcAft>
                          <a:spcPct val="0"/>
                        </a:spcAft>
                        <a:buClrTx/>
                        <a:buSzTx/>
                        <a:buFontTx/>
                        <a:buNone/>
                        <a:tabLst/>
                      </a:pPr>
                      <a:r>
                        <a:rPr kumimoji="1" lang="ja-JP" altLang="en-US" sz="1500" b="0"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rPr>
                        <a:t>みんなで時間を守る</a:t>
                      </a:r>
                    </a:p>
                  </a:txBody>
                  <a:tcPr marL="84394" marR="84394"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844550" rtl="0" eaLnBrk="0" fontAlgn="base" latinLnBrk="0" hangingPunct="0">
                        <a:lnSpc>
                          <a:spcPct val="100000"/>
                        </a:lnSpc>
                        <a:spcBef>
                          <a:spcPct val="20000"/>
                        </a:spcBef>
                        <a:spcAft>
                          <a:spcPct val="0"/>
                        </a:spcAft>
                        <a:buClrTx/>
                        <a:buSzTx/>
                        <a:buFontTx/>
                        <a:buNone/>
                        <a:tabLst/>
                      </a:pPr>
                      <a:endParaRPr kumimoji="1" lang="ja-JP" altLang="en-US" sz="1300" b="1"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endParaRPr>
                    </a:p>
                  </a:txBody>
                  <a:tcPr marL="84394" marR="84394" anchor="ctr" horzOverflow="overflow">
                    <a:lnL w="12700" cap="flat" cmpd="sng" algn="ctr">
                      <a:solidFill>
                        <a:schemeClr val="tx1"/>
                      </a:solidFill>
                      <a:prstDash val="solid"/>
                      <a:round/>
                      <a:headEnd type="none" w="sm" len="sm"/>
                      <a:tailEnd type="none" w="sm" len="sm"/>
                    </a:lnL>
                    <a:lnR w="1905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2"/>
                  </a:ext>
                </a:extLst>
              </a:tr>
              <a:tr h="533400">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844550" rtl="0" eaLnBrk="0" fontAlgn="base" latinLnBrk="0" hangingPunct="0">
                        <a:lnSpc>
                          <a:spcPct val="100000"/>
                        </a:lnSpc>
                        <a:spcBef>
                          <a:spcPct val="20000"/>
                        </a:spcBef>
                        <a:spcAft>
                          <a:spcPct val="0"/>
                        </a:spcAft>
                        <a:buClrTx/>
                        <a:buSzTx/>
                        <a:buFontTx/>
                        <a:buNone/>
                        <a:tabLst/>
                      </a:pPr>
                      <a:r>
                        <a:rPr kumimoji="1" lang="ja-JP" altLang="en-US" sz="1200" b="0"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rPr>
                        <a:t>３</a:t>
                      </a:r>
                    </a:p>
                  </a:txBody>
                  <a:tcPr marL="84394" marR="84394" anchor="ctr" horzOverflow="overflow">
                    <a:lnL w="1905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844550" rtl="0" eaLnBrk="0" fontAlgn="base" latinLnBrk="0" hangingPunct="0">
                        <a:lnSpc>
                          <a:spcPct val="100000"/>
                        </a:lnSpc>
                        <a:spcBef>
                          <a:spcPct val="20000"/>
                        </a:spcBef>
                        <a:spcAft>
                          <a:spcPct val="0"/>
                        </a:spcAft>
                        <a:buClrTx/>
                        <a:buSzTx/>
                        <a:buFontTx/>
                        <a:buNone/>
                        <a:tabLst/>
                      </a:pPr>
                      <a:endParaRPr kumimoji="1" lang="ja-JP" altLang="en-US" sz="1300" b="1"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endParaRPr>
                    </a:p>
                  </a:txBody>
                  <a:tcPr marL="84394" marR="84394"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844550" rtl="0" eaLnBrk="0" fontAlgn="base" latinLnBrk="0" hangingPunct="0">
                        <a:lnSpc>
                          <a:spcPct val="100000"/>
                        </a:lnSpc>
                        <a:spcBef>
                          <a:spcPct val="20000"/>
                        </a:spcBef>
                        <a:spcAft>
                          <a:spcPct val="0"/>
                        </a:spcAft>
                        <a:buClrTx/>
                        <a:buSzTx/>
                        <a:buFontTx/>
                        <a:buNone/>
                        <a:tabLst/>
                      </a:pPr>
                      <a:endParaRPr kumimoji="1" lang="ja-JP" altLang="en-US" sz="1300" b="1"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endParaRPr>
                    </a:p>
                  </a:txBody>
                  <a:tcPr marL="84394" marR="84394" anchor="ctr" horzOverflow="overflow">
                    <a:lnL w="12700" cap="flat" cmpd="sng" algn="ctr">
                      <a:solidFill>
                        <a:schemeClr val="tx1"/>
                      </a:solidFill>
                      <a:prstDash val="solid"/>
                      <a:round/>
                      <a:headEnd type="none" w="sm" len="sm"/>
                      <a:tailEnd type="none" w="sm" len="sm"/>
                    </a:lnL>
                    <a:lnR w="1905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3"/>
                  </a:ext>
                </a:extLst>
              </a:tr>
              <a:tr h="533400">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844550" rtl="0" eaLnBrk="0" fontAlgn="base" latinLnBrk="0" hangingPunct="0">
                        <a:lnSpc>
                          <a:spcPct val="100000"/>
                        </a:lnSpc>
                        <a:spcBef>
                          <a:spcPct val="20000"/>
                        </a:spcBef>
                        <a:spcAft>
                          <a:spcPct val="0"/>
                        </a:spcAft>
                        <a:buClrTx/>
                        <a:buSzTx/>
                        <a:buFontTx/>
                        <a:buNone/>
                        <a:tabLst/>
                      </a:pPr>
                      <a:r>
                        <a:rPr kumimoji="1" lang="ja-JP" altLang="en-US" sz="1200" b="0"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rPr>
                        <a:t>４</a:t>
                      </a:r>
                    </a:p>
                  </a:txBody>
                  <a:tcPr marL="84394" marR="84394" anchor="ctr" horzOverflow="overflow">
                    <a:lnL w="1905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844550" rtl="0" eaLnBrk="0" fontAlgn="base" latinLnBrk="0" hangingPunct="0">
                        <a:lnSpc>
                          <a:spcPct val="100000"/>
                        </a:lnSpc>
                        <a:spcBef>
                          <a:spcPct val="20000"/>
                        </a:spcBef>
                        <a:spcAft>
                          <a:spcPct val="0"/>
                        </a:spcAft>
                        <a:buClrTx/>
                        <a:buSzTx/>
                        <a:buFontTx/>
                        <a:buNone/>
                        <a:tabLst/>
                      </a:pPr>
                      <a:endParaRPr kumimoji="1" lang="ja-JP" altLang="en-US" sz="1300" b="1"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endParaRPr>
                    </a:p>
                  </a:txBody>
                  <a:tcPr marL="84394" marR="84394"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844550" rtl="0" eaLnBrk="0" fontAlgn="base" latinLnBrk="0" hangingPunct="0">
                        <a:lnSpc>
                          <a:spcPct val="100000"/>
                        </a:lnSpc>
                        <a:spcBef>
                          <a:spcPct val="20000"/>
                        </a:spcBef>
                        <a:spcAft>
                          <a:spcPct val="0"/>
                        </a:spcAft>
                        <a:buClrTx/>
                        <a:buSzTx/>
                        <a:buFontTx/>
                        <a:buNone/>
                        <a:tabLst/>
                      </a:pPr>
                      <a:endParaRPr kumimoji="1" lang="ja-JP" altLang="en-US" sz="1300" b="1"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endParaRPr>
                    </a:p>
                  </a:txBody>
                  <a:tcPr marL="84394" marR="84394" anchor="ctr" horzOverflow="overflow">
                    <a:lnL w="12700" cap="flat" cmpd="sng" algn="ctr">
                      <a:solidFill>
                        <a:schemeClr val="tx1"/>
                      </a:solidFill>
                      <a:prstDash val="solid"/>
                      <a:round/>
                      <a:headEnd type="none" w="sm" len="sm"/>
                      <a:tailEnd type="none" w="sm" len="sm"/>
                    </a:lnL>
                    <a:lnR w="1905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4"/>
                  </a:ext>
                </a:extLst>
              </a:tr>
              <a:tr h="533400">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844550" rtl="0" eaLnBrk="0" fontAlgn="base" latinLnBrk="0" hangingPunct="0">
                        <a:lnSpc>
                          <a:spcPct val="100000"/>
                        </a:lnSpc>
                        <a:spcBef>
                          <a:spcPct val="20000"/>
                        </a:spcBef>
                        <a:spcAft>
                          <a:spcPct val="0"/>
                        </a:spcAft>
                        <a:buClrTx/>
                        <a:buSzTx/>
                        <a:buFontTx/>
                        <a:buNone/>
                        <a:tabLst/>
                      </a:pPr>
                      <a:r>
                        <a:rPr kumimoji="1" lang="ja-JP" altLang="en-US" sz="1200" b="0"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rPr>
                        <a:t>５</a:t>
                      </a:r>
                    </a:p>
                  </a:txBody>
                  <a:tcPr marL="84394" marR="84394" anchor="ctr" horzOverflow="overflow">
                    <a:lnL w="1905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9050" cap="flat" cmpd="sng" algn="ctr">
                      <a:solidFill>
                        <a:schemeClr val="tx1"/>
                      </a:solidFill>
                      <a:prstDash val="solid"/>
                      <a:round/>
                      <a:headEnd type="none" w="sm" len="sm"/>
                      <a:tailEnd type="none" w="sm" len="sm"/>
                    </a:lnB>
                    <a:lnTlToBr>
                      <a:noFill/>
                    </a:lnTlToBr>
                    <a:lnBlToTr>
                      <a:noFill/>
                    </a:lnBlToTr>
                    <a:noFill/>
                  </a:tcPr>
                </a:tc>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844550" rtl="0" eaLnBrk="0" fontAlgn="base" latinLnBrk="0" hangingPunct="0">
                        <a:lnSpc>
                          <a:spcPct val="100000"/>
                        </a:lnSpc>
                        <a:spcBef>
                          <a:spcPct val="20000"/>
                        </a:spcBef>
                        <a:spcAft>
                          <a:spcPct val="0"/>
                        </a:spcAft>
                        <a:buClrTx/>
                        <a:buSzTx/>
                        <a:buFontTx/>
                        <a:buNone/>
                        <a:tabLst/>
                      </a:pPr>
                      <a:endParaRPr kumimoji="1" lang="ja-JP" altLang="en-US" sz="1300" b="1"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endParaRPr>
                    </a:p>
                  </a:txBody>
                  <a:tcPr marL="84394" marR="84394"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9050" cap="flat" cmpd="sng" algn="ctr">
                      <a:solidFill>
                        <a:schemeClr val="tx1"/>
                      </a:solidFill>
                      <a:prstDash val="solid"/>
                      <a:round/>
                      <a:headEnd type="none" w="sm" len="sm"/>
                      <a:tailEnd type="none" w="sm" len="sm"/>
                    </a:lnB>
                    <a:lnTlToBr>
                      <a:noFill/>
                    </a:lnTlToBr>
                    <a:lnBlToTr>
                      <a:noFill/>
                    </a:lnBlToTr>
                    <a:noFill/>
                  </a:tcPr>
                </a:tc>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844550" rtl="0" eaLnBrk="0" fontAlgn="base" latinLnBrk="0" hangingPunct="0">
                        <a:lnSpc>
                          <a:spcPct val="100000"/>
                        </a:lnSpc>
                        <a:spcBef>
                          <a:spcPct val="20000"/>
                        </a:spcBef>
                        <a:spcAft>
                          <a:spcPct val="0"/>
                        </a:spcAft>
                        <a:buClrTx/>
                        <a:buSzTx/>
                        <a:buFontTx/>
                        <a:buNone/>
                        <a:tabLst/>
                      </a:pPr>
                      <a:endParaRPr kumimoji="1" lang="ja-JP" altLang="en-US" sz="1300" b="1"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endParaRPr>
                    </a:p>
                  </a:txBody>
                  <a:tcPr marL="84394" marR="84394" anchor="ctr" horzOverflow="overflow">
                    <a:lnL w="12700" cap="flat" cmpd="sng" algn="ctr">
                      <a:solidFill>
                        <a:schemeClr val="tx1"/>
                      </a:solidFill>
                      <a:prstDash val="solid"/>
                      <a:round/>
                      <a:headEnd type="none" w="sm" len="sm"/>
                      <a:tailEnd type="none" w="sm" len="sm"/>
                    </a:lnL>
                    <a:lnR w="1905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905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5"/>
                  </a:ext>
                </a:extLst>
              </a:tr>
            </a:tbl>
          </a:graphicData>
        </a:graphic>
      </p:graphicFrame>
      <p:sp>
        <p:nvSpPr>
          <p:cNvPr id="77882" name="Text Box 115"/>
          <p:cNvSpPr txBox="1">
            <a:spLocks noChangeArrowheads="1"/>
          </p:cNvSpPr>
          <p:nvPr/>
        </p:nvSpPr>
        <p:spPr bwMode="auto">
          <a:xfrm>
            <a:off x="6438900" y="858838"/>
            <a:ext cx="25971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r">
              <a:spcBef>
                <a:spcPct val="50000"/>
              </a:spcBef>
              <a:buFontTx/>
              <a:buNone/>
            </a:pPr>
            <a:r>
              <a:rPr lang="ja-JP" altLang="en-US" sz="1600">
                <a:latin typeface="Times New Roman" panose="02020603050405020304" pitchFamily="18" charset="0"/>
              </a:rPr>
              <a:t>　　　　年　　　月　　　日</a:t>
            </a:r>
          </a:p>
        </p:txBody>
      </p:sp>
      <p:sp>
        <p:nvSpPr>
          <p:cNvPr id="77883" name="Rectangle 116"/>
          <p:cNvSpPr>
            <a:spLocks noChangeArrowheads="1"/>
          </p:cNvSpPr>
          <p:nvPr/>
        </p:nvSpPr>
        <p:spPr bwMode="auto">
          <a:xfrm>
            <a:off x="5613400" y="2971800"/>
            <a:ext cx="2743200" cy="373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838" tIns="49212" rIns="96838" bIns="49212">
            <a:spAutoFit/>
          </a:bodyPr>
          <a:lstStyle>
            <a:lvl1pPr defTabSz="844550">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defTabSz="8445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defTabSz="84455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defTabSz="84455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defTabSz="84455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defTabSz="84455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defTabSz="84455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defTabSz="84455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defTabSz="84455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50000"/>
              </a:spcBef>
              <a:buFontTx/>
              <a:buNone/>
            </a:pPr>
            <a:r>
              <a:rPr lang="ja-JP" altLang="en-US" sz="1800">
                <a:latin typeface="Times New Roman" panose="02020603050405020304" pitchFamily="18" charset="0"/>
              </a:rPr>
              <a:t>グループの決め事</a:t>
            </a:r>
          </a:p>
        </p:txBody>
      </p:sp>
      <p:sp>
        <p:nvSpPr>
          <p:cNvPr id="77884" name="Text Box 117"/>
          <p:cNvSpPr txBox="1">
            <a:spLocks noChangeArrowheads="1"/>
          </p:cNvSpPr>
          <p:nvPr/>
        </p:nvSpPr>
        <p:spPr bwMode="auto">
          <a:xfrm>
            <a:off x="5791200" y="6445250"/>
            <a:ext cx="28194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50000"/>
              </a:spcBef>
              <a:buFontTx/>
              <a:buNone/>
            </a:pPr>
            <a:r>
              <a:rPr lang="ja-JP" altLang="en-US" sz="1100">
                <a:latin typeface="Times New Roman" panose="02020603050405020304" pitchFamily="18" charset="0"/>
              </a:rPr>
              <a:t>（※評価は、○、△、×等で記入する）</a:t>
            </a:r>
          </a:p>
        </p:txBody>
      </p:sp>
      <p:sp>
        <p:nvSpPr>
          <p:cNvPr id="77885" name="Text Box 28"/>
          <p:cNvSpPr txBox="1">
            <a:spLocks noChangeArrowheads="1"/>
          </p:cNvSpPr>
          <p:nvPr/>
        </p:nvSpPr>
        <p:spPr bwMode="auto">
          <a:xfrm>
            <a:off x="7164388" y="188913"/>
            <a:ext cx="1795462" cy="2921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rIns="5400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50000"/>
              </a:spcBef>
              <a:buFontTx/>
              <a:buNone/>
            </a:pPr>
            <a:r>
              <a:rPr lang="ja-JP" altLang="en-US" sz="1300">
                <a:latin typeface="Meiryo UI" panose="020B0604030504040204" pitchFamily="50" charset="-128"/>
                <a:ea typeface="Meiryo UI" panose="020B0604030504040204" pitchFamily="50" charset="-128"/>
              </a:rPr>
              <a:t>課題達成型入門コース</a:t>
            </a:r>
          </a:p>
        </p:txBody>
      </p:sp>
      <p:graphicFrame>
        <p:nvGraphicFramePr>
          <p:cNvPr id="17" name="Group 125"/>
          <p:cNvGraphicFramePr>
            <a:graphicFrameLocks noGrp="1"/>
          </p:cNvGraphicFramePr>
          <p:nvPr/>
        </p:nvGraphicFramePr>
        <p:xfrm>
          <a:off x="352425" y="3340100"/>
          <a:ext cx="5083176" cy="3289301"/>
        </p:xfrm>
        <a:graphic>
          <a:graphicData uri="http://schemas.openxmlformats.org/drawingml/2006/table">
            <a:tbl>
              <a:tblPr/>
              <a:tblGrid>
                <a:gridCol w="359860">
                  <a:extLst>
                    <a:ext uri="{9D8B030D-6E8A-4147-A177-3AD203B41FA5}">
                      <a16:colId xmlns:a16="http://schemas.microsoft.com/office/drawing/2014/main" val="20000"/>
                    </a:ext>
                  </a:extLst>
                </a:gridCol>
                <a:gridCol w="1407964">
                  <a:extLst>
                    <a:ext uri="{9D8B030D-6E8A-4147-A177-3AD203B41FA5}">
                      <a16:colId xmlns:a16="http://schemas.microsoft.com/office/drawing/2014/main" val="20001"/>
                    </a:ext>
                  </a:extLst>
                </a:gridCol>
                <a:gridCol w="1244658">
                  <a:extLst>
                    <a:ext uri="{9D8B030D-6E8A-4147-A177-3AD203B41FA5}">
                      <a16:colId xmlns:a16="http://schemas.microsoft.com/office/drawing/2014/main" val="20002"/>
                    </a:ext>
                  </a:extLst>
                </a:gridCol>
                <a:gridCol w="2070694">
                  <a:extLst>
                    <a:ext uri="{9D8B030D-6E8A-4147-A177-3AD203B41FA5}">
                      <a16:colId xmlns:a16="http://schemas.microsoft.com/office/drawing/2014/main" val="20003"/>
                    </a:ext>
                  </a:extLst>
                </a:gridCol>
              </a:tblGrid>
              <a:tr h="327025">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844550" rtl="0" eaLnBrk="0" fontAlgn="base" latinLnBrk="0" hangingPunct="0">
                        <a:lnSpc>
                          <a:spcPct val="100000"/>
                        </a:lnSpc>
                        <a:spcBef>
                          <a:spcPct val="20000"/>
                        </a:spcBef>
                        <a:spcAft>
                          <a:spcPct val="0"/>
                        </a:spcAft>
                        <a:buClrTx/>
                        <a:buSzTx/>
                        <a:buFontTx/>
                        <a:buNone/>
                        <a:tabLst/>
                      </a:pPr>
                      <a:r>
                        <a:rPr kumimoji="1" lang="ja-JP" altLang="en-US" sz="1200" b="0"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rPr>
                        <a:t>№</a:t>
                      </a:r>
                    </a:p>
                  </a:txBody>
                  <a:tcPr marL="84410" marR="84410" anchor="ctr" horzOverflow="overflow">
                    <a:lnL w="1905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905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accent1">
                        <a:lumMod val="20000"/>
                        <a:lumOff val="80000"/>
                      </a:schemeClr>
                    </a:solidFill>
                  </a:tcPr>
                </a:tc>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844550" rtl="0" eaLnBrk="0" fontAlgn="base" latinLnBrk="0" hangingPunct="0">
                        <a:lnSpc>
                          <a:spcPct val="100000"/>
                        </a:lnSpc>
                        <a:spcBef>
                          <a:spcPct val="20000"/>
                        </a:spcBef>
                        <a:spcAft>
                          <a:spcPct val="0"/>
                        </a:spcAft>
                        <a:buClrTx/>
                        <a:buSzTx/>
                        <a:buFontTx/>
                        <a:buNone/>
                        <a:tabLst/>
                      </a:pPr>
                      <a:r>
                        <a:rPr kumimoji="1" lang="ja-JP" altLang="en-US" sz="1200" b="0"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rPr>
                        <a:t>役　　割</a:t>
                      </a:r>
                    </a:p>
                  </a:txBody>
                  <a:tcPr marL="84410" marR="84410"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905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accent1">
                        <a:lumMod val="20000"/>
                        <a:lumOff val="80000"/>
                      </a:schemeClr>
                    </a:solidFill>
                  </a:tcPr>
                </a:tc>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844550" rtl="0" eaLnBrk="0" fontAlgn="base" latinLnBrk="0" hangingPunct="0">
                        <a:lnSpc>
                          <a:spcPct val="100000"/>
                        </a:lnSpc>
                        <a:spcBef>
                          <a:spcPct val="20000"/>
                        </a:spcBef>
                        <a:spcAft>
                          <a:spcPct val="0"/>
                        </a:spcAft>
                        <a:buClrTx/>
                        <a:buSzTx/>
                        <a:buFontTx/>
                        <a:buNone/>
                        <a:tabLst/>
                      </a:pPr>
                      <a:r>
                        <a:rPr kumimoji="1" lang="ja-JP" altLang="en-US" sz="1200" b="0"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rPr>
                        <a:t>氏　名</a:t>
                      </a:r>
                    </a:p>
                  </a:txBody>
                  <a:tcPr marL="84410" marR="84410"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905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accent1">
                        <a:lumMod val="20000"/>
                        <a:lumOff val="80000"/>
                      </a:schemeClr>
                    </a:solidFill>
                  </a:tcPr>
                </a:tc>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844550" rtl="0" eaLnBrk="0" fontAlgn="base" latinLnBrk="0" hangingPunct="0">
                        <a:lnSpc>
                          <a:spcPct val="100000"/>
                        </a:lnSpc>
                        <a:spcBef>
                          <a:spcPct val="20000"/>
                        </a:spcBef>
                        <a:spcAft>
                          <a:spcPct val="0"/>
                        </a:spcAft>
                        <a:buClrTx/>
                        <a:buSzTx/>
                        <a:buFontTx/>
                        <a:buNone/>
                        <a:tabLst/>
                      </a:pPr>
                      <a:r>
                        <a:rPr kumimoji="1" lang="ja-JP" altLang="en-US" sz="1200" b="0"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rPr>
                        <a:t>会　社　名</a:t>
                      </a:r>
                    </a:p>
                  </a:txBody>
                  <a:tcPr marL="84410" marR="84410" horzOverflow="overflow">
                    <a:lnL w="12700" cap="flat" cmpd="sng" algn="ctr">
                      <a:solidFill>
                        <a:schemeClr val="tx1"/>
                      </a:solidFill>
                      <a:prstDash val="solid"/>
                      <a:round/>
                      <a:headEnd type="none" w="sm" len="sm"/>
                      <a:tailEnd type="none" w="sm" len="sm"/>
                    </a:lnL>
                    <a:lnR w="19050" cap="flat" cmpd="sng" algn="ctr">
                      <a:solidFill>
                        <a:schemeClr val="tx1"/>
                      </a:solidFill>
                      <a:prstDash val="solid"/>
                      <a:round/>
                      <a:headEnd type="none" w="sm" len="sm"/>
                      <a:tailEnd type="none" w="sm" len="sm"/>
                    </a:lnR>
                    <a:lnT w="1905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accent1">
                        <a:lumMod val="20000"/>
                        <a:lumOff val="80000"/>
                      </a:schemeClr>
                    </a:solidFill>
                  </a:tcPr>
                </a:tc>
                <a:extLst>
                  <a:ext uri="{0D108BD9-81ED-4DB2-BD59-A6C34878D82A}">
                    <a16:rowId xmlns:a16="http://schemas.microsoft.com/office/drawing/2014/main" val="10000"/>
                  </a:ext>
                </a:extLst>
              </a:tr>
              <a:tr h="327025">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844550" rtl="0" eaLnBrk="0" fontAlgn="base" latinLnBrk="0" hangingPunct="0">
                        <a:lnSpc>
                          <a:spcPct val="100000"/>
                        </a:lnSpc>
                        <a:spcBef>
                          <a:spcPct val="20000"/>
                        </a:spcBef>
                        <a:spcAft>
                          <a:spcPct val="0"/>
                        </a:spcAft>
                        <a:buClrTx/>
                        <a:buSzTx/>
                        <a:buFontTx/>
                        <a:buNone/>
                        <a:tabLst/>
                      </a:pPr>
                      <a:r>
                        <a:rPr kumimoji="1" lang="ja-JP" altLang="en-US" sz="1200" b="0"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rPr>
                        <a:t>１</a:t>
                      </a:r>
                    </a:p>
                  </a:txBody>
                  <a:tcPr marL="84410" marR="84410" anchor="ctr" horzOverflow="overflow">
                    <a:lnL w="1905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844550" rtl="0" eaLnBrk="0" fontAlgn="base" latinLnBrk="0" hangingPunct="0">
                        <a:lnSpc>
                          <a:spcPct val="100000"/>
                        </a:lnSpc>
                        <a:spcBef>
                          <a:spcPct val="20000"/>
                        </a:spcBef>
                        <a:spcAft>
                          <a:spcPct val="0"/>
                        </a:spcAft>
                        <a:buClrTx/>
                        <a:buSzTx/>
                        <a:buFontTx/>
                        <a:buNone/>
                        <a:tabLst/>
                      </a:pPr>
                      <a:r>
                        <a:rPr kumimoji="1" lang="ja-JP" altLang="en-US" sz="1200" b="0"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rPr>
                        <a:t>リーダー</a:t>
                      </a:r>
                    </a:p>
                  </a:txBody>
                  <a:tcPr marL="84410" marR="84410"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844550" rtl="0" eaLnBrk="0" fontAlgn="base" latinLnBrk="0" hangingPunct="0">
                        <a:lnSpc>
                          <a:spcPct val="100000"/>
                        </a:lnSpc>
                        <a:spcBef>
                          <a:spcPct val="20000"/>
                        </a:spcBef>
                        <a:spcAft>
                          <a:spcPct val="0"/>
                        </a:spcAft>
                        <a:buClrTx/>
                        <a:buSzTx/>
                        <a:buFontTx/>
                        <a:buNone/>
                        <a:tabLst/>
                      </a:pPr>
                      <a:endParaRPr kumimoji="1" lang="ja-JP" altLang="en-US" sz="1300" b="1"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endParaRPr>
                    </a:p>
                  </a:txBody>
                  <a:tcPr marL="84410" marR="84410"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844550" rtl="0" eaLnBrk="0" fontAlgn="base" latinLnBrk="0" hangingPunct="0">
                        <a:lnSpc>
                          <a:spcPct val="100000"/>
                        </a:lnSpc>
                        <a:spcBef>
                          <a:spcPct val="20000"/>
                        </a:spcBef>
                        <a:spcAft>
                          <a:spcPct val="0"/>
                        </a:spcAft>
                        <a:buClrTx/>
                        <a:buSzTx/>
                        <a:buFontTx/>
                        <a:buNone/>
                        <a:tabLst/>
                      </a:pPr>
                      <a:endParaRPr kumimoji="1" lang="ja-JP" altLang="en-US" sz="1300" b="1"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endParaRPr>
                    </a:p>
                  </a:txBody>
                  <a:tcPr marL="84410" marR="84410" anchor="ctr" horzOverflow="overflow">
                    <a:lnL w="12700" cap="flat" cmpd="sng" algn="ctr">
                      <a:solidFill>
                        <a:schemeClr val="tx1"/>
                      </a:solidFill>
                      <a:prstDash val="solid"/>
                      <a:round/>
                      <a:headEnd type="none" w="sm" len="sm"/>
                      <a:tailEnd type="none" w="sm" len="sm"/>
                    </a:lnL>
                    <a:lnR w="1905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1"/>
                  </a:ext>
                </a:extLst>
              </a:tr>
              <a:tr h="325438">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844550" rtl="0" eaLnBrk="0" fontAlgn="base" latinLnBrk="0" hangingPunct="0">
                        <a:lnSpc>
                          <a:spcPct val="100000"/>
                        </a:lnSpc>
                        <a:spcBef>
                          <a:spcPct val="20000"/>
                        </a:spcBef>
                        <a:spcAft>
                          <a:spcPct val="0"/>
                        </a:spcAft>
                        <a:buClrTx/>
                        <a:buSzTx/>
                        <a:buFontTx/>
                        <a:buNone/>
                        <a:tabLst/>
                      </a:pPr>
                      <a:r>
                        <a:rPr kumimoji="1" lang="ja-JP" altLang="en-US" sz="1200" b="0"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rPr>
                        <a:t>２</a:t>
                      </a:r>
                    </a:p>
                  </a:txBody>
                  <a:tcPr marL="84410" marR="84410" anchor="ctr" horzOverflow="overflow">
                    <a:lnL w="1905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844550" rtl="0" eaLnBrk="0" fontAlgn="base" latinLnBrk="0" hangingPunct="0">
                        <a:lnSpc>
                          <a:spcPct val="100000"/>
                        </a:lnSpc>
                        <a:spcBef>
                          <a:spcPct val="20000"/>
                        </a:spcBef>
                        <a:spcAft>
                          <a:spcPct val="0"/>
                        </a:spcAft>
                        <a:buClrTx/>
                        <a:buSzTx/>
                        <a:buFontTx/>
                        <a:buNone/>
                        <a:tabLst/>
                      </a:pPr>
                      <a:r>
                        <a:rPr kumimoji="1" lang="ja-JP" altLang="en-US" sz="1200" b="0"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rPr>
                        <a:t>サブリーダー</a:t>
                      </a:r>
                    </a:p>
                  </a:txBody>
                  <a:tcPr marL="84410" marR="84410"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844550" rtl="0" eaLnBrk="0" fontAlgn="base" latinLnBrk="0" hangingPunct="0">
                        <a:lnSpc>
                          <a:spcPct val="100000"/>
                        </a:lnSpc>
                        <a:spcBef>
                          <a:spcPct val="20000"/>
                        </a:spcBef>
                        <a:spcAft>
                          <a:spcPct val="0"/>
                        </a:spcAft>
                        <a:buClrTx/>
                        <a:buSzTx/>
                        <a:buFontTx/>
                        <a:buNone/>
                        <a:tabLst/>
                      </a:pPr>
                      <a:endParaRPr kumimoji="1" lang="ja-JP" altLang="en-US" sz="1300" b="1"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endParaRPr>
                    </a:p>
                  </a:txBody>
                  <a:tcPr marL="84410" marR="84410"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844550" rtl="0" eaLnBrk="0" fontAlgn="base" latinLnBrk="0" hangingPunct="0">
                        <a:lnSpc>
                          <a:spcPct val="100000"/>
                        </a:lnSpc>
                        <a:spcBef>
                          <a:spcPct val="20000"/>
                        </a:spcBef>
                        <a:spcAft>
                          <a:spcPct val="0"/>
                        </a:spcAft>
                        <a:buClrTx/>
                        <a:buSzTx/>
                        <a:buFontTx/>
                        <a:buNone/>
                        <a:tabLst/>
                      </a:pPr>
                      <a:endParaRPr kumimoji="1" lang="ja-JP" altLang="en-US" sz="1300" b="1"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endParaRPr>
                    </a:p>
                  </a:txBody>
                  <a:tcPr marL="84410" marR="84410" anchor="ctr" horzOverflow="overflow">
                    <a:lnL w="12700" cap="flat" cmpd="sng" algn="ctr">
                      <a:solidFill>
                        <a:schemeClr val="tx1"/>
                      </a:solidFill>
                      <a:prstDash val="solid"/>
                      <a:round/>
                      <a:headEnd type="none" w="sm" len="sm"/>
                      <a:tailEnd type="none" w="sm" len="sm"/>
                    </a:lnL>
                    <a:lnR w="1905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2"/>
                  </a:ext>
                </a:extLst>
              </a:tr>
              <a:tr h="327025">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844550" rtl="0" eaLnBrk="0" fontAlgn="base" latinLnBrk="0" hangingPunct="0">
                        <a:lnSpc>
                          <a:spcPct val="100000"/>
                        </a:lnSpc>
                        <a:spcBef>
                          <a:spcPct val="20000"/>
                        </a:spcBef>
                        <a:spcAft>
                          <a:spcPct val="0"/>
                        </a:spcAft>
                        <a:buClrTx/>
                        <a:buSzTx/>
                        <a:buFontTx/>
                        <a:buNone/>
                        <a:tabLst/>
                      </a:pPr>
                      <a:r>
                        <a:rPr kumimoji="1" lang="ja-JP" altLang="en-US" sz="1200" b="0"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rPr>
                        <a:t>３</a:t>
                      </a:r>
                    </a:p>
                  </a:txBody>
                  <a:tcPr marL="84410" marR="84410" anchor="ctr" horzOverflow="overflow">
                    <a:lnL w="1905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844550" rtl="0" eaLnBrk="0" fontAlgn="base" latinLnBrk="0" hangingPunct="0">
                        <a:lnSpc>
                          <a:spcPct val="100000"/>
                        </a:lnSpc>
                        <a:spcBef>
                          <a:spcPct val="20000"/>
                        </a:spcBef>
                        <a:spcAft>
                          <a:spcPct val="0"/>
                        </a:spcAft>
                        <a:buClrTx/>
                        <a:buSzTx/>
                        <a:buFontTx/>
                        <a:buNone/>
                        <a:tabLst/>
                      </a:pPr>
                      <a:r>
                        <a:rPr kumimoji="1" lang="ja-JP" altLang="en-US" sz="1200" b="0"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rPr>
                        <a:t>発表者</a:t>
                      </a:r>
                    </a:p>
                  </a:txBody>
                  <a:tcPr marL="84410" marR="84410"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844550" rtl="0" eaLnBrk="0" fontAlgn="base" latinLnBrk="0" hangingPunct="0">
                        <a:lnSpc>
                          <a:spcPct val="100000"/>
                        </a:lnSpc>
                        <a:spcBef>
                          <a:spcPct val="20000"/>
                        </a:spcBef>
                        <a:spcAft>
                          <a:spcPct val="0"/>
                        </a:spcAft>
                        <a:buClrTx/>
                        <a:buSzTx/>
                        <a:buFontTx/>
                        <a:buNone/>
                        <a:tabLst/>
                      </a:pPr>
                      <a:endParaRPr kumimoji="1" lang="ja-JP" altLang="en-US" sz="1200" b="0"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endParaRPr>
                    </a:p>
                  </a:txBody>
                  <a:tcPr marL="84410" marR="84410"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844550" rtl="0" eaLnBrk="0" fontAlgn="base" latinLnBrk="0" hangingPunct="0">
                        <a:lnSpc>
                          <a:spcPct val="100000"/>
                        </a:lnSpc>
                        <a:spcBef>
                          <a:spcPct val="20000"/>
                        </a:spcBef>
                        <a:spcAft>
                          <a:spcPct val="0"/>
                        </a:spcAft>
                        <a:buClrTx/>
                        <a:buSzTx/>
                        <a:buFontTx/>
                        <a:buNone/>
                        <a:tabLst/>
                      </a:pPr>
                      <a:endParaRPr kumimoji="1" lang="ja-JP" altLang="en-US" sz="1300" b="1"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endParaRPr>
                    </a:p>
                  </a:txBody>
                  <a:tcPr marL="84410" marR="84410" anchor="ctr" horzOverflow="overflow">
                    <a:lnL w="12700" cap="flat" cmpd="sng" algn="ctr">
                      <a:solidFill>
                        <a:schemeClr val="tx1"/>
                      </a:solidFill>
                      <a:prstDash val="solid"/>
                      <a:round/>
                      <a:headEnd type="none" w="sm" len="sm"/>
                      <a:tailEnd type="none" w="sm" len="sm"/>
                    </a:lnL>
                    <a:lnR w="1905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3"/>
                  </a:ext>
                </a:extLst>
              </a:tr>
              <a:tr h="327025">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844550" rtl="0" eaLnBrk="0" fontAlgn="base" latinLnBrk="0" hangingPunct="0">
                        <a:lnSpc>
                          <a:spcPct val="100000"/>
                        </a:lnSpc>
                        <a:spcBef>
                          <a:spcPct val="20000"/>
                        </a:spcBef>
                        <a:spcAft>
                          <a:spcPct val="0"/>
                        </a:spcAft>
                        <a:buClrTx/>
                        <a:buSzTx/>
                        <a:buFontTx/>
                        <a:buNone/>
                        <a:tabLst/>
                      </a:pPr>
                      <a:r>
                        <a:rPr kumimoji="1" lang="ja-JP" altLang="en-US" sz="1200" b="0"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rPr>
                        <a:t>４</a:t>
                      </a:r>
                    </a:p>
                  </a:txBody>
                  <a:tcPr marL="84410" marR="84410" anchor="ctr" horzOverflow="overflow">
                    <a:lnL w="1905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844550" rtl="0" eaLnBrk="0" fontAlgn="base" latinLnBrk="0" hangingPunct="0">
                        <a:lnSpc>
                          <a:spcPct val="100000"/>
                        </a:lnSpc>
                        <a:spcBef>
                          <a:spcPct val="20000"/>
                        </a:spcBef>
                        <a:spcAft>
                          <a:spcPct val="0"/>
                        </a:spcAft>
                        <a:buClrTx/>
                        <a:buSzTx/>
                        <a:buFontTx/>
                        <a:buNone/>
                        <a:tabLst/>
                      </a:pPr>
                      <a:r>
                        <a:rPr kumimoji="1" lang="ja-JP" altLang="en-US" sz="1200" b="0"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rPr>
                        <a:t>質問者</a:t>
                      </a:r>
                    </a:p>
                  </a:txBody>
                  <a:tcPr marL="84410" marR="84410"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844550" rtl="0" eaLnBrk="0" fontAlgn="base" latinLnBrk="0" hangingPunct="0">
                        <a:lnSpc>
                          <a:spcPct val="100000"/>
                        </a:lnSpc>
                        <a:spcBef>
                          <a:spcPct val="20000"/>
                        </a:spcBef>
                        <a:spcAft>
                          <a:spcPct val="0"/>
                        </a:spcAft>
                        <a:buClrTx/>
                        <a:buSzTx/>
                        <a:buFontTx/>
                        <a:buNone/>
                        <a:tabLst/>
                      </a:pPr>
                      <a:endParaRPr kumimoji="1" lang="ja-JP" altLang="en-US" sz="1300" b="1"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endParaRPr>
                    </a:p>
                  </a:txBody>
                  <a:tcPr marL="84410" marR="84410"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844550" rtl="0" eaLnBrk="0" fontAlgn="base" latinLnBrk="0" hangingPunct="0">
                        <a:lnSpc>
                          <a:spcPct val="100000"/>
                        </a:lnSpc>
                        <a:spcBef>
                          <a:spcPct val="20000"/>
                        </a:spcBef>
                        <a:spcAft>
                          <a:spcPct val="0"/>
                        </a:spcAft>
                        <a:buClrTx/>
                        <a:buSzTx/>
                        <a:buFontTx/>
                        <a:buNone/>
                        <a:tabLst/>
                      </a:pPr>
                      <a:endParaRPr kumimoji="1" lang="ja-JP" altLang="en-US" sz="1300" b="1"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endParaRPr>
                    </a:p>
                  </a:txBody>
                  <a:tcPr marL="84410" marR="84410" anchor="ctr" horzOverflow="overflow">
                    <a:lnL w="12700" cap="flat" cmpd="sng" algn="ctr">
                      <a:solidFill>
                        <a:schemeClr val="tx1"/>
                      </a:solidFill>
                      <a:prstDash val="solid"/>
                      <a:round/>
                      <a:headEnd type="none" w="sm" len="sm"/>
                      <a:tailEnd type="none" w="sm" len="sm"/>
                    </a:lnL>
                    <a:lnR w="1905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4"/>
                  </a:ext>
                </a:extLst>
              </a:tr>
              <a:tr h="327025">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844550" rtl="0" eaLnBrk="0" fontAlgn="base" latinLnBrk="0" hangingPunct="0">
                        <a:lnSpc>
                          <a:spcPct val="100000"/>
                        </a:lnSpc>
                        <a:spcBef>
                          <a:spcPct val="20000"/>
                        </a:spcBef>
                        <a:spcAft>
                          <a:spcPct val="0"/>
                        </a:spcAft>
                        <a:buClrTx/>
                        <a:buSzTx/>
                        <a:buFontTx/>
                        <a:buNone/>
                        <a:tabLst/>
                      </a:pPr>
                      <a:r>
                        <a:rPr kumimoji="1" lang="ja-JP" altLang="en-US" sz="1200" b="0"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rPr>
                        <a:t>５</a:t>
                      </a:r>
                    </a:p>
                  </a:txBody>
                  <a:tcPr marL="84410" marR="84410" anchor="ctr" horzOverflow="overflow">
                    <a:lnL w="1905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844550" rtl="0" eaLnBrk="0" fontAlgn="base" latinLnBrk="0" hangingPunct="0">
                        <a:lnSpc>
                          <a:spcPct val="100000"/>
                        </a:lnSpc>
                        <a:spcBef>
                          <a:spcPct val="20000"/>
                        </a:spcBef>
                        <a:spcAft>
                          <a:spcPct val="0"/>
                        </a:spcAft>
                        <a:buClrTx/>
                        <a:buSzTx/>
                        <a:buFontTx/>
                        <a:buNone/>
                        <a:tabLst/>
                      </a:pPr>
                      <a:r>
                        <a:rPr kumimoji="1" lang="ja-JP" altLang="en-US" sz="1200" b="0"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rPr>
                        <a:t>書記（１）</a:t>
                      </a:r>
                    </a:p>
                  </a:txBody>
                  <a:tcPr marL="84410" marR="84410"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844550" rtl="0" eaLnBrk="0" fontAlgn="base" latinLnBrk="0" hangingPunct="0">
                        <a:lnSpc>
                          <a:spcPct val="100000"/>
                        </a:lnSpc>
                        <a:spcBef>
                          <a:spcPct val="20000"/>
                        </a:spcBef>
                        <a:spcAft>
                          <a:spcPct val="0"/>
                        </a:spcAft>
                        <a:buClrTx/>
                        <a:buSzTx/>
                        <a:buFontTx/>
                        <a:buNone/>
                        <a:tabLst/>
                      </a:pPr>
                      <a:endParaRPr kumimoji="1" lang="ja-JP" altLang="en-US" sz="1200" b="0"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endParaRPr>
                    </a:p>
                  </a:txBody>
                  <a:tcPr marL="84410" marR="84410"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844550" rtl="0" eaLnBrk="0" fontAlgn="base" latinLnBrk="0" hangingPunct="0">
                        <a:lnSpc>
                          <a:spcPct val="100000"/>
                        </a:lnSpc>
                        <a:spcBef>
                          <a:spcPct val="20000"/>
                        </a:spcBef>
                        <a:spcAft>
                          <a:spcPct val="0"/>
                        </a:spcAft>
                        <a:buClrTx/>
                        <a:buSzTx/>
                        <a:buFontTx/>
                        <a:buNone/>
                        <a:tabLst/>
                      </a:pPr>
                      <a:endParaRPr kumimoji="1" lang="ja-JP" altLang="en-US" sz="1300" b="1"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endParaRPr>
                    </a:p>
                  </a:txBody>
                  <a:tcPr marL="84410" marR="84410" anchor="ctr" horzOverflow="overflow">
                    <a:lnL w="12700" cap="flat" cmpd="sng" algn="ctr">
                      <a:solidFill>
                        <a:schemeClr val="tx1"/>
                      </a:solidFill>
                      <a:prstDash val="solid"/>
                      <a:round/>
                      <a:headEnd type="none" w="sm" len="sm"/>
                      <a:tailEnd type="none" w="sm" len="sm"/>
                    </a:lnL>
                    <a:lnR w="1905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5"/>
                  </a:ext>
                </a:extLst>
              </a:tr>
              <a:tr h="327025">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844550" rtl="0" eaLnBrk="0" fontAlgn="base" latinLnBrk="0" hangingPunct="0">
                        <a:lnSpc>
                          <a:spcPct val="100000"/>
                        </a:lnSpc>
                        <a:spcBef>
                          <a:spcPct val="20000"/>
                        </a:spcBef>
                        <a:spcAft>
                          <a:spcPct val="0"/>
                        </a:spcAft>
                        <a:buClrTx/>
                        <a:buSzTx/>
                        <a:buFontTx/>
                        <a:buNone/>
                        <a:tabLst/>
                      </a:pPr>
                      <a:r>
                        <a:rPr kumimoji="1" lang="ja-JP" altLang="en-US" sz="1200" b="0"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rPr>
                        <a:t>６</a:t>
                      </a:r>
                    </a:p>
                  </a:txBody>
                  <a:tcPr marL="84410" marR="84410" anchor="ctr" horzOverflow="overflow">
                    <a:lnL w="1905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844550" rtl="0" eaLnBrk="0" fontAlgn="base" latinLnBrk="0" hangingPunct="0">
                        <a:lnSpc>
                          <a:spcPct val="100000"/>
                        </a:lnSpc>
                        <a:spcBef>
                          <a:spcPct val="20000"/>
                        </a:spcBef>
                        <a:spcAft>
                          <a:spcPct val="0"/>
                        </a:spcAft>
                        <a:buClrTx/>
                        <a:buSzTx/>
                        <a:buFontTx/>
                        <a:buNone/>
                        <a:tabLst/>
                      </a:pPr>
                      <a:r>
                        <a:rPr kumimoji="1" lang="ja-JP" altLang="en-US" sz="1200" b="0"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rPr>
                        <a:t>書記（２）</a:t>
                      </a:r>
                    </a:p>
                  </a:txBody>
                  <a:tcPr marL="84410" marR="84410"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844550" rtl="0" eaLnBrk="0" fontAlgn="base" latinLnBrk="0" hangingPunct="0">
                        <a:lnSpc>
                          <a:spcPct val="100000"/>
                        </a:lnSpc>
                        <a:spcBef>
                          <a:spcPct val="20000"/>
                        </a:spcBef>
                        <a:spcAft>
                          <a:spcPct val="0"/>
                        </a:spcAft>
                        <a:buClrTx/>
                        <a:buSzTx/>
                        <a:buFontTx/>
                        <a:buNone/>
                        <a:tabLst/>
                      </a:pPr>
                      <a:endParaRPr kumimoji="1" lang="ja-JP" altLang="en-US" sz="1300" b="1"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endParaRPr>
                    </a:p>
                  </a:txBody>
                  <a:tcPr marL="84410" marR="84410"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844550" rtl="0" eaLnBrk="0" fontAlgn="base" latinLnBrk="0" hangingPunct="0">
                        <a:lnSpc>
                          <a:spcPct val="100000"/>
                        </a:lnSpc>
                        <a:spcBef>
                          <a:spcPct val="20000"/>
                        </a:spcBef>
                        <a:spcAft>
                          <a:spcPct val="0"/>
                        </a:spcAft>
                        <a:buClrTx/>
                        <a:buSzTx/>
                        <a:buFontTx/>
                        <a:buNone/>
                        <a:tabLst/>
                      </a:pPr>
                      <a:endParaRPr kumimoji="1" lang="ja-JP" altLang="en-US" sz="1300" b="1"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endParaRPr>
                    </a:p>
                  </a:txBody>
                  <a:tcPr marL="84410" marR="84410" anchor="ctr" horzOverflow="overflow">
                    <a:lnL w="12700" cap="flat" cmpd="sng" algn="ctr">
                      <a:solidFill>
                        <a:schemeClr val="tx1"/>
                      </a:solidFill>
                      <a:prstDash val="solid"/>
                      <a:round/>
                      <a:headEnd type="none" w="sm" len="sm"/>
                      <a:tailEnd type="none" w="sm" len="sm"/>
                    </a:lnL>
                    <a:lnR w="1905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6"/>
                  </a:ext>
                </a:extLst>
              </a:tr>
              <a:tr h="325438">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844550" rtl="0" eaLnBrk="0" fontAlgn="base" latinLnBrk="0" hangingPunct="0">
                        <a:lnSpc>
                          <a:spcPct val="100000"/>
                        </a:lnSpc>
                        <a:spcBef>
                          <a:spcPct val="20000"/>
                        </a:spcBef>
                        <a:spcAft>
                          <a:spcPct val="0"/>
                        </a:spcAft>
                        <a:buClrTx/>
                        <a:buSzTx/>
                        <a:buFontTx/>
                        <a:buNone/>
                        <a:tabLst/>
                      </a:pPr>
                      <a:r>
                        <a:rPr kumimoji="1" lang="ja-JP" altLang="en-US" sz="1200" b="0"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rPr>
                        <a:t>７</a:t>
                      </a:r>
                    </a:p>
                  </a:txBody>
                  <a:tcPr marL="84410" marR="84410" anchor="ctr" horzOverflow="overflow">
                    <a:lnL w="1905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844550" rtl="0" eaLnBrk="0" fontAlgn="base" latinLnBrk="0" hangingPunct="0">
                        <a:lnSpc>
                          <a:spcPct val="100000"/>
                        </a:lnSpc>
                        <a:spcBef>
                          <a:spcPct val="20000"/>
                        </a:spcBef>
                        <a:spcAft>
                          <a:spcPct val="0"/>
                        </a:spcAft>
                        <a:buClrTx/>
                        <a:buSzTx/>
                        <a:buFontTx/>
                        <a:buNone/>
                        <a:tabLst/>
                      </a:pPr>
                      <a:r>
                        <a:rPr kumimoji="1" lang="ja-JP" altLang="en-US" sz="1200" b="0"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rPr>
                        <a:t>時間係・５Ｓ責任者</a:t>
                      </a:r>
                    </a:p>
                  </a:txBody>
                  <a:tcPr marL="84410" marR="84410"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844550" rtl="0" eaLnBrk="0" fontAlgn="base" latinLnBrk="0" hangingPunct="0">
                        <a:lnSpc>
                          <a:spcPct val="100000"/>
                        </a:lnSpc>
                        <a:spcBef>
                          <a:spcPct val="20000"/>
                        </a:spcBef>
                        <a:spcAft>
                          <a:spcPct val="0"/>
                        </a:spcAft>
                        <a:buClrTx/>
                        <a:buSzTx/>
                        <a:buFontTx/>
                        <a:buNone/>
                        <a:tabLst/>
                      </a:pPr>
                      <a:endParaRPr kumimoji="1" lang="ja-JP" altLang="en-US" sz="1300" b="1"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endParaRPr>
                    </a:p>
                  </a:txBody>
                  <a:tcPr marL="84410" marR="84410"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844550" rtl="0" eaLnBrk="0" fontAlgn="base" latinLnBrk="0" hangingPunct="0">
                        <a:lnSpc>
                          <a:spcPct val="100000"/>
                        </a:lnSpc>
                        <a:spcBef>
                          <a:spcPct val="20000"/>
                        </a:spcBef>
                        <a:spcAft>
                          <a:spcPct val="0"/>
                        </a:spcAft>
                        <a:buClrTx/>
                        <a:buSzTx/>
                        <a:buFontTx/>
                        <a:buNone/>
                        <a:tabLst/>
                      </a:pPr>
                      <a:endParaRPr kumimoji="1" lang="ja-JP" altLang="en-US" sz="1300" b="1"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endParaRPr>
                    </a:p>
                  </a:txBody>
                  <a:tcPr marL="84410" marR="84410" anchor="ctr" horzOverflow="overflow">
                    <a:lnL w="12700" cap="flat" cmpd="sng" algn="ctr">
                      <a:solidFill>
                        <a:schemeClr val="tx1"/>
                      </a:solidFill>
                      <a:prstDash val="solid"/>
                      <a:round/>
                      <a:headEnd type="none" w="sm" len="sm"/>
                      <a:tailEnd type="none" w="sm" len="sm"/>
                    </a:lnL>
                    <a:lnR w="1905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7"/>
                  </a:ext>
                </a:extLst>
              </a:tr>
              <a:tr h="327025">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844550" rtl="0" eaLnBrk="0" fontAlgn="base" latinLnBrk="0" hangingPunct="0">
                        <a:lnSpc>
                          <a:spcPct val="100000"/>
                        </a:lnSpc>
                        <a:spcBef>
                          <a:spcPct val="20000"/>
                        </a:spcBef>
                        <a:spcAft>
                          <a:spcPct val="0"/>
                        </a:spcAft>
                        <a:buClrTx/>
                        <a:buSzTx/>
                        <a:buFontTx/>
                        <a:buNone/>
                        <a:tabLst/>
                      </a:pPr>
                      <a:r>
                        <a:rPr kumimoji="1" lang="ja-JP" altLang="en-US" sz="1200" b="0"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rPr>
                        <a:t>８</a:t>
                      </a:r>
                    </a:p>
                  </a:txBody>
                  <a:tcPr marL="84410" marR="84410" anchor="ctr" horzOverflow="overflow">
                    <a:lnL w="1905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844550" rtl="0" eaLnBrk="0" fontAlgn="base" latinLnBrk="0" hangingPunct="0">
                        <a:lnSpc>
                          <a:spcPct val="100000"/>
                        </a:lnSpc>
                        <a:spcBef>
                          <a:spcPct val="20000"/>
                        </a:spcBef>
                        <a:spcAft>
                          <a:spcPct val="0"/>
                        </a:spcAft>
                        <a:buClrTx/>
                        <a:buSzTx/>
                        <a:buFontTx/>
                        <a:buNone/>
                        <a:tabLst/>
                      </a:pPr>
                      <a:endParaRPr kumimoji="1" lang="ja-JP" altLang="en-US" sz="1200" b="0"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endParaRPr>
                    </a:p>
                  </a:txBody>
                  <a:tcPr marL="84410" marR="84410"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844550" rtl="0" eaLnBrk="0" fontAlgn="base" latinLnBrk="0" hangingPunct="0">
                        <a:lnSpc>
                          <a:spcPct val="100000"/>
                        </a:lnSpc>
                        <a:spcBef>
                          <a:spcPct val="20000"/>
                        </a:spcBef>
                        <a:spcAft>
                          <a:spcPct val="0"/>
                        </a:spcAft>
                        <a:buClrTx/>
                        <a:buSzTx/>
                        <a:buFontTx/>
                        <a:buNone/>
                        <a:tabLst/>
                      </a:pPr>
                      <a:endParaRPr kumimoji="1" lang="ja-JP" altLang="en-US" sz="1300" b="1"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endParaRPr>
                    </a:p>
                  </a:txBody>
                  <a:tcPr marL="84410" marR="84410"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844550" rtl="0" eaLnBrk="0" fontAlgn="base" latinLnBrk="0" hangingPunct="0">
                        <a:lnSpc>
                          <a:spcPct val="100000"/>
                        </a:lnSpc>
                        <a:spcBef>
                          <a:spcPct val="20000"/>
                        </a:spcBef>
                        <a:spcAft>
                          <a:spcPct val="0"/>
                        </a:spcAft>
                        <a:buClrTx/>
                        <a:buSzTx/>
                        <a:buFontTx/>
                        <a:buNone/>
                        <a:tabLst/>
                      </a:pPr>
                      <a:endParaRPr kumimoji="1" lang="ja-JP" altLang="en-US" sz="1300" b="1"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endParaRPr>
                    </a:p>
                  </a:txBody>
                  <a:tcPr marL="84410" marR="84410" anchor="ctr" horzOverflow="overflow">
                    <a:lnL w="12700" cap="flat" cmpd="sng" algn="ctr">
                      <a:solidFill>
                        <a:schemeClr val="tx1"/>
                      </a:solidFill>
                      <a:prstDash val="solid"/>
                      <a:round/>
                      <a:headEnd type="none" w="sm" len="sm"/>
                      <a:tailEnd type="none" w="sm" len="sm"/>
                    </a:lnL>
                    <a:lnR w="1905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8"/>
                  </a:ext>
                </a:extLst>
              </a:tr>
              <a:tr h="349250">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844550" rtl="0" eaLnBrk="0" fontAlgn="base" latinLnBrk="0" hangingPunct="0">
                        <a:lnSpc>
                          <a:spcPct val="100000"/>
                        </a:lnSpc>
                        <a:spcBef>
                          <a:spcPct val="20000"/>
                        </a:spcBef>
                        <a:spcAft>
                          <a:spcPct val="0"/>
                        </a:spcAft>
                        <a:buClrTx/>
                        <a:buSzTx/>
                        <a:buFontTx/>
                        <a:buNone/>
                        <a:tabLst/>
                      </a:pPr>
                      <a:r>
                        <a:rPr kumimoji="1" lang="ja-JP" altLang="en-US" sz="1200" b="0"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rPr>
                        <a:t>９</a:t>
                      </a:r>
                    </a:p>
                  </a:txBody>
                  <a:tcPr marL="84410" marR="84410" anchor="ctr" horzOverflow="overflow">
                    <a:lnL w="1905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9050" cap="flat" cmpd="sng" algn="ctr">
                      <a:solidFill>
                        <a:schemeClr val="tx1"/>
                      </a:solidFill>
                      <a:prstDash val="solid"/>
                      <a:round/>
                      <a:headEnd type="none" w="sm" len="sm"/>
                      <a:tailEnd type="none" w="sm" len="sm"/>
                    </a:lnB>
                    <a:lnTlToBr>
                      <a:noFill/>
                    </a:lnTlToBr>
                    <a:lnBlToTr>
                      <a:noFill/>
                    </a:lnBlToTr>
                    <a:noFill/>
                  </a:tcPr>
                </a:tc>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844550" rtl="0" eaLnBrk="0" fontAlgn="base" latinLnBrk="0" hangingPunct="0">
                        <a:lnSpc>
                          <a:spcPct val="100000"/>
                        </a:lnSpc>
                        <a:spcBef>
                          <a:spcPct val="20000"/>
                        </a:spcBef>
                        <a:spcAft>
                          <a:spcPct val="0"/>
                        </a:spcAft>
                        <a:buClrTx/>
                        <a:buSzTx/>
                        <a:buFontTx/>
                        <a:buNone/>
                        <a:tabLst/>
                      </a:pPr>
                      <a:endParaRPr kumimoji="1" lang="ja-JP" altLang="en-US" sz="1200" b="0"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endParaRPr>
                    </a:p>
                  </a:txBody>
                  <a:tcPr marL="84410" marR="84410"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9050" cap="flat" cmpd="sng" algn="ctr">
                      <a:solidFill>
                        <a:schemeClr val="tx1"/>
                      </a:solidFill>
                      <a:prstDash val="solid"/>
                      <a:round/>
                      <a:headEnd type="none" w="sm" len="sm"/>
                      <a:tailEnd type="none" w="sm" len="sm"/>
                    </a:lnB>
                    <a:lnTlToBr>
                      <a:noFill/>
                    </a:lnTlToBr>
                    <a:lnBlToTr>
                      <a:noFill/>
                    </a:lnBlToTr>
                    <a:noFill/>
                  </a:tcPr>
                </a:tc>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844550" rtl="0" eaLnBrk="0" fontAlgn="base" latinLnBrk="0" hangingPunct="0">
                        <a:lnSpc>
                          <a:spcPct val="100000"/>
                        </a:lnSpc>
                        <a:spcBef>
                          <a:spcPct val="20000"/>
                        </a:spcBef>
                        <a:spcAft>
                          <a:spcPct val="0"/>
                        </a:spcAft>
                        <a:buClrTx/>
                        <a:buSzTx/>
                        <a:buFontTx/>
                        <a:buNone/>
                        <a:tabLst/>
                      </a:pPr>
                      <a:endParaRPr kumimoji="1" lang="ja-JP" altLang="en-US" sz="1000" b="0"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endParaRPr>
                    </a:p>
                  </a:txBody>
                  <a:tcPr marL="84410" marR="84410"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9050" cap="flat" cmpd="sng" algn="ctr">
                      <a:solidFill>
                        <a:schemeClr val="tx1"/>
                      </a:solidFill>
                      <a:prstDash val="solid"/>
                      <a:round/>
                      <a:headEnd type="none" w="sm" len="sm"/>
                      <a:tailEnd type="none" w="sm" len="sm"/>
                    </a:lnB>
                    <a:lnTlToBr>
                      <a:noFill/>
                    </a:lnTlToBr>
                    <a:lnBlToTr>
                      <a:noFill/>
                    </a:lnBlToTr>
                    <a:noFill/>
                  </a:tcPr>
                </a:tc>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844550" rtl="0" eaLnBrk="0" fontAlgn="base" latinLnBrk="0" hangingPunct="0">
                        <a:lnSpc>
                          <a:spcPct val="100000"/>
                        </a:lnSpc>
                        <a:spcBef>
                          <a:spcPct val="20000"/>
                        </a:spcBef>
                        <a:spcAft>
                          <a:spcPct val="0"/>
                        </a:spcAft>
                        <a:buClrTx/>
                        <a:buSzTx/>
                        <a:buFontTx/>
                        <a:buNone/>
                        <a:tabLst/>
                      </a:pPr>
                      <a:endParaRPr kumimoji="1" lang="ja-JP" altLang="en-US" sz="1000" b="0"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endParaRPr>
                    </a:p>
                  </a:txBody>
                  <a:tcPr marL="84410" marR="84410" horzOverflow="overflow">
                    <a:lnL w="12700" cap="flat" cmpd="sng" algn="ctr">
                      <a:solidFill>
                        <a:schemeClr val="tx1"/>
                      </a:solidFill>
                      <a:prstDash val="solid"/>
                      <a:round/>
                      <a:headEnd type="none" w="sm" len="sm"/>
                      <a:tailEnd type="none" w="sm" len="sm"/>
                    </a:lnL>
                    <a:lnR w="1905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905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9"/>
                  </a:ext>
                </a:extLst>
              </a:tr>
            </a:tbl>
          </a:graphicData>
        </a:graphic>
      </p:graphicFrame>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9" name="Text Box 27"/>
          <p:cNvSpPr txBox="1">
            <a:spLocks noChangeArrowheads="1"/>
          </p:cNvSpPr>
          <p:nvPr/>
        </p:nvSpPr>
        <p:spPr bwMode="auto">
          <a:xfrm>
            <a:off x="6659563" y="549275"/>
            <a:ext cx="2312987"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400">
                <a:solidFill>
                  <a:schemeClr val="tx1"/>
                </a:solidFill>
                <a:latin typeface="Times New Roman" pitchFamily="18" charset="0"/>
                <a:ea typeface="ＭＳ Ｐゴシック" pitchFamily="50" charset="-128"/>
              </a:defRPr>
            </a:lvl1pPr>
            <a:lvl2pPr marL="742950" indent="-285750">
              <a:spcBef>
                <a:spcPct val="20000"/>
              </a:spcBef>
              <a:buChar char="–"/>
              <a:defRPr kumimoji="1" sz="3000">
                <a:solidFill>
                  <a:schemeClr val="tx1"/>
                </a:solidFill>
                <a:latin typeface="Times New Roman" pitchFamily="18" charset="0"/>
                <a:ea typeface="ＭＳ Ｐゴシック" pitchFamily="50" charset="-128"/>
              </a:defRPr>
            </a:lvl2pPr>
            <a:lvl3pPr marL="1143000" indent="-228600">
              <a:spcBef>
                <a:spcPct val="20000"/>
              </a:spcBef>
              <a:buChar char="•"/>
              <a:defRPr kumimoji="1" sz="2600">
                <a:solidFill>
                  <a:schemeClr val="tx1"/>
                </a:solidFill>
                <a:latin typeface="Times New Roman" pitchFamily="18" charset="0"/>
                <a:ea typeface="ＭＳ Ｐゴシック" pitchFamily="50" charset="-128"/>
              </a:defRPr>
            </a:lvl3pPr>
            <a:lvl4pPr marL="1600200" indent="-228600">
              <a:spcBef>
                <a:spcPct val="20000"/>
              </a:spcBef>
              <a:buChar char="–"/>
              <a:defRPr kumimoji="1" sz="2100">
                <a:solidFill>
                  <a:schemeClr val="tx1"/>
                </a:solidFill>
                <a:latin typeface="Times New Roman" pitchFamily="18" charset="0"/>
                <a:ea typeface="ＭＳ Ｐゴシック" pitchFamily="50" charset="-128"/>
              </a:defRPr>
            </a:lvl4pPr>
            <a:lvl5pPr marL="2057400" indent="-228600">
              <a:spcBef>
                <a:spcPct val="20000"/>
              </a:spcBef>
              <a:buChar char="»"/>
              <a:defRPr kumimoji="1" sz="21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9pPr>
          </a:lstStyle>
          <a:p>
            <a:pPr algn="r" eaLnBrk="1" hangingPunct="1">
              <a:spcBef>
                <a:spcPct val="50000"/>
              </a:spcBef>
              <a:buFontTx/>
              <a:buNone/>
              <a:defRPr/>
            </a:pPr>
            <a:r>
              <a:rPr lang="en-US" altLang="ja-JP" sz="1600" u="sng" dirty="0">
                <a:latin typeface="+mn-ea"/>
                <a:ea typeface="+mn-ea"/>
              </a:rPr>
              <a:t>D </a:t>
            </a:r>
            <a:r>
              <a:rPr lang="ja-JP" altLang="en-US" sz="1600" u="sng" dirty="0"/>
              <a:t>コース：　　グループ</a:t>
            </a:r>
          </a:p>
        </p:txBody>
      </p:sp>
      <p:sp>
        <p:nvSpPr>
          <p:cNvPr id="78851" name="Text Box 3"/>
          <p:cNvSpPr txBox="1">
            <a:spLocks noChangeArrowheads="1"/>
          </p:cNvSpPr>
          <p:nvPr/>
        </p:nvSpPr>
        <p:spPr bwMode="auto">
          <a:xfrm>
            <a:off x="69850" y="30163"/>
            <a:ext cx="25908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50000"/>
              </a:spcBef>
              <a:buFontTx/>
              <a:buNone/>
            </a:pPr>
            <a:r>
              <a:rPr lang="en-US" altLang="ja-JP" sz="1200">
                <a:latin typeface="Meiryo UI" panose="020B0604030504040204" pitchFamily="50" charset="-128"/>
                <a:ea typeface="Meiryo UI" panose="020B0604030504040204" pitchFamily="50" charset="-128"/>
              </a:rPr>
              <a:t>D</a:t>
            </a:r>
            <a:r>
              <a:rPr lang="ja-JP" altLang="en-US" sz="1200">
                <a:latin typeface="Meiryo UI" panose="020B0604030504040204" pitchFamily="50" charset="-128"/>
                <a:ea typeface="Meiryo UI" panose="020B0604030504040204" pitchFamily="50" charset="-128"/>
              </a:rPr>
              <a:t>ｺｰｽＧＤ記録用紙（発表資料２）</a:t>
            </a:r>
          </a:p>
        </p:txBody>
      </p:sp>
      <p:sp>
        <p:nvSpPr>
          <p:cNvPr id="78852" name="Text Box 2"/>
          <p:cNvSpPr txBox="1">
            <a:spLocks noChangeArrowheads="1"/>
          </p:cNvSpPr>
          <p:nvPr/>
        </p:nvSpPr>
        <p:spPr bwMode="auto">
          <a:xfrm>
            <a:off x="107950" y="333375"/>
            <a:ext cx="2447925" cy="400050"/>
          </a:xfrm>
          <a:prstGeom prst="rect">
            <a:avLst/>
          </a:prstGeom>
          <a:noFill/>
          <a:ln w="38100" cmpd="dbl">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buFontTx/>
              <a:buNone/>
            </a:pPr>
            <a:r>
              <a:rPr lang="ja-JP" altLang="en-US" sz="2000">
                <a:latin typeface="HGP創英角ｺﾞｼｯｸUB" panose="020B0900000000000000" pitchFamily="50" charset="-128"/>
                <a:ea typeface="HGP創英角ｺﾞｼｯｸUB" panose="020B0900000000000000" pitchFamily="50" charset="-128"/>
              </a:rPr>
              <a:t>現状（力量）把握</a:t>
            </a:r>
          </a:p>
        </p:txBody>
      </p:sp>
      <p:sp>
        <p:nvSpPr>
          <p:cNvPr id="78853" name="Text Box 28"/>
          <p:cNvSpPr txBox="1">
            <a:spLocks noChangeArrowheads="1"/>
          </p:cNvSpPr>
          <p:nvPr/>
        </p:nvSpPr>
        <p:spPr bwMode="auto">
          <a:xfrm>
            <a:off x="7164388" y="188913"/>
            <a:ext cx="1795462" cy="2921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rIns="5400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50000"/>
              </a:spcBef>
              <a:buFontTx/>
              <a:buNone/>
            </a:pPr>
            <a:r>
              <a:rPr lang="ja-JP" altLang="en-US" sz="1300">
                <a:latin typeface="Meiryo UI" panose="020B0604030504040204" pitchFamily="50" charset="-128"/>
                <a:ea typeface="Meiryo UI" panose="020B0604030504040204" pitchFamily="50" charset="-128"/>
              </a:rPr>
              <a:t>課題達成型入門コース</a:t>
            </a:r>
          </a:p>
        </p:txBody>
      </p:sp>
      <p:graphicFrame>
        <p:nvGraphicFramePr>
          <p:cNvPr id="107" name="表 106"/>
          <p:cNvGraphicFramePr>
            <a:graphicFrameLocks noGrp="1"/>
          </p:cNvGraphicFramePr>
          <p:nvPr>
            <p:extLst>
              <p:ext uri="{D42A27DB-BD31-4B8C-83A1-F6EECF244321}">
                <p14:modId xmlns:p14="http://schemas.microsoft.com/office/powerpoint/2010/main" val="2629451025"/>
              </p:ext>
            </p:extLst>
          </p:nvPr>
        </p:nvGraphicFramePr>
        <p:xfrm>
          <a:off x="179388" y="3284538"/>
          <a:ext cx="8856662" cy="3653027"/>
        </p:xfrm>
        <a:graphic>
          <a:graphicData uri="http://schemas.openxmlformats.org/drawingml/2006/table">
            <a:tbl>
              <a:tblPr firstRow="1" bandRow="1">
                <a:tableStyleId>{5C22544A-7EE6-4342-B048-85BDC9FD1C3A}</a:tableStyleId>
              </a:tblPr>
              <a:tblGrid>
                <a:gridCol w="1728157">
                  <a:extLst>
                    <a:ext uri="{9D8B030D-6E8A-4147-A177-3AD203B41FA5}">
                      <a16:colId xmlns:a16="http://schemas.microsoft.com/office/drawing/2014/main" val="20000"/>
                    </a:ext>
                  </a:extLst>
                </a:gridCol>
                <a:gridCol w="6120554">
                  <a:extLst>
                    <a:ext uri="{9D8B030D-6E8A-4147-A177-3AD203B41FA5}">
                      <a16:colId xmlns:a16="http://schemas.microsoft.com/office/drawing/2014/main" val="20001"/>
                    </a:ext>
                  </a:extLst>
                </a:gridCol>
                <a:gridCol w="1007951">
                  <a:extLst>
                    <a:ext uri="{9D8B030D-6E8A-4147-A177-3AD203B41FA5}">
                      <a16:colId xmlns:a16="http://schemas.microsoft.com/office/drawing/2014/main" val="20002"/>
                    </a:ext>
                  </a:extLst>
                </a:gridCol>
              </a:tblGrid>
              <a:tr h="864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600" b="0" dirty="0">
                          <a:solidFill>
                            <a:sysClr val="windowText" lastClr="000000"/>
                          </a:solidFill>
                          <a:latin typeface="+mn-ea"/>
                          <a:ea typeface="+mn-ea"/>
                        </a:rPr>
                        <a:t>①</a:t>
                      </a:r>
                      <a:endParaRPr lang="en-US" sz="1600" dirty="0">
                        <a:solidFill>
                          <a:srgbClr val="FF0000"/>
                        </a:solidFill>
                        <a:latin typeface="+mn-ea"/>
                        <a:ea typeface="+mn-ea"/>
                      </a:endParaRPr>
                    </a:p>
                  </a:txBody>
                  <a:tcPr marL="91439" marR="91439" marT="45718" marB="4571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l"/>
                      <a:r>
                        <a:rPr kumimoji="1" lang="ja-JP" altLang="en-US" sz="1600" b="0" dirty="0">
                          <a:solidFill>
                            <a:schemeClr val="tx1"/>
                          </a:solidFill>
                          <a:latin typeface="+mn-ea"/>
                          <a:ea typeface="+mn-ea"/>
                        </a:rPr>
                        <a:t>・腰が　　　なって、　　　力が続かない　　・黙々と作業していた</a:t>
                      </a: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600" b="0" dirty="0">
                          <a:solidFill>
                            <a:schemeClr val="tx1"/>
                          </a:solidFill>
                          <a:latin typeface="+mn-ea"/>
                          <a:ea typeface="+mn-ea"/>
                        </a:rPr>
                        <a:t>・各自思い思いにピースを探し、パズルを組んでいた</a:t>
                      </a:r>
                    </a:p>
                    <a:p>
                      <a:pPr algn="l"/>
                      <a:r>
                        <a:rPr kumimoji="1" lang="ja-JP" altLang="en-US" sz="1600" b="0" dirty="0">
                          <a:solidFill>
                            <a:schemeClr val="tx1"/>
                          </a:solidFill>
                          <a:latin typeface="+mn-ea"/>
                          <a:ea typeface="+mn-ea"/>
                        </a:rPr>
                        <a:t>・うまく　　　がとれず、移動や　　　　時間がある</a:t>
                      </a:r>
                    </a:p>
                  </a:txBody>
                  <a:tcPr marL="91439" marR="91439" marT="45718" marB="45718" anchor="ctr">
                    <a:lnL w="12700" cap="flat" cmpd="sng" algn="ctr">
                      <a:solidFill>
                        <a:schemeClr val="tx1"/>
                      </a:solidFill>
                      <a:prstDash val="solid"/>
                      <a:round/>
                      <a:headEnd type="none" w="med" len="med"/>
                      <a:tailEnd type="none" w="med" len="med"/>
                    </a:lnL>
                    <a:lnR w="12700" cap="flat" cmpd="sng" algn="ctr">
                      <a:solidFill>
                        <a:schemeClr val="tx1"/>
                      </a:solidFill>
                      <a:prstDash val="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kumimoji="1" lang="ja-JP" altLang="en-US" sz="1000" b="0" dirty="0">
                          <a:solidFill>
                            <a:schemeClr val="tx1"/>
                          </a:solidFill>
                          <a:latin typeface="Meiryo UI" pitchFamily="50" charset="-128"/>
                          <a:ea typeface="Meiryo UI" pitchFamily="50" charset="-128"/>
                          <a:cs typeface="Meiryo UI" pitchFamily="50" charset="-128"/>
                        </a:rPr>
                        <a:t>・痛く・重く・軽く　</a:t>
                      </a:r>
                    </a:p>
                    <a:p>
                      <a:pPr algn="l"/>
                      <a:r>
                        <a:rPr kumimoji="1" lang="ja-JP" altLang="en-US" sz="1000" b="0" dirty="0">
                          <a:solidFill>
                            <a:schemeClr val="tx1"/>
                          </a:solidFill>
                          <a:latin typeface="Meiryo UI" pitchFamily="50" charset="-128"/>
                          <a:ea typeface="Meiryo UI" pitchFamily="50" charset="-128"/>
                          <a:cs typeface="Meiryo UI" pitchFamily="50" charset="-128"/>
                        </a:rPr>
                        <a:t>・忍耐　・持久</a:t>
                      </a:r>
                    </a:p>
                    <a:p>
                      <a:pPr algn="l"/>
                      <a:r>
                        <a:rPr kumimoji="1" lang="ja-JP" altLang="en-US" sz="1000" b="0" dirty="0">
                          <a:solidFill>
                            <a:schemeClr val="tx1"/>
                          </a:solidFill>
                          <a:latin typeface="Meiryo UI" pitchFamily="50" charset="-128"/>
                          <a:ea typeface="Meiryo UI" pitchFamily="50" charset="-128"/>
                          <a:cs typeface="Meiryo UI" pitchFamily="50" charset="-128"/>
                        </a:rPr>
                        <a:t>・集中　・調和</a:t>
                      </a:r>
                    </a:p>
                    <a:p>
                      <a:pPr algn="l"/>
                      <a:r>
                        <a:rPr kumimoji="1" lang="ja-JP" altLang="en-US" sz="1000" b="0" dirty="0">
                          <a:solidFill>
                            <a:schemeClr val="tx1"/>
                          </a:solidFill>
                          <a:latin typeface="Meiryo UI" pitchFamily="50" charset="-128"/>
                          <a:ea typeface="Meiryo UI" pitchFamily="50" charset="-128"/>
                          <a:cs typeface="Meiryo UI" pitchFamily="50" charset="-128"/>
                        </a:rPr>
                        <a:t>・連動　・連携</a:t>
                      </a:r>
                    </a:p>
                    <a:p>
                      <a:pPr algn="l"/>
                      <a:r>
                        <a:rPr kumimoji="1" lang="ja-JP" altLang="en-US" sz="1000" b="0" dirty="0">
                          <a:solidFill>
                            <a:schemeClr val="tx1"/>
                          </a:solidFill>
                          <a:latin typeface="Meiryo UI" pitchFamily="50" charset="-128"/>
                          <a:ea typeface="Meiryo UI" pitchFamily="50" charset="-128"/>
                          <a:cs typeface="Meiryo UI" pitchFamily="50" charset="-128"/>
                        </a:rPr>
                        <a:t>・手待ち・空白</a:t>
                      </a:r>
                    </a:p>
                  </a:txBody>
                  <a:tcPr marL="91439" marR="91439" marT="45718" marB="45718" anchor="ctr">
                    <a:lnL w="12700" cap="flat" cmpd="sng" algn="ctr">
                      <a:solidFill>
                        <a:schemeClr val="tx1"/>
                      </a:solidFill>
                      <a:prstDash val="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864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600" dirty="0">
                          <a:latin typeface="+mn-ea"/>
                          <a:ea typeface="+mn-ea"/>
                        </a:rPr>
                        <a:t>②</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600" dirty="0">
                        <a:solidFill>
                          <a:srgbClr val="FF0000"/>
                        </a:solidFill>
                        <a:latin typeface="+mn-ea"/>
                        <a:ea typeface="+mn-ea"/>
                      </a:endParaRPr>
                    </a:p>
                  </a:txBody>
                  <a:tcPr marL="91439" marR="91439" marT="45718" marB="4571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l"/>
                      <a:r>
                        <a:rPr kumimoji="1" lang="ja-JP" altLang="en-US" sz="1600" b="0" dirty="0">
                          <a:solidFill>
                            <a:schemeClr val="tx1"/>
                          </a:solidFill>
                          <a:latin typeface="+mn-ea"/>
                          <a:ea typeface="+mn-ea"/>
                        </a:rPr>
                        <a:t>・作業机が　　　、ピースが取りづらい</a:t>
                      </a:r>
                    </a:p>
                    <a:p>
                      <a:pPr algn="l"/>
                      <a:r>
                        <a:rPr kumimoji="1" lang="ja-JP" altLang="en-US" sz="1600" b="0" dirty="0">
                          <a:solidFill>
                            <a:schemeClr val="tx1"/>
                          </a:solidFill>
                          <a:latin typeface="+mn-ea"/>
                          <a:ea typeface="+mn-ea"/>
                        </a:rPr>
                        <a:t>・作業机の切れ目</a:t>
                      </a:r>
                      <a:r>
                        <a:rPr kumimoji="1" lang="en-US" altLang="ja-JP" sz="1600" b="0" dirty="0">
                          <a:solidFill>
                            <a:schemeClr val="tx1"/>
                          </a:solidFill>
                          <a:latin typeface="+mn-ea"/>
                          <a:ea typeface="+mn-ea"/>
                        </a:rPr>
                        <a:t>(</a:t>
                      </a:r>
                      <a:r>
                        <a:rPr kumimoji="1" lang="ja-JP" altLang="en-US" sz="1600" b="0" dirty="0">
                          <a:solidFill>
                            <a:schemeClr val="tx1"/>
                          </a:solidFill>
                          <a:latin typeface="+mn-ea"/>
                          <a:ea typeface="+mn-ea"/>
                        </a:rPr>
                        <a:t>段差</a:t>
                      </a:r>
                      <a:r>
                        <a:rPr kumimoji="1" lang="en-US" altLang="ja-JP" sz="1600" b="0" dirty="0">
                          <a:solidFill>
                            <a:schemeClr val="tx1"/>
                          </a:solidFill>
                          <a:latin typeface="+mn-ea"/>
                          <a:ea typeface="+mn-ea"/>
                        </a:rPr>
                        <a:t>)</a:t>
                      </a:r>
                      <a:r>
                        <a:rPr kumimoji="1" lang="ja-JP" altLang="en-US" sz="1600" b="0" dirty="0">
                          <a:solidFill>
                            <a:schemeClr val="tx1"/>
                          </a:solidFill>
                          <a:latin typeface="+mn-ea"/>
                          <a:ea typeface="+mn-ea"/>
                        </a:rPr>
                        <a:t>にあたって、パズルが崩れてやり直した</a:t>
                      </a: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600" b="0" dirty="0">
                          <a:solidFill>
                            <a:schemeClr val="tx1"/>
                          </a:solidFill>
                          <a:latin typeface="+mn-ea"/>
                          <a:ea typeface="+mn-ea"/>
                        </a:rPr>
                        <a:t>・　　　が邪魔で移動しづらい　　　・　　　　　が逆でやりにくい</a:t>
                      </a:r>
                    </a:p>
                  </a:txBody>
                  <a:tcPr marL="91439" marR="91439" marT="45718" marB="45718" anchor="ctr">
                    <a:lnL w="12700" cap="flat" cmpd="sng" algn="ctr">
                      <a:solidFill>
                        <a:schemeClr val="tx1"/>
                      </a:solidFill>
                      <a:prstDash val="solid"/>
                      <a:round/>
                      <a:headEnd type="none" w="med" len="med"/>
                      <a:tailEnd type="none" w="med" len="med"/>
                    </a:lnL>
                    <a:lnR w="12700" cap="flat" cmpd="sng" algn="ctr">
                      <a:solidFill>
                        <a:schemeClr val="tx1"/>
                      </a:solidFill>
                      <a:prstDash val="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Meiryo UI" pitchFamily="50" charset="-128"/>
                          <a:ea typeface="Meiryo UI" pitchFamily="50" charset="-128"/>
                          <a:cs typeface="Meiryo UI" pitchFamily="50" charset="-128"/>
                        </a:rPr>
                        <a:t>・小さく　・広く</a:t>
                      </a: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Meiryo UI" pitchFamily="50" charset="-128"/>
                          <a:ea typeface="Meiryo UI" pitchFamily="50" charset="-128"/>
                          <a:cs typeface="Meiryo UI" pitchFamily="50" charset="-128"/>
                        </a:rPr>
                        <a:t>・遠く　・狭く</a:t>
                      </a: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Meiryo UI" pitchFamily="50" charset="-128"/>
                          <a:ea typeface="Meiryo UI" pitchFamily="50" charset="-128"/>
                          <a:cs typeface="Meiryo UI" pitchFamily="50" charset="-128"/>
                        </a:rPr>
                        <a:t>・人 ・モノ・椅子</a:t>
                      </a:r>
                      <a:endParaRPr kumimoji="1" lang="en-US" altLang="ja-JP" sz="1000" b="0" dirty="0">
                        <a:solidFill>
                          <a:schemeClr val="tx1"/>
                        </a:solidFill>
                        <a:latin typeface="Meiryo UI" pitchFamily="50" charset="-128"/>
                        <a:ea typeface="Meiryo UI" pitchFamily="50" charset="-128"/>
                        <a:cs typeface="Meiryo UI"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Meiryo UI" pitchFamily="50" charset="-128"/>
                          <a:ea typeface="Meiryo UI" pitchFamily="50" charset="-128"/>
                          <a:cs typeface="Meiryo UI" pitchFamily="50" charset="-128"/>
                        </a:rPr>
                        <a:t>・体の向き</a:t>
                      </a: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Meiryo UI" pitchFamily="50" charset="-128"/>
                          <a:ea typeface="Meiryo UI" pitchFamily="50" charset="-128"/>
                          <a:cs typeface="Meiryo UI" pitchFamily="50" charset="-128"/>
                        </a:rPr>
                        <a:t>・立ち位置</a:t>
                      </a:r>
                    </a:p>
                  </a:txBody>
                  <a:tcPr marL="91439" marR="91439" marT="45718" marB="45718" anchor="ctr">
                    <a:lnL w="12700" cap="flat" cmpd="sng" algn="ctr">
                      <a:solidFill>
                        <a:schemeClr val="tx1"/>
                      </a:solidFill>
                      <a:prstDash val="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864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600" dirty="0">
                          <a:latin typeface="+mn-ea"/>
                          <a:ea typeface="+mn-ea"/>
                        </a:rPr>
                        <a:t>③</a:t>
                      </a:r>
                      <a:endParaRPr lang="en-US" sz="1600" dirty="0">
                        <a:latin typeface="+mn-ea"/>
                        <a:ea typeface="+mn-ea"/>
                      </a:endParaRPr>
                    </a:p>
                  </a:txBody>
                  <a:tcPr marL="91439" marR="91439" marT="45718" marB="4571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600" b="0" dirty="0">
                          <a:solidFill>
                            <a:schemeClr val="tx1"/>
                          </a:solidFill>
                          <a:latin typeface="+mn-ea"/>
                          <a:ea typeface="+mn-ea"/>
                        </a:rPr>
                        <a:t>・ピースが色で　　　されていない</a:t>
                      </a:r>
                    </a:p>
                    <a:p>
                      <a:pPr algn="l"/>
                      <a:r>
                        <a:rPr kumimoji="1" lang="ja-JP" altLang="en-US" sz="1600" b="0" dirty="0">
                          <a:solidFill>
                            <a:schemeClr val="tx1"/>
                          </a:solidFill>
                          <a:latin typeface="+mn-ea"/>
                          <a:ea typeface="+mn-ea"/>
                        </a:rPr>
                        <a:t>・文字や枠のピースは識別しやすいが、それ以外のピースは難しい</a:t>
                      </a:r>
                    </a:p>
                    <a:p>
                      <a:pPr algn="l"/>
                      <a:r>
                        <a:rPr kumimoji="1" lang="ja-JP" altLang="en-US" sz="1600" b="0" dirty="0">
                          <a:solidFill>
                            <a:schemeClr val="tx1"/>
                          </a:solidFill>
                          <a:latin typeface="+mn-ea"/>
                          <a:ea typeface="+mn-ea"/>
                        </a:rPr>
                        <a:t>・ピースが裏側になっていたり、重なったりして探しづらい</a:t>
                      </a:r>
                    </a:p>
                  </a:txBody>
                  <a:tcPr marL="91439" marR="91439" marT="45718" marB="45718" anchor="ctr">
                    <a:lnL w="12700" cap="flat" cmpd="sng" algn="ctr">
                      <a:solidFill>
                        <a:schemeClr val="tx1"/>
                      </a:solidFill>
                      <a:prstDash val="solid"/>
                      <a:round/>
                      <a:headEnd type="none" w="med" len="med"/>
                      <a:tailEnd type="none" w="med" len="med"/>
                    </a:lnL>
                    <a:lnR w="12700" cap="flat" cmpd="sng" algn="ctr">
                      <a:solidFill>
                        <a:schemeClr val="tx1"/>
                      </a:solidFill>
                      <a:prstDash val="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kumimoji="1" lang="ja-JP" altLang="en-US" sz="1000" b="0" dirty="0">
                          <a:solidFill>
                            <a:schemeClr val="tx1"/>
                          </a:solidFill>
                          <a:latin typeface="Meiryo UI" pitchFamily="50" charset="-128"/>
                          <a:ea typeface="Meiryo UI" pitchFamily="50" charset="-128"/>
                          <a:cs typeface="Meiryo UI" pitchFamily="50" charset="-128"/>
                        </a:rPr>
                        <a:t>・認識　・層別</a:t>
                      </a:r>
                    </a:p>
                    <a:p>
                      <a:pPr algn="l"/>
                      <a:r>
                        <a:rPr kumimoji="1" lang="ja-JP" altLang="en-US" sz="1000" b="0" dirty="0">
                          <a:solidFill>
                            <a:schemeClr val="tx1"/>
                          </a:solidFill>
                          <a:latin typeface="Meiryo UI" pitchFamily="50" charset="-128"/>
                          <a:ea typeface="Meiryo UI" pitchFamily="50" charset="-128"/>
                          <a:cs typeface="Meiryo UI" pitchFamily="50" charset="-128"/>
                        </a:rPr>
                        <a:t>・統一　・均一</a:t>
                      </a:r>
                    </a:p>
                  </a:txBody>
                  <a:tcPr marL="91439" marR="91439" marT="45718" marB="45718" anchor="ctr">
                    <a:lnL w="12700" cap="flat" cmpd="sng" algn="ctr">
                      <a:solidFill>
                        <a:schemeClr val="tx1"/>
                      </a:solidFill>
                      <a:prstDash val="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700984">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600" dirty="0">
                          <a:latin typeface="+mn-ea"/>
                          <a:ea typeface="+mn-ea"/>
                        </a:rPr>
                        <a:t>④その他</a:t>
                      </a:r>
                      <a:endParaRPr lang="en-US" sz="1600" b="1" dirty="0">
                        <a:latin typeface="+mn-ea"/>
                        <a:ea typeface="+mn-ea"/>
                      </a:endParaRPr>
                    </a:p>
                  </a:txBody>
                  <a:tcPr marL="91439" marR="91439" marT="45718" marB="4571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l"/>
                      <a:r>
                        <a:rPr kumimoji="1" lang="ja-JP" altLang="en-US" sz="1600" b="0" dirty="0">
                          <a:solidFill>
                            <a:schemeClr val="tx1"/>
                          </a:solidFill>
                          <a:latin typeface="+mn-ea"/>
                          <a:ea typeface="+mn-ea"/>
                        </a:rPr>
                        <a:t>・探してばかりでパズルが組めない　　・何をどうしていいかわからない</a:t>
                      </a:r>
                    </a:p>
                    <a:p>
                      <a:pPr algn="l"/>
                      <a:r>
                        <a:rPr kumimoji="1" lang="ja-JP" altLang="en-US" sz="1600" b="0" dirty="0">
                          <a:solidFill>
                            <a:schemeClr val="tx1"/>
                          </a:solidFill>
                          <a:latin typeface="+mn-ea"/>
                          <a:ea typeface="+mn-ea"/>
                        </a:rPr>
                        <a:t>・</a:t>
                      </a:r>
                      <a:r>
                        <a:rPr kumimoji="1" lang="ja-JP" altLang="en-US" sz="1600" b="0" dirty="0">
                          <a:solidFill>
                            <a:schemeClr val="bg1"/>
                          </a:solidFill>
                          <a:latin typeface="+mn-ea"/>
                          <a:ea typeface="+mn-ea"/>
                        </a:rPr>
                        <a:t>　　　　</a:t>
                      </a:r>
                      <a:r>
                        <a:rPr kumimoji="1" lang="ja-JP" altLang="en-US" sz="1600" b="0" dirty="0">
                          <a:solidFill>
                            <a:schemeClr val="tx1"/>
                          </a:solidFill>
                          <a:latin typeface="+mn-ea"/>
                          <a:ea typeface="+mn-ea"/>
                        </a:rPr>
                        <a:t>が見づらい</a:t>
                      </a:r>
                      <a:r>
                        <a:rPr kumimoji="1" lang="ja-JP" altLang="en-US" sz="1600" b="0" dirty="0">
                          <a:solidFill>
                            <a:srgbClr val="FF0000"/>
                          </a:solidFill>
                          <a:latin typeface="+mn-ea"/>
                          <a:ea typeface="+mn-ea"/>
                        </a:rPr>
                        <a:t>　　</a:t>
                      </a:r>
                      <a:r>
                        <a:rPr kumimoji="1" lang="ja-JP" altLang="en-US" sz="1600" b="0" dirty="0">
                          <a:solidFill>
                            <a:schemeClr val="tx1"/>
                          </a:solidFill>
                          <a:latin typeface="+mn-ea"/>
                          <a:ea typeface="+mn-ea"/>
                        </a:rPr>
                        <a:t>・　　　　　　　　がわからなかった</a:t>
                      </a:r>
                      <a:endParaRPr kumimoji="1" lang="en-US" altLang="ja-JP" sz="1600" b="0" dirty="0">
                        <a:solidFill>
                          <a:schemeClr val="tx1"/>
                        </a:solidFill>
                        <a:latin typeface="+mn-ea"/>
                        <a:ea typeface="+mn-ea"/>
                      </a:endParaRPr>
                    </a:p>
                  </a:txBody>
                  <a:tcPr marL="91439" marR="91439" marT="45718" marB="45718" anchor="ctr">
                    <a:lnL w="12700" cap="flat" cmpd="sng" algn="ctr">
                      <a:solidFill>
                        <a:schemeClr val="tx1"/>
                      </a:solidFill>
                      <a:prstDash val="solid"/>
                      <a:round/>
                      <a:headEnd type="none" w="med" len="med"/>
                      <a:tailEnd type="none" w="med" len="med"/>
                    </a:lnL>
                    <a:lnR w="12700" cap="flat" cmpd="sng" algn="ctr">
                      <a:solidFill>
                        <a:schemeClr val="tx1"/>
                      </a:solidFill>
                      <a:prstDash val="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l"/>
                      <a:r>
                        <a:rPr kumimoji="1" lang="ja-JP" altLang="en-US" sz="1000" b="0" dirty="0">
                          <a:solidFill>
                            <a:schemeClr val="tx1"/>
                          </a:solidFill>
                          <a:latin typeface="Meiryo UI" pitchFamily="50" charset="-128"/>
                          <a:ea typeface="Meiryo UI" pitchFamily="50" charset="-128"/>
                          <a:cs typeface="Meiryo UI" pitchFamily="50" charset="-128"/>
                        </a:rPr>
                        <a:t>・パズル　・文字</a:t>
                      </a:r>
                    </a:p>
                    <a:p>
                      <a:pPr algn="l"/>
                      <a:r>
                        <a:rPr kumimoji="1" lang="ja-JP" altLang="en-US" sz="1000" b="0" dirty="0">
                          <a:solidFill>
                            <a:schemeClr val="tx1"/>
                          </a:solidFill>
                          <a:latin typeface="Meiryo UI" pitchFamily="50" charset="-128"/>
                          <a:ea typeface="Meiryo UI" pitchFamily="50" charset="-128"/>
                          <a:cs typeface="Meiryo UI" pitchFamily="50" charset="-128"/>
                        </a:rPr>
                        <a:t>・見本　・手順</a:t>
                      </a:r>
                    </a:p>
                    <a:p>
                      <a:pPr algn="l"/>
                      <a:r>
                        <a:rPr kumimoji="1" lang="ja-JP" altLang="en-US" sz="1000" b="0" dirty="0">
                          <a:solidFill>
                            <a:schemeClr val="tx1"/>
                          </a:solidFill>
                          <a:latin typeface="Meiryo UI" pitchFamily="50" charset="-128"/>
                          <a:ea typeface="Meiryo UI" pitchFamily="50" charset="-128"/>
                          <a:cs typeface="Meiryo UI" pitchFamily="50" charset="-128"/>
                        </a:rPr>
                        <a:t>・完成サイズ</a:t>
                      </a:r>
                    </a:p>
                    <a:p>
                      <a:pPr algn="l"/>
                      <a:r>
                        <a:rPr kumimoji="1" lang="ja-JP" altLang="en-US" sz="1000" b="0" dirty="0">
                          <a:solidFill>
                            <a:schemeClr val="tx1"/>
                          </a:solidFill>
                          <a:latin typeface="Meiryo UI" pitchFamily="50" charset="-128"/>
                          <a:ea typeface="Meiryo UI" pitchFamily="50" charset="-128"/>
                          <a:cs typeface="Meiryo UI" pitchFamily="50" charset="-128"/>
                        </a:rPr>
                        <a:t>・時間経過</a:t>
                      </a:r>
                    </a:p>
                  </a:txBody>
                  <a:tcPr marL="91439" marR="91439" marT="45718" marB="45718">
                    <a:lnL w="12700" cap="flat" cmpd="sng" algn="ctr">
                      <a:solidFill>
                        <a:schemeClr val="tx1"/>
                      </a:solidFill>
                      <a:prstDash val="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0003"/>
                  </a:ext>
                </a:extLst>
              </a:tr>
              <a:tr h="359991">
                <a:tc vMerge="1">
                  <a:txBody>
                    <a:bodyPr/>
                    <a:lstStyle/>
                    <a:p>
                      <a:endParaRPr kumimoji="1" lang="ja-JP" altLang="en-US"/>
                    </a:p>
                  </a:txBody>
                  <a:tcPr/>
                </a:tc>
                <a:tc gridSpan="2">
                  <a:txBody>
                    <a:bodyPr/>
                    <a:lstStyle/>
                    <a:p>
                      <a:pPr algn="l"/>
                      <a:r>
                        <a:rPr kumimoji="1" lang="ja-JP" altLang="en-US" sz="1600" b="0" dirty="0">
                          <a:solidFill>
                            <a:schemeClr val="tx1"/>
                          </a:solidFill>
                          <a:latin typeface="+mn-ea"/>
                          <a:ea typeface="+mn-ea"/>
                        </a:rPr>
                        <a:t>・</a:t>
                      </a:r>
                      <a:endParaRPr kumimoji="1" lang="en-US" altLang="ja-JP" sz="1600" b="0" dirty="0">
                        <a:solidFill>
                          <a:schemeClr val="tx1"/>
                        </a:solidFill>
                        <a:latin typeface="+mn-ea"/>
                        <a:ea typeface="+mn-ea"/>
                      </a:endParaRPr>
                    </a:p>
                  </a:txBody>
                  <a:tcPr marL="91439" marR="91439" marT="45718" marB="4571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l"/>
                      <a:endParaRPr kumimoji="1" lang="ja-JP" altLang="en-US" sz="950" b="0" dirty="0">
                        <a:solidFill>
                          <a:schemeClr val="tx1"/>
                        </a:solidFill>
                        <a:latin typeface="Meiryo UI" pitchFamily="50" charset="-128"/>
                        <a:ea typeface="Meiryo UI" pitchFamily="50" charset="-128"/>
                        <a:cs typeface="Meiryo UI" pitchFamily="50" charset="-128"/>
                      </a:endParaRPr>
                    </a:p>
                  </a:txBody>
                  <a:tcPr>
                    <a:lnL w="12700" cap="flat" cmpd="sng" algn="ctr">
                      <a:solidFill>
                        <a:schemeClr val="tx1"/>
                      </a:solidFill>
                      <a:prstDash val="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82130684"/>
                  </a:ext>
                </a:extLst>
              </a:tr>
            </a:tbl>
          </a:graphicData>
        </a:graphic>
      </p:graphicFrame>
      <p:cxnSp>
        <p:nvCxnSpPr>
          <p:cNvPr id="108" name="直線コネクタ 107"/>
          <p:cNvCxnSpPr/>
          <p:nvPr/>
        </p:nvCxnSpPr>
        <p:spPr>
          <a:xfrm>
            <a:off x="2536825" y="3568253"/>
            <a:ext cx="374650" cy="0"/>
          </a:xfrm>
          <a:prstGeom prst="line">
            <a:avLst/>
          </a:prstGeom>
          <a:ln w="38100">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109" name="直線コネクタ 108"/>
          <p:cNvCxnSpPr/>
          <p:nvPr/>
        </p:nvCxnSpPr>
        <p:spPr>
          <a:xfrm>
            <a:off x="3544888" y="3573016"/>
            <a:ext cx="431800" cy="0"/>
          </a:xfrm>
          <a:prstGeom prst="line">
            <a:avLst/>
          </a:prstGeom>
          <a:ln w="38100">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110" name="直線コネクタ 109"/>
          <p:cNvCxnSpPr/>
          <p:nvPr/>
        </p:nvCxnSpPr>
        <p:spPr>
          <a:xfrm>
            <a:off x="2574925" y="4071938"/>
            <a:ext cx="442913" cy="0"/>
          </a:xfrm>
          <a:prstGeom prst="line">
            <a:avLst/>
          </a:prstGeom>
          <a:ln w="38100">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111" name="直線コネクタ 110"/>
          <p:cNvCxnSpPr/>
          <p:nvPr/>
        </p:nvCxnSpPr>
        <p:spPr>
          <a:xfrm>
            <a:off x="4437063" y="4071938"/>
            <a:ext cx="596900" cy="0"/>
          </a:xfrm>
          <a:prstGeom prst="line">
            <a:avLst/>
          </a:prstGeom>
          <a:ln w="38100">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112" name="直線コネクタ 111"/>
          <p:cNvCxnSpPr/>
          <p:nvPr/>
        </p:nvCxnSpPr>
        <p:spPr>
          <a:xfrm>
            <a:off x="2967038" y="4510088"/>
            <a:ext cx="374650" cy="0"/>
          </a:xfrm>
          <a:prstGeom prst="line">
            <a:avLst/>
          </a:prstGeom>
          <a:ln w="38100">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113" name="直線コネクタ 112"/>
          <p:cNvCxnSpPr/>
          <p:nvPr/>
        </p:nvCxnSpPr>
        <p:spPr>
          <a:xfrm>
            <a:off x="2124075" y="4959350"/>
            <a:ext cx="374650" cy="0"/>
          </a:xfrm>
          <a:prstGeom prst="line">
            <a:avLst/>
          </a:prstGeom>
          <a:ln w="38100">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114" name="直線コネクタ 113"/>
          <p:cNvCxnSpPr/>
          <p:nvPr/>
        </p:nvCxnSpPr>
        <p:spPr>
          <a:xfrm>
            <a:off x="4940300" y="4956175"/>
            <a:ext cx="647700" cy="0"/>
          </a:xfrm>
          <a:prstGeom prst="line">
            <a:avLst/>
          </a:prstGeom>
          <a:ln w="38100">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115" name="直線コネクタ 114"/>
          <p:cNvCxnSpPr/>
          <p:nvPr/>
        </p:nvCxnSpPr>
        <p:spPr>
          <a:xfrm>
            <a:off x="3251200" y="5304082"/>
            <a:ext cx="452438" cy="0"/>
          </a:xfrm>
          <a:prstGeom prst="line">
            <a:avLst/>
          </a:prstGeom>
          <a:ln w="38100">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116" name="直線コネクタ 115"/>
          <p:cNvCxnSpPr/>
          <p:nvPr/>
        </p:nvCxnSpPr>
        <p:spPr>
          <a:xfrm>
            <a:off x="2160588" y="6453336"/>
            <a:ext cx="409575" cy="0"/>
          </a:xfrm>
          <a:prstGeom prst="line">
            <a:avLst/>
          </a:prstGeom>
          <a:ln w="38100">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117" name="直線コネクタ 116"/>
          <p:cNvCxnSpPr/>
          <p:nvPr/>
        </p:nvCxnSpPr>
        <p:spPr>
          <a:xfrm>
            <a:off x="4022725" y="6453336"/>
            <a:ext cx="1042988" cy="0"/>
          </a:xfrm>
          <a:prstGeom prst="line">
            <a:avLst/>
          </a:prstGeom>
          <a:ln w="38100">
            <a:solidFill>
              <a:srgbClr val="FF0000"/>
            </a:solidFill>
            <a:prstDash val="sysDot"/>
          </a:ln>
        </p:spPr>
        <p:style>
          <a:lnRef idx="1">
            <a:schemeClr val="accent1"/>
          </a:lnRef>
          <a:fillRef idx="0">
            <a:schemeClr val="accent1"/>
          </a:fillRef>
          <a:effectRef idx="0">
            <a:schemeClr val="accent1"/>
          </a:effectRef>
          <a:fontRef idx="minor">
            <a:schemeClr val="tx1"/>
          </a:fontRef>
        </p:style>
      </p:cxnSp>
      <p:sp>
        <p:nvSpPr>
          <p:cNvPr id="78888" name="Text Box 3"/>
          <p:cNvSpPr txBox="1">
            <a:spLocks noChangeArrowheads="1"/>
          </p:cNvSpPr>
          <p:nvPr/>
        </p:nvSpPr>
        <p:spPr bwMode="auto">
          <a:xfrm>
            <a:off x="139700" y="3074988"/>
            <a:ext cx="8137525"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50000"/>
              </a:spcBef>
              <a:buFontTx/>
              <a:buNone/>
            </a:pPr>
            <a:r>
              <a:rPr lang="ja-JP" altLang="en-US" sz="900">
                <a:latin typeface="Times New Roman" panose="02020603050405020304" pitchFamily="18" charset="0"/>
              </a:rPr>
              <a:t>◆トライアルで気づいた点を</a:t>
            </a:r>
            <a:r>
              <a:rPr lang="ja-JP" altLang="en-US" sz="900">
                <a:latin typeface="HGP創英角ｺﾞｼｯｸUB" panose="020B0900000000000000" pitchFamily="50" charset="-128"/>
                <a:ea typeface="HGP創英角ｺﾞｼｯｸUB" panose="020B0900000000000000" pitchFamily="50" charset="-128"/>
              </a:rPr>
              <a:t>３ゲン主義「現地・現物・現実」</a:t>
            </a:r>
            <a:r>
              <a:rPr lang="ja-JP" altLang="en-US" sz="900">
                <a:latin typeface="Times New Roman" panose="02020603050405020304" pitchFamily="18" charset="0"/>
              </a:rPr>
              <a:t>で３ム「ムダ・ムラ・ムリ」をブレーンストーミングする</a:t>
            </a:r>
          </a:p>
        </p:txBody>
      </p:sp>
      <p:graphicFrame>
        <p:nvGraphicFramePr>
          <p:cNvPr id="119" name="表 118"/>
          <p:cNvGraphicFramePr>
            <a:graphicFrameLocks noGrp="1"/>
          </p:cNvGraphicFramePr>
          <p:nvPr/>
        </p:nvGraphicFramePr>
        <p:xfrm>
          <a:off x="1187450" y="1946275"/>
          <a:ext cx="7289800" cy="1008066"/>
        </p:xfrm>
        <a:graphic>
          <a:graphicData uri="http://schemas.openxmlformats.org/drawingml/2006/table">
            <a:tbl>
              <a:tblPr firstRow="1" bandRow="1">
                <a:tableStyleId>{5C22544A-7EE6-4342-B048-85BDC9FD1C3A}</a:tableStyleId>
              </a:tblPr>
              <a:tblGrid>
                <a:gridCol w="208280">
                  <a:extLst>
                    <a:ext uri="{9D8B030D-6E8A-4147-A177-3AD203B41FA5}">
                      <a16:colId xmlns:a16="http://schemas.microsoft.com/office/drawing/2014/main" val="20000"/>
                    </a:ext>
                  </a:extLst>
                </a:gridCol>
                <a:gridCol w="208280">
                  <a:extLst>
                    <a:ext uri="{9D8B030D-6E8A-4147-A177-3AD203B41FA5}">
                      <a16:colId xmlns:a16="http://schemas.microsoft.com/office/drawing/2014/main" val="20001"/>
                    </a:ext>
                  </a:extLst>
                </a:gridCol>
                <a:gridCol w="208280">
                  <a:extLst>
                    <a:ext uri="{9D8B030D-6E8A-4147-A177-3AD203B41FA5}">
                      <a16:colId xmlns:a16="http://schemas.microsoft.com/office/drawing/2014/main" val="20002"/>
                    </a:ext>
                  </a:extLst>
                </a:gridCol>
                <a:gridCol w="208280">
                  <a:extLst>
                    <a:ext uri="{9D8B030D-6E8A-4147-A177-3AD203B41FA5}">
                      <a16:colId xmlns:a16="http://schemas.microsoft.com/office/drawing/2014/main" val="20003"/>
                    </a:ext>
                  </a:extLst>
                </a:gridCol>
                <a:gridCol w="208280">
                  <a:extLst>
                    <a:ext uri="{9D8B030D-6E8A-4147-A177-3AD203B41FA5}">
                      <a16:colId xmlns:a16="http://schemas.microsoft.com/office/drawing/2014/main" val="20004"/>
                    </a:ext>
                  </a:extLst>
                </a:gridCol>
                <a:gridCol w="208280">
                  <a:extLst>
                    <a:ext uri="{9D8B030D-6E8A-4147-A177-3AD203B41FA5}">
                      <a16:colId xmlns:a16="http://schemas.microsoft.com/office/drawing/2014/main" val="20005"/>
                    </a:ext>
                  </a:extLst>
                </a:gridCol>
                <a:gridCol w="208280">
                  <a:extLst>
                    <a:ext uri="{9D8B030D-6E8A-4147-A177-3AD203B41FA5}">
                      <a16:colId xmlns:a16="http://schemas.microsoft.com/office/drawing/2014/main" val="20006"/>
                    </a:ext>
                  </a:extLst>
                </a:gridCol>
                <a:gridCol w="208280">
                  <a:extLst>
                    <a:ext uri="{9D8B030D-6E8A-4147-A177-3AD203B41FA5}">
                      <a16:colId xmlns:a16="http://schemas.microsoft.com/office/drawing/2014/main" val="20007"/>
                    </a:ext>
                  </a:extLst>
                </a:gridCol>
                <a:gridCol w="208280">
                  <a:extLst>
                    <a:ext uri="{9D8B030D-6E8A-4147-A177-3AD203B41FA5}">
                      <a16:colId xmlns:a16="http://schemas.microsoft.com/office/drawing/2014/main" val="20008"/>
                    </a:ext>
                  </a:extLst>
                </a:gridCol>
                <a:gridCol w="208280">
                  <a:extLst>
                    <a:ext uri="{9D8B030D-6E8A-4147-A177-3AD203B41FA5}">
                      <a16:colId xmlns:a16="http://schemas.microsoft.com/office/drawing/2014/main" val="20009"/>
                    </a:ext>
                  </a:extLst>
                </a:gridCol>
                <a:gridCol w="208280">
                  <a:extLst>
                    <a:ext uri="{9D8B030D-6E8A-4147-A177-3AD203B41FA5}">
                      <a16:colId xmlns:a16="http://schemas.microsoft.com/office/drawing/2014/main" val="20010"/>
                    </a:ext>
                  </a:extLst>
                </a:gridCol>
                <a:gridCol w="208280">
                  <a:extLst>
                    <a:ext uri="{9D8B030D-6E8A-4147-A177-3AD203B41FA5}">
                      <a16:colId xmlns:a16="http://schemas.microsoft.com/office/drawing/2014/main" val="20011"/>
                    </a:ext>
                  </a:extLst>
                </a:gridCol>
                <a:gridCol w="208280">
                  <a:extLst>
                    <a:ext uri="{9D8B030D-6E8A-4147-A177-3AD203B41FA5}">
                      <a16:colId xmlns:a16="http://schemas.microsoft.com/office/drawing/2014/main" val="20012"/>
                    </a:ext>
                  </a:extLst>
                </a:gridCol>
                <a:gridCol w="208280">
                  <a:extLst>
                    <a:ext uri="{9D8B030D-6E8A-4147-A177-3AD203B41FA5}">
                      <a16:colId xmlns:a16="http://schemas.microsoft.com/office/drawing/2014/main" val="20013"/>
                    </a:ext>
                  </a:extLst>
                </a:gridCol>
                <a:gridCol w="208280">
                  <a:extLst>
                    <a:ext uri="{9D8B030D-6E8A-4147-A177-3AD203B41FA5}">
                      <a16:colId xmlns:a16="http://schemas.microsoft.com/office/drawing/2014/main" val="20014"/>
                    </a:ext>
                  </a:extLst>
                </a:gridCol>
                <a:gridCol w="208280">
                  <a:extLst>
                    <a:ext uri="{9D8B030D-6E8A-4147-A177-3AD203B41FA5}">
                      <a16:colId xmlns:a16="http://schemas.microsoft.com/office/drawing/2014/main" val="20015"/>
                    </a:ext>
                  </a:extLst>
                </a:gridCol>
                <a:gridCol w="208280">
                  <a:extLst>
                    <a:ext uri="{9D8B030D-6E8A-4147-A177-3AD203B41FA5}">
                      <a16:colId xmlns:a16="http://schemas.microsoft.com/office/drawing/2014/main" val="20016"/>
                    </a:ext>
                  </a:extLst>
                </a:gridCol>
                <a:gridCol w="208280">
                  <a:extLst>
                    <a:ext uri="{9D8B030D-6E8A-4147-A177-3AD203B41FA5}">
                      <a16:colId xmlns:a16="http://schemas.microsoft.com/office/drawing/2014/main" val="20017"/>
                    </a:ext>
                  </a:extLst>
                </a:gridCol>
                <a:gridCol w="208280">
                  <a:extLst>
                    <a:ext uri="{9D8B030D-6E8A-4147-A177-3AD203B41FA5}">
                      <a16:colId xmlns:a16="http://schemas.microsoft.com/office/drawing/2014/main" val="20018"/>
                    </a:ext>
                  </a:extLst>
                </a:gridCol>
                <a:gridCol w="208280">
                  <a:extLst>
                    <a:ext uri="{9D8B030D-6E8A-4147-A177-3AD203B41FA5}">
                      <a16:colId xmlns:a16="http://schemas.microsoft.com/office/drawing/2014/main" val="20019"/>
                    </a:ext>
                  </a:extLst>
                </a:gridCol>
                <a:gridCol w="208280">
                  <a:extLst>
                    <a:ext uri="{9D8B030D-6E8A-4147-A177-3AD203B41FA5}">
                      <a16:colId xmlns:a16="http://schemas.microsoft.com/office/drawing/2014/main" val="20020"/>
                    </a:ext>
                  </a:extLst>
                </a:gridCol>
                <a:gridCol w="208280">
                  <a:extLst>
                    <a:ext uri="{9D8B030D-6E8A-4147-A177-3AD203B41FA5}">
                      <a16:colId xmlns:a16="http://schemas.microsoft.com/office/drawing/2014/main" val="20021"/>
                    </a:ext>
                  </a:extLst>
                </a:gridCol>
                <a:gridCol w="208280">
                  <a:extLst>
                    <a:ext uri="{9D8B030D-6E8A-4147-A177-3AD203B41FA5}">
                      <a16:colId xmlns:a16="http://schemas.microsoft.com/office/drawing/2014/main" val="20022"/>
                    </a:ext>
                  </a:extLst>
                </a:gridCol>
                <a:gridCol w="208280">
                  <a:extLst>
                    <a:ext uri="{9D8B030D-6E8A-4147-A177-3AD203B41FA5}">
                      <a16:colId xmlns:a16="http://schemas.microsoft.com/office/drawing/2014/main" val="20023"/>
                    </a:ext>
                  </a:extLst>
                </a:gridCol>
                <a:gridCol w="208280">
                  <a:extLst>
                    <a:ext uri="{9D8B030D-6E8A-4147-A177-3AD203B41FA5}">
                      <a16:colId xmlns:a16="http://schemas.microsoft.com/office/drawing/2014/main" val="20024"/>
                    </a:ext>
                  </a:extLst>
                </a:gridCol>
                <a:gridCol w="208280">
                  <a:extLst>
                    <a:ext uri="{9D8B030D-6E8A-4147-A177-3AD203B41FA5}">
                      <a16:colId xmlns:a16="http://schemas.microsoft.com/office/drawing/2014/main" val="20025"/>
                    </a:ext>
                  </a:extLst>
                </a:gridCol>
                <a:gridCol w="208280">
                  <a:extLst>
                    <a:ext uri="{9D8B030D-6E8A-4147-A177-3AD203B41FA5}">
                      <a16:colId xmlns:a16="http://schemas.microsoft.com/office/drawing/2014/main" val="20026"/>
                    </a:ext>
                  </a:extLst>
                </a:gridCol>
                <a:gridCol w="208280">
                  <a:extLst>
                    <a:ext uri="{9D8B030D-6E8A-4147-A177-3AD203B41FA5}">
                      <a16:colId xmlns:a16="http://schemas.microsoft.com/office/drawing/2014/main" val="20027"/>
                    </a:ext>
                  </a:extLst>
                </a:gridCol>
                <a:gridCol w="208280">
                  <a:extLst>
                    <a:ext uri="{9D8B030D-6E8A-4147-A177-3AD203B41FA5}">
                      <a16:colId xmlns:a16="http://schemas.microsoft.com/office/drawing/2014/main" val="20028"/>
                    </a:ext>
                  </a:extLst>
                </a:gridCol>
                <a:gridCol w="208280">
                  <a:extLst>
                    <a:ext uri="{9D8B030D-6E8A-4147-A177-3AD203B41FA5}">
                      <a16:colId xmlns:a16="http://schemas.microsoft.com/office/drawing/2014/main" val="20029"/>
                    </a:ext>
                  </a:extLst>
                </a:gridCol>
                <a:gridCol w="208280">
                  <a:extLst>
                    <a:ext uri="{9D8B030D-6E8A-4147-A177-3AD203B41FA5}">
                      <a16:colId xmlns:a16="http://schemas.microsoft.com/office/drawing/2014/main" val="20030"/>
                    </a:ext>
                  </a:extLst>
                </a:gridCol>
                <a:gridCol w="208280">
                  <a:extLst>
                    <a:ext uri="{9D8B030D-6E8A-4147-A177-3AD203B41FA5}">
                      <a16:colId xmlns:a16="http://schemas.microsoft.com/office/drawing/2014/main" val="20031"/>
                    </a:ext>
                  </a:extLst>
                </a:gridCol>
                <a:gridCol w="208280">
                  <a:extLst>
                    <a:ext uri="{9D8B030D-6E8A-4147-A177-3AD203B41FA5}">
                      <a16:colId xmlns:a16="http://schemas.microsoft.com/office/drawing/2014/main" val="20032"/>
                    </a:ext>
                  </a:extLst>
                </a:gridCol>
                <a:gridCol w="208280">
                  <a:extLst>
                    <a:ext uri="{9D8B030D-6E8A-4147-A177-3AD203B41FA5}">
                      <a16:colId xmlns:a16="http://schemas.microsoft.com/office/drawing/2014/main" val="20033"/>
                    </a:ext>
                  </a:extLst>
                </a:gridCol>
                <a:gridCol w="208280">
                  <a:extLst>
                    <a:ext uri="{9D8B030D-6E8A-4147-A177-3AD203B41FA5}">
                      <a16:colId xmlns:a16="http://schemas.microsoft.com/office/drawing/2014/main" val="20034"/>
                    </a:ext>
                  </a:extLst>
                </a:gridCol>
              </a:tblGrid>
              <a:tr h="168011">
                <a:tc>
                  <a:txBody>
                    <a:bodyPr/>
                    <a:lstStyle/>
                    <a:p>
                      <a:pPr marL="228600" indent="-228600">
                        <a:buFont typeface="+mj-lt"/>
                        <a:buAutoNum type="arabicPeriod"/>
                      </a:pPr>
                      <a:endParaRPr lang="en-US" sz="200" dirty="0"/>
                    </a:p>
                  </a:txBody>
                  <a:tcPr marT="45718" marB="45718" anchor="ctr">
                    <a:lnL w="12700" cap="flat" cmpd="sng" algn="ctr">
                      <a:solidFill>
                        <a:schemeClr val="tx1"/>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168011">
                <a:tc>
                  <a:txBody>
                    <a:bodyPr/>
                    <a:lstStyle/>
                    <a:p>
                      <a:pPr marL="228600" indent="-228600">
                        <a:buFont typeface="+mj-lt"/>
                        <a:buAutoNum type="arabicPeriod"/>
                      </a:pPr>
                      <a:endParaRPr lang="en-US" sz="200" dirty="0">
                        <a:solidFill>
                          <a:srgbClr val="FF0000"/>
                        </a:solidFill>
                      </a:endParaRPr>
                    </a:p>
                  </a:txBody>
                  <a:tcPr marT="45718" marB="45718" anchor="ctr">
                    <a:lnL w="12700" cap="flat" cmpd="sng" algn="ctr">
                      <a:solidFill>
                        <a:schemeClr val="tx1"/>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solidFill>
                          <a:srgbClr val="FF0000"/>
                        </a:solidFill>
                      </a:endParaRPr>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solidFill>
                          <a:srgbClr val="FF0000"/>
                        </a:solidFill>
                      </a:endParaRPr>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solidFill>
                          <a:srgbClr val="FF0000"/>
                        </a:solidFill>
                      </a:endParaRPr>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solidFill>
                          <a:srgbClr val="FF0000"/>
                        </a:solidFill>
                      </a:endParaRPr>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solidFill>
                          <a:srgbClr val="FF0000"/>
                        </a:solidFill>
                      </a:endParaRPr>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solidFill>
                          <a:srgbClr val="FF0000"/>
                        </a:solidFill>
                      </a:endParaRPr>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solidFill>
                          <a:srgbClr val="FF0000"/>
                        </a:solidFill>
                      </a:endParaRPr>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solidFill>
                          <a:srgbClr val="FF0000"/>
                        </a:solidFill>
                      </a:endParaRPr>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solidFill>
                          <a:srgbClr val="FF0000"/>
                        </a:solidFill>
                      </a:endParaRPr>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solidFill>
                          <a:srgbClr val="FF0000"/>
                        </a:solidFill>
                      </a:endParaRPr>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solidFill>
                          <a:srgbClr val="FF0000"/>
                        </a:solidFill>
                      </a:endParaRPr>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solidFill>
                          <a:srgbClr val="FF0000"/>
                        </a:solidFill>
                      </a:endParaRPr>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solidFill>
                          <a:srgbClr val="FF0000"/>
                        </a:solidFill>
                      </a:endParaRPr>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solidFill>
                          <a:srgbClr val="FF0000"/>
                        </a:solidFill>
                      </a:endParaRPr>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solidFill>
                          <a:srgbClr val="FF0000"/>
                        </a:solidFill>
                      </a:endParaRPr>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solidFill>
                          <a:srgbClr val="FF0000"/>
                        </a:solidFill>
                      </a:endParaRPr>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solidFill>
                          <a:srgbClr val="FF0000"/>
                        </a:solidFill>
                      </a:endParaRPr>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solidFill>
                          <a:srgbClr val="FF0000"/>
                        </a:solidFill>
                      </a:endParaRPr>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solidFill>
                          <a:srgbClr val="FF0000"/>
                        </a:solidFill>
                      </a:endParaRPr>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solidFill>
                          <a:srgbClr val="FF0000"/>
                        </a:solidFill>
                      </a:endParaRPr>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solidFill>
                          <a:srgbClr val="FF0000"/>
                        </a:solidFill>
                      </a:endParaRPr>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168011">
                <a:tc>
                  <a:txBody>
                    <a:bodyPr/>
                    <a:lstStyle/>
                    <a:p>
                      <a:pPr marL="228600" indent="-228600">
                        <a:buFont typeface="+mj-lt"/>
                        <a:buAutoNum type="arabicPeriod"/>
                      </a:pPr>
                      <a:endParaRPr lang="en-US" sz="200" dirty="0"/>
                    </a:p>
                  </a:txBody>
                  <a:tcPr marT="45718" marB="45718" anchor="ctr">
                    <a:lnL w="12700" cap="flat" cmpd="sng" algn="ctr">
                      <a:solidFill>
                        <a:schemeClr val="tx1"/>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168011">
                <a:tc>
                  <a:txBody>
                    <a:bodyPr/>
                    <a:lstStyle/>
                    <a:p>
                      <a:pPr marL="228600" indent="-228600">
                        <a:buFont typeface="+mj-lt"/>
                        <a:buAutoNum type="arabicPeriod"/>
                      </a:pPr>
                      <a:endParaRPr lang="en-US" sz="200" dirty="0"/>
                    </a:p>
                  </a:txBody>
                  <a:tcPr marT="45718" marB="45718" anchor="ctr">
                    <a:lnL w="12700" cap="flat" cmpd="sng" algn="ctr">
                      <a:solidFill>
                        <a:schemeClr val="tx1"/>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168011">
                <a:tc>
                  <a:txBody>
                    <a:bodyPr/>
                    <a:lstStyle/>
                    <a:p>
                      <a:pPr marL="228600" indent="-228600">
                        <a:buFont typeface="+mj-lt"/>
                        <a:buAutoNum type="arabicPeriod"/>
                      </a:pPr>
                      <a:endParaRPr lang="en-US" sz="200" dirty="0"/>
                    </a:p>
                  </a:txBody>
                  <a:tcPr marT="45718" marB="45718" anchor="ctr">
                    <a:lnL w="12700" cap="flat" cmpd="sng" algn="ctr">
                      <a:solidFill>
                        <a:schemeClr val="tx1"/>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168011">
                <a:tc>
                  <a:txBody>
                    <a:bodyPr/>
                    <a:lstStyle/>
                    <a:p>
                      <a:pPr marL="228600" indent="-228600">
                        <a:buFont typeface="+mj-lt"/>
                        <a:buAutoNum type="arabicPeriod"/>
                      </a:pPr>
                      <a:endParaRPr lang="en-US" sz="200" dirty="0"/>
                    </a:p>
                  </a:txBody>
                  <a:tcPr marT="45718" marB="45718" anchor="ctr">
                    <a:lnL w="12700" cap="flat" cmpd="sng" algn="ctr">
                      <a:solidFill>
                        <a:schemeClr val="tx1"/>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bl>
          </a:graphicData>
        </a:graphic>
      </p:graphicFrame>
      <p:graphicFrame>
        <p:nvGraphicFramePr>
          <p:cNvPr id="120" name="表 119"/>
          <p:cNvGraphicFramePr>
            <a:graphicFrameLocks noGrp="1"/>
          </p:cNvGraphicFramePr>
          <p:nvPr/>
        </p:nvGraphicFramePr>
        <p:xfrm>
          <a:off x="1042988" y="2924175"/>
          <a:ext cx="8281986" cy="288925"/>
        </p:xfrm>
        <a:graphic>
          <a:graphicData uri="http://schemas.openxmlformats.org/drawingml/2006/table">
            <a:tbl>
              <a:tblPr firstRow="1" bandRow="1">
                <a:tableStyleId>{5C22544A-7EE6-4342-B048-85BDC9FD1C3A}</a:tableStyleId>
              </a:tblPr>
              <a:tblGrid>
                <a:gridCol w="1042501">
                  <a:extLst>
                    <a:ext uri="{9D8B030D-6E8A-4147-A177-3AD203B41FA5}">
                      <a16:colId xmlns:a16="http://schemas.microsoft.com/office/drawing/2014/main" val="20000"/>
                    </a:ext>
                  </a:extLst>
                </a:gridCol>
                <a:gridCol w="981201">
                  <a:extLst>
                    <a:ext uri="{9D8B030D-6E8A-4147-A177-3AD203B41FA5}">
                      <a16:colId xmlns:a16="http://schemas.microsoft.com/office/drawing/2014/main" val="20001"/>
                    </a:ext>
                  </a:extLst>
                </a:gridCol>
                <a:gridCol w="1038359">
                  <a:extLst>
                    <a:ext uri="{9D8B030D-6E8A-4147-A177-3AD203B41FA5}">
                      <a16:colId xmlns:a16="http://schemas.microsoft.com/office/drawing/2014/main" val="20002"/>
                    </a:ext>
                  </a:extLst>
                </a:gridCol>
                <a:gridCol w="1066937">
                  <a:extLst>
                    <a:ext uri="{9D8B030D-6E8A-4147-A177-3AD203B41FA5}">
                      <a16:colId xmlns:a16="http://schemas.microsoft.com/office/drawing/2014/main" val="20003"/>
                    </a:ext>
                  </a:extLst>
                </a:gridCol>
                <a:gridCol w="1076464">
                  <a:extLst>
                    <a:ext uri="{9D8B030D-6E8A-4147-A177-3AD203B41FA5}">
                      <a16:colId xmlns:a16="http://schemas.microsoft.com/office/drawing/2014/main" val="20004"/>
                    </a:ext>
                  </a:extLst>
                </a:gridCol>
                <a:gridCol w="1019306">
                  <a:extLst>
                    <a:ext uri="{9D8B030D-6E8A-4147-A177-3AD203B41FA5}">
                      <a16:colId xmlns:a16="http://schemas.microsoft.com/office/drawing/2014/main" val="20005"/>
                    </a:ext>
                  </a:extLst>
                </a:gridCol>
                <a:gridCol w="1066937">
                  <a:extLst>
                    <a:ext uri="{9D8B030D-6E8A-4147-A177-3AD203B41FA5}">
                      <a16:colId xmlns:a16="http://schemas.microsoft.com/office/drawing/2014/main" val="20006"/>
                    </a:ext>
                  </a:extLst>
                </a:gridCol>
                <a:gridCol w="990281">
                  <a:extLst>
                    <a:ext uri="{9D8B030D-6E8A-4147-A177-3AD203B41FA5}">
                      <a16:colId xmlns:a16="http://schemas.microsoft.com/office/drawing/2014/main" val="20007"/>
                    </a:ext>
                  </a:extLst>
                </a:gridCol>
              </a:tblGrid>
              <a:tr h="288925">
                <a:tc>
                  <a:txBody>
                    <a:bodyPr/>
                    <a:lstStyle/>
                    <a:p>
                      <a:pPr algn="l"/>
                      <a:r>
                        <a:rPr lang="en-US" sz="900" b="0" i="0" baseline="0" dirty="0">
                          <a:solidFill>
                            <a:schemeClr val="tx1"/>
                          </a:solidFill>
                          <a:latin typeface="+mj-ea"/>
                          <a:ea typeface="+mj-ea"/>
                        </a:rPr>
                        <a:t>0</a:t>
                      </a:r>
                    </a:p>
                  </a:txBody>
                  <a:tcPr marL="91452" marR="91452" marT="45862" marB="4586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lgn="l"/>
                      <a:r>
                        <a:rPr lang="en-US" sz="900" b="0" i="0" baseline="0" dirty="0">
                          <a:solidFill>
                            <a:schemeClr val="tx1"/>
                          </a:solidFill>
                          <a:latin typeface="+mj-ea"/>
                          <a:ea typeface="+mj-ea"/>
                        </a:rPr>
                        <a:t>5</a:t>
                      </a:r>
                    </a:p>
                  </a:txBody>
                  <a:tcPr marL="91452" marR="91452" marT="45862" marB="4586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en-US" sz="900" b="0" i="0" baseline="0" dirty="0">
                          <a:solidFill>
                            <a:schemeClr val="tx1"/>
                          </a:solidFill>
                          <a:latin typeface="+mj-ea"/>
                          <a:ea typeface="+mj-ea"/>
                        </a:rPr>
                        <a:t>10</a:t>
                      </a:r>
                    </a:p>
                  </a:txBody>
                  <a:tcPr marL="91452" marR="91452" marT="45862" marB="4586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en-US" sz="900" b="0" i="0" baseline="0" dirty="0">
                          <a:solidFill>
                            <a:schemeClr val="tx1"/>
                          </a:solidFill>
                          <a:latin typeface="+mj-ea"/>
                          <a:ea typeface="+mj-ea"/>
                        </a:rPr>
                        <a:t>15</a:t>
                      </a:r>
                    </a:p>
                  </a:txBody>
                  <a:tcPr marL="91452" marR="91452" marT="45862" marB="4586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en-US" sz="900" b="0" i="0" baseline="0" dirty="0">
                          <a:solidFill>
                            <a:schemeClr val="tx1"/>
                          </a:solidFill>
                          <a:latin typeface="+mj-ea"/>
                          <a:ea typeface="+mj-ea"/>
                        </a:rPr>
                        <a:t>20</a:t>
                      </a:r>
                    </a:p>
                  </a:txBody>
                  <a:tcPr marL="91452" marR="91452" marT="45862" marB="4586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en-US" sz="900" b="0" i="0" baseline="0" dirty="0">
                          <a:solidFill>
                            <a:schemeClr val="tx1"/>
                          </a:solidFill>
                          <a:latin typeface="+mj-ea"/>
                          <a:ea typeface="+mj-ea"/>
                        </a:rPr>
                        <a:t>25</a:t>
                      </a:r>
                    </a:p>
                  </a:txBody>
                  <a:tcPr marL="91452" marR="91452" marT="45862" marB="4586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900" b="0" i="0" baseline="0" dirty="0">
                          <a:solidFill>
                            <a:schemeClr val="tx1"/>
                          </a:solidFill>
                          <a:latin typeface="+mj-ea"/>
                          <a:ea typeface="+mj-ea"/>
                        </a:rPr>
                        <a:t>30</a:t>
                      </a:r>
                    </a:p>
                  </a:txBody>
                  <a:tcPr marL="91452" marR="91452" marT="45862" marB="4586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900" b="0" i="0" baseline="0" dirty="0">
                          <a:solidFill>
                            <a:schemeClr val="tx1"/>
                          </a:solidFill>
                          <a:latin typeface="+mj-ea"/>
                          <a:ea typeface="+mj-ea"/>
                        </a:rPr>
                        <a:t>35  (</a:t>
                      </a:r>
                      <a:r>
                        <a:rPr lang="ja-JP" altLang="en-US" sz="900" b="0" i="0" baseline="0" dirty="0">
                          <a:solidFill>
                            <a:schemeClr val="tx1"/>
                          </a:solidFill>
                          <a:latin typeface="+mj-ea"/>
                          <a:ea typeface="+mj-ea"/>
                        </a:rPr>
                        <a:t>分</a:t>
                      </a:r>
                      <a:r>
                        <a:rPr lang="en-US" sz="900" b="0" i="0" baseline="0" dirty="0">
                          <a:solidFill>
                            <a:schemeClr val="tx1"/>
                          </a:solidFill>
                          <a:latin typeface="+mj-ea"/>
                          <a:ea typeface="+mj-ea"/>
                        </a:rPr>
                        <a:t>)</a:t>
                      </a:r>
                    </a:p>
                  </a:txBody>
                  <a:tcPr marL="91452" marR="91452" marT="45862" marB="4586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sp>
        <p:nvSpPr>
          <p:cNvPr id="79153" name="テキスト ボックス 120"/>
          <p:cNvSpPr txBox="1">
            <a:spLocks noChangeArrowheads="1"/>
          </p:cNvSpPr>
          <p:nvPr/>
        </p:nvSpPr>
        <p:spPr bwMode="auto">
          <a:xfrm>
            <a:off x="6480175" y="1990725"/>
            <a:ext cx="140493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400">
                <a:solidFill>
                  <a:srgbClr val="000000"/>
                </a:solidFill>
                <a:latin typeface="HGP創英角ｺﾞｼｯｸUB" panose="020B0900000000000000" pitchFamily="50" charset="-128"/>
                <a:ea typeface="HGP創英角ｺﾞｼｯｸUB" panose="020B0900000000000000" pitchFamily="50" charset="-128"/>
              </a:rPr>
              <a:t>　　分  </a:t>
            </a:r>
            <a:r>
              <a:rPr lang="ja-JP" altLang="en-US" sz="1400">
                <a:solidFill>
                  <a:srgbClr val="FF0000"/>
                </a:solidFill>
                <a:latin typeface="HGP創英角ｺﾞｼｯｸUB" panose="020B0900000000000000" pitchFamily="50" charset="-128"/>
                <a:ea typeface="HGP創英角ｺﾞｼｯｸUB" panose="020B0900000000000000" pitchFamily="50" charset="-128"/>
              </a:rPr>
              <a:t>　　</a:t>
            </a:r>
            <a:r>
              <a:rPr lang="ja-JP" altLang="en-US" sz="1400">
                <a:solidFill>
                  <a:srgbClr val="000000"/>
                </a:solidFill>
                <a:latin typeface="HGP創英角ｺﾞｼｯｸUB" panose="020B0900000000000000" pitchFamily="50" charset="-128"/>
                <a:ea typeface="HGP創英角ｺﾞｼｯｸUB" panose="020B0900000000000000" pitchFamily="50" charset="-128"/>
              </a:rPr>
              <a:t>秒</a:t>
            </a:r>
            <a:endParaRPr lang="en-US" altLang="ja-JP" sz="1400">
              <a:solidFill>
                <a:srgbClr val="000000"/>
              </a:solidFill>
              <a:latin typeface="HGP創英角ｺﾞｼｯｸUB" panose="020B0900000000000000" pitchFamily="50" charset="-128"/>
              <a:ea typeface="HGP創英角ｺﾞｼｯｸUB" panose="020B0900000000000000" pitchFamily="50" charset="-128"/>
            </a:endParaRPr>
          </a:p>
        </p:txBody>
      </p:sp>
      <p:sp>
        <p:nvSpPr>
          <p:cNvPr id="79154" name="テキスト ボックス 121"/>
          <p:cNvSpPr txBox="1">
            <a:spLocks noChangeArrowheads="1"/>
          </p:cNvSpPr>
          <p:nvPr/>
        </p:nvSpPr>
        <p:spPr bwMode="auto">
          <a:xfrm>
            <a:off x="6480175" y="2479675"/>
            <a:ext cx="140493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400">
                <a:solidFill>
                  <a:srgbClr val="FF0000"/>
                </a:solidFill>
                <a:latin typeface="HGP創英角ｺﾞｼｯｸUB" panose="020B0900000000000000" pitchFamily="50" charset="-128"/>
                <a:ea typeface="HGP創英角ｺﾞｼｯｸUB" panose="020B0900000000000000" pitchFamily="50" charset="-128"/>
              </a:rPr>
              <a:t>　　</a:t>
            </a:r>
            <a:r>
              <a:rPr lang="ja-JP" altLang="en-US" sz="1400">
                <a:solidFill>
                  <a:srgbClr val="000000"/>
                </a:solidFill>
                <a:latin typeface="HGP創英角ｺﾞｼｯｸUB" panose="020B0900000000000000" pitchFamily="50" charset="-128"/>
                <a:ea typeface="HGP創英角ｺﾞｼｯｸUB" panose="020B0900000000000000" pitchFamily="50" charset="-128"/>
              </a:rPr>
              <a:t>分  </a:t>
            </a:r>
            <a:r>
              <a:rPr lang="ja-JP" altLang="en-US" sz="1400">
                <a:solidFill>
                  <a:srgbClr val="FF0000"/>
                </a:solidFill>
                <a:latin typeface="HGP創英角ｺﾞｼｯｸUB" panose="020B0900000000000000" pitchFamily="50" charset="-128"/>
                <a:ea typeface="HGP創英角ｺﾞｼｯｸUB" panose="020B0900000000000000" pitchFamily="50" charset="-128"/>
              </a:rPr>
              <a:t>　　</a:t>
            </a:r>
            <a:r>
              <a:rPr lang="ja-JP" altLang="en-US" sz="1400">
                <a:solidFill>
                  <a:srgbClr val="000000"/>
                </a:solidFill>
                <a:latin typeface="HGP創英角ｺﾞｼｯｸUB" panose="020B0900000000000000" pitchFamily="50" charset="-128"/>
                <a:ea typeface="HGP創英角ｺﾞｼｯｸUB" panose="020B0900000000000000" pitchFamily="50" charset="-128"/>
              </a:rPr>
              <a:t>秒</a:t>
            </a:r>
            <a:endParaRPr lang="en-US" altLang="ja-JP" sz="1400">
              <a:solidFill>
                <a:srgbClr val="000000"/>
              </a:solidFill>
              <a:latin typeface="HGP創英角ｺﾞｼｯｸUB" panose="020B0900000000000000" pitchFamily="50" charset="-128"/>
              <a:ea typeface="HGP創英角ｺﾞｼｯｸUB" panose="020B0900000000000000" pitchFamily="50" charset="-128"/>
            </a:endParaRPr>
          </a:p>
        </p:txBody>
      </p:sp>
      <p:grpSp>
        <p:nvGrpSpPr>
          <p:cNvPr id="79155" name="グループ化 122"/>
          <p:cNvGrpSpPr>
            <a:grpSpLocks/>
          </p:cNvGrpSpPr>
          <p:nvPr/>
        </p:nvGrpSpPr>
        <p:grpSpPr bwMode="auto">
          <a:xfrm>
            <a:off x="5867400" y="1557338"/>
            <a:ext cx="2557463" cy="1403350"/>
            <a:chOff x="5457656" y="1238592"/>
            <a:chExt cx="2556128" cy="1404032"/>
          </a:xfrm>
        </p:grpSpPr>
        <p:cxnSp>
          <p:nvCxnSpPr>
            <p:cNvPr id="124" name="直線コネクタ 123"/>
            <p:cNvCxnSpPr/>
            <p:nvPr/>
          </p:nvCxnSpPr>
          <p:spPr>
            <a:xfrm flipH="1">
              <a:off x="5978084" y="1526069"/>
              <a:ext cx="0" cy="1116555"/>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79180" name="テキスト ボックス 124"/>
            <p:cNvSpPr txBox="1">
              <a:spLocks noChangeArrowheads="1"/>
            </p:cNvSpPr>
            <p:nvPr/>
          </p:nvSpPr>
          <p:spPr bwMode="auto">
            <a:xfrm>
              <a:off x="5457656" y="1238592"/>
              <a:ext cx="255612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200">
                  <a:solidFill>
                    <a:srgbClr val="000000"/>
                  </a:solidFill>
                  <a:latin typeface="HGP創英角ｺﾞｼｯｸUB" panose="020B0900000000000000" pitchFamily="50" charset="-128"/>
                  <a:ea typeface="HGP創英角ｺﾞｼｯｸUB" panose="020B0900000000000000" pitchFamily="50" charset="-128"/>
                </a:rPr>
                <a:t>歴代優勝タイム ２３～２５分</a:t>
              </a:r>
              <a:endParaRPr lang="en-US" altLang="ja-JP" sz="1200">
                <a:solidFill>
                  <a:srgbClr val="000000"/>
                </a:solidFill>
                <a:latin typeface="HGP創英角ｺﾞｼｯｸUB" panose="020B0900000000000000" pitchFamily="50" charset="-128"/>
                <a:ea typeface="HGP創英角ｺﾞｼｯｸUB" panose="020B0900000000000000" pitchFamily="50" charset="-128"/>
              </a:endParaRPr>
            </a:p>
          </p:txBody>
        </p:sp>
      </p:grpSp>
      <p:grpSp>
        <p:nvGrpSpPr>
          <p:cNvPr id="79156" name="グループ化 125"/>
          <p:cNvGrpSpPr>
            <a:grpSpLocks/>
          </p:cNvGrpSpPr>
          <p:nvPr/>
        </p:nvGrpSpPr>
        <p:grpSpPr bwMode="auto">
          <a:xfrm>
            <a:off x="5356225" y="1341438"/>
            <a:ext cx="2254250" cy="1608137"/>
            <a:chOff x="4932039" y="1084409"/>
            <a:chExt cx="2254473" cy="1608991"/>
          </a:xfrm>
        </p:grpSpPr>
        <p:cxnSp>
          <p:nvCxnSpPr>
            <p:cNvPr id="127" name="直線コネクタ 126"/>
            <p:cNvCxnSpPr/>
            <p:nvPr/>
          </p:nvCxnSpPr>
          <p:spPr>
            <a:xfrm>
              <a:off x="5551225" y="1597443"/>
              <a:ext cx="0" cy="1095957"/>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79178" name="テキスト ボックス 127"/>
            <p:cNvSpPr txBox="1">
              <a:spLocks noChangeArrowheads="1"/>
            </p:cNvSpPr>
            <p:nvPr/>
          </p:nvSpPr>
          <p:spPr bwMode="auto">
            <a:xfrm>
              <a:off x="4932039" y="1084409"/>
              <a:ext cx="225447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200">
                  <a:solidFill>
                    <a:srgbClr val="000000"/>
                  </a:solidFill>
                  <a:latin typeface="HGP創英角ｺﾞｼｯｸUB" panose="020B0900000000000000" pitchFamily="50" charset="-128"/>
                  <a:ea typeface="HGP創英角ｺﾞｼｯｸUB" panose="020B0900000000000000" pitchFamily="50" charset="-128"/>
                </a:rPr>
                <a:t>大会記録 ２０分台</a:t>
              </a:r>
              <a:endParaRPr lang="en-US" altLang="ja-JP" sz="1200">
                <a:solidFill>
                  <a:srgbClr val="000000"/>
                </a:solidFill>
                <a:latin typeface="HGP創英角ｺﾞｼｯｸUB" panose="020B0900000000000000" pitchFamily="50" charset="-128"/>
                <a:ea typeface="HGP創英角ｺﾞｼｯｸUB" panose="020B0900000000000000" pitchFamily="50" charset="-128"/>
              </a:endParaRPr>
            </a:p>
          </p:txBody>
        </p:sp>
      </p:grpSp>
      <p:cxnSp>
        <p:nvCxnSpPr>
          <p:cNvPr id="129" name="直線矢印コネクタ 128"/>
          <p:cNvCxnSpPr/>
          <p:nvPr/>
        </p:nvCxnSpPr>
        <p:spPr>
          <a:xfrm flipH="1">
            <a:off x="4572000" y="1709738"/>
            <a:ext cx="792163"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9158" name="テキスト ボックス 129"/>
          <p:cNvSpPr txBox="1">
            <a:spLocks noChangeArrowheads="1"/>
          </p:cNvSpPr>
          <p:nvPr/>
        </p:nvSpPr>
        <p:spPr bwMode="auto">
          <a:xfrm>
            <a:off x="1130300" y="1484313"/>
            <a:ext cx="34559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r">
              <a:spcBef>
                <a:spcPct val="0"/>
              </a:spcBef>
              <a:buFontTx/>
              <a:buNone/>
            </a:pPr>
            <a:r>
              <a:rPr lang="zh-TW" altLang="en-US" sz="2000" dirty="0">
                <a:solidFill>
                  <a:srgbClr val="000000"/>
                </a:solidFill>
                <a:latin typeface="HGP創英角ｺﾞｼｯｸUB" panose="020B0900000000000000" pitchFamily="50" charset="-128"/>
                <a:ea typeface="HGP創英角ｺﾞｼｯｸUB" panose="020B0900000000000000" pitchFamily="50" charset="-128"/>
              </a:rPr>
              <a:t>記録更新（優勝）</a:t>
            </a:r>
            <a:endParaRPr lang="en-US" altLang="ja-JP" sz="2000" dirty="0">
              <a:solidFill>
                <a:srgbClr val="000000"/>
              </a:solidFill>
              <a:latin typeface="HGP創英角ｺﾞｼｯｸUB" panose="020B0900000000000000" pitchFamily="50" charset="-128"/>
              <a:ea typeface="HGP創英角ｺﾞｼｯｸUB" panose="020B0900000000000000" pitchFamily="50" charset="-128"/>
            </a:endParaRPr>
          </a:p>
        </p:txBody>
      </p:sp>
      <p:sp>
        <p:nvSpPr>
          <p:cNvPr id="79159" name="Rectangle 74"/>
          <p:cNvSpPr>
            <a:spLocks noChangeArrowheads="1"/>
          </p:cNvSpPr>
          <p:nvPr/>
        </p:nvSpPr>
        <p:spPr bwMode="auto">
          <a:xfrm>
            <a:off x="315913" y="2493963"/>
            <a:ext cx="736600" cy="43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400">
                <a:latin typeface="Times New Roman" panose="02020603050405020304" pitchFamily="18" charset="0"/>
              </a:rPr>
              <a:t>目標</a:t>
            </a:r>
          </a:p>
        </p:txBody>
      </p:sp>
      <p:cxnSp>
        <p:nvCxnSpPr>
          <p:cNvPr id="132" name="直線コネクタ 131"/>
          <p:cNvCxnSpPr/>
          <p:nvPr/>
        </p:nvCxnSpPr>
        <p:spPr>
          <a:xfrm flipH="1">
            <a:off x="5351463" y="1412875"/>
            <a:ext cx="0" cy="1547813"/>
          </a:xfrm>
          <a:prstGeom prst="line">
            <a:avLst/>
          </a:prstGeom>
          <a:ln w="28575">
            <a:solidFill>
              <a:schemeClr val="tx1"/>
            </a:solidFill>
            <a:prstDash val="solid"/>
          </a:ln>
        </p:spPr>
        <p:style>
          <a:lnRef idx="1">
            <a:schemeClr val="accent1"/>
          </a:lnRef>
          <a:fillRef idx="0">
            <a:schemeClr val="accent1"/>
          </a:fillRef>
          <a:effectRef idx="0">
            <a:schemeClr val="accent1"/>
          </a:effectRef>
          <a:fontRef idx="minor">
            <a:schemeClr val="tx1"/>
          </a:fontRef>
        </p:style>
      </p:cxnSp>
      <p:grpSp>
        <p:nvGrpSpPr>
          <p:cNvPr id="79161" name="グループ化 132"/>
          <p:cNvGrpSpPr>
            <a:grpSpLocks/>
          </p:cNvGrpSpPr>
          <p:nvPr/>
        </p:nvGrpSpPr>
        <p:grpSpPr bwMode="auto">
          <a:xfrm>
            <a:off x="107950" y="836613"/>
            <a:ext cx="6480175" cy="504825"/>
            <a:chOff x="-969440" y="836712"/>
            <a:chExt cx="6480720" cy="720080"/>
          </a:xfrm>
        </p:grpSpPr>
        <p:sp>
          <p:nvSpPr>
            <p:cNvPr id="79172" name="Rectangle 74"/>
            <p:cNvSpPr>
              <a:spLocks noChangeArrowheads="1"/>
            </p:cNvSpPr>
            <p:nvPr/>
          </p:nvSpPr>
          <p:spPr bwMode="auto">
            <a:xfrm>
              <a:off x="-105344" y="980381"/>
              <a:ext cx="736285" cy="4323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400">
                  <a:latin typeface="Times New Roman" panose="02020603050405020304" pitchFamily="18" charset="0"/>
                </a:rPr>
                <a:t>トライアルの結果</a:t>
              </a:r>
            </a:p>
          </p:txBody>
        </p:sp>
        <p:sp>
          <p:nvSpPr>
            <p:cNvPr id="79173" name="Rectangle 74"/>
            <p:cNvSpPr>
              <a:spLocks noChangeArrowheads="1"/>
            </p:cNvSpPr>
            <p:nvPr/>
          </p:nvSpPr>
          <p:spPr bwMode="auto">
            <a:xfrm>
              <a:off x="2054896" y="980381"/>
              <a:ext cx="736285" cy="4323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400">
                  <a:latin typeface="Times New Roman" panose="02020603050405020304" pitchFamily="18" charset="0"/>
                </a:rPr>
                <a:t>１５０ピース</a:t>
              </a:r>
              <a:endParaRPr lang="en-US" altLang="ja-JP" sz="2400">
                <a:latin typeface="Times New Roman" panose="02020603050405020304" pitchFamily="18" charset="0"/>
              </a:endParaRPr>
            </a:p>
          </p:txBody>
        </p:sp>
        <p:sp>
          <p:nvSpPr>
            <p:cNvPr id="79174" name="Rectangle 522"/>
            <p:cNvSpPr>
              <a:spLocks noChangeArrowheads="1"/>
            </p:cNvSpPr>
            <p:nvPr/>
          </p:nvSpPr>
          <p:spPr bwMode="auto">
            <a:xfrm>
              <a:off x="-969440" y="836712"/>
              <a:ext cx="2448272" cy="720080"/>
            </a:xfrm>
            <a:prstGeom prst="rect">
              <a:avLst/>
            </a:prstGeom>
            <a:noFill/>
            <a:ln w="6350" cap="rnd">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endParaRPr lang="en-US" altLang="ja-JP">
                <a:solidFill>
                  <a:srgbClr val="000000"/>
                </a:solidFill>
                <a:latin typeface="Times New Roman" panose="02020603050405020304" pitchFamily="18" charset="0"/>
                <a:ea typeface="HGP創英角ｺﾞｼｯｸUB" panose="020B0900000000000000" pitchFamily="50" charset="-128"/>
              </a:endParaRPr>
            </a:p>
          </p:txBody>
        </p:sp>
        <p:sp>
          <p:nvSpPr>
            <p:cNvPr id="79175" name="Rectangle 522"/>
            <p:cNvSpPr>
              <a:spLocks noChangeArrowheads="1"/>
            </p:cNvSpPr>
            <p:nvPr/>
          </p:nvSpPr>
          <p:spPr bwMode="auto">
            <a:xfrm>
              <a:off x="1478832" y="836712"/>
              <a:ext cx="1872208" cy="720080"/>
            </a:xfrm>
            <a:prstGeom prst="rect">
              <a:avLst/>
            </a:prstGeom>
            <a:noFill/>
            <a:ln w="6350" cap="rnd">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endParaRPr lang="en-US" altLang="ja-JP">
                <a:solidFill>
                  <a:srgbClr val="000000"/>
                </a:solidFill>
                <a:latin typeface="Times New Roman" panose="02020603050405020304" pitchFamily="18" charset="0"/>
                <a:ea typeface="HGP創英角ｺﾞｼｯｸUB" panose="020B0900000000000000" pitchFamily="50" charset="-128"/>
              </a:endParaRPr>
            </a:p>
          </p:txBody>
        </p:sp>
        <p:sp>
          <p:nvSpPr>
            <p:cNvPr id="79176" name="Rectangle 522"/>
            <p:cNvSpPr>
              <a:spLocks noChangeArrowheads="1"/>
            </p:cNvSpPr>
            <p:nvPr/>
          </p:nvSpPr>
          <p:spPr bwMode="auto">
            <a:xfrm>
              <a:off x="3351280" y="836712"/>
              <a:ext cx="2160000" cy="720080"/>
            </a:xfrm>
            <a:prstGeom prst="rect">
              <a:avLst/>
            </a:prstGeom>
            <a:noFill/>
            <a:ln w="38100" cap="rnd">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endParaRPr lang="en-US" altLang="ja-JP">
                <a:solidFill>
                  <a:srgbClr val="000000"/>
                </a:solidFill>
                <a:latin typeface="Times New Roman" panose="02020603050405020304" pitchFamily="18" charset="0"/>
                <a:ea typeface="HGP創英角ｺﾞｼｯｸUB" panose="020B0900000000000000" pitchFamily="50" charset="-128"/>
              </a:endParaRPr>
            </a:p>
          </p:txBody>
        </p:sp>
      </p:grpSp>
      <p:grpSp>
        <p:nvGrpSpPr>
          <p:cNvPr id="79162" name="グループ化 138"/>
          <p:cNvGrpSpPr>
            <a:grpSpLocks/>
          </p:cNvGrpSpPr>
          <p:nvPr/>
        </p:nvGrpSpPr>
        <p:grpSpPr bwMode="auto">
          <a:xfrm>
            <a:off x="323850" y="1916113"/>
            <a:ext cx="736600" cy="560387"/>
            <a:chOff x="323528" y="1916832"/>
            <a:chExt cx="736285" cy="559723"/>
          </a:xfrm>
        </p:grpSpPr>
        <p:sp>
          <p:nvSpPr>
            <p:cNvPr id="79170" name="Rectangle 74"/>
            <p:cNvSpPr>
              <a:spLocks noChangeArrowheads="1"/>
            </p:cNvSpPr>
            <p:nvPr/>
          </p:nvSpPr>
          <p:spPr bwMode="auto">
            <a:xfrm>
              <a:off x="323528" y="1916832"/>
              <a:ext cx="736285" cy="4323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400">
                  <a:latin typeface="Times New Roman" panose="02020603050405020304" pitchFamily="18" charset="0"/>
                </a:rPr>
                <a:t>ﾄﾗｲｱﾙ</a:t>
              </a:r>
            </a:p>
          </p:txBody>
        </p:sp>
        <p:sp>
          <p:nvSpPr>
            <p:cNvPr id="141" name="Rectangle 14"/>
            <p:cNvSpPr>
              <a:spLocks noChangeArrowheads="1"/>
            </p:cNvSpPr>
            <p:nvPr/>
          </p:nvSpPr>
          <p:spPr bwMode="auto">
            <a:xfrm>
              <a:off x="455235" y="2314822"/>
              <a:ext cx="495088" cy="1617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ctr">
                <a:defRPr/>
              </a:pPr>
              <a:r>
                <a:rPr kumimoji="0" lang="ja-JP" altLang="en-US" sz="1050" b="0" dirty="0"/>
                <a:t>（１回目）</a:t>
              </a:r>
              <a:endParaRPr kumimoji="0" lang="ja-JP" altLang="ja-JP" sz="1050" b="0" dirty="0"/>
            </a:p>
          </p:txBody>
        </p:sp>
      </p:grpSp>
      <p:cxnSp>
        <p:nvCxnSpPr>
          <p:cNvPr id="142" name="直線コネクタ 141"/>
          <p:cNvCxnSpPr/>
          <p:nvPr/>
        </p:nvCxnSpPr>
        <p:spPr>
          <a:xfrm>
            <a:off x="6443663" y="2314575"/>
            <a:ext cx="13335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3" name="直線コネクタ 142"/>
          <p:cNvCxnSpPr/>
          <p:nvPr/>
        </p:nvCxnSpPr>
        <p:spPr>
          <a:xfrm>
            <a:off x="6443663" y="2824163"/>
            <a:ext cx="13335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4" name="直線矢印コネクタ 143"/>
          <p:cNvCxnSpPr/>
          <p:nvPr/>
        </p:nvCxnSpPr>
        <p:spPr>
          <a:xfrm flipH="1">
            <a:off x="5981700" y="1873250"/>
            <a:ext cx="395288" cy="0"/>
          </a:xfrm>
          <a:prstGeom prst="straightConnector1">
            <a:avLst/>
          </a:prstGeom>
          <a:ln w="19050">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79166" name="Rectangle 74"/>
          <p:cNvSpPr>
            <a:spLocks noChangeArrowheads="1"/>
          </p:cNvSpPr>
          <p:nvPr/>
        </p:nvSpPr>
        <p:spPr bwMode="auto">
          <a:xfrm>
            <a:off x="4556125" y="936625"/>
            <a:ext cx="736600" cy="303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400">
                <a:latin typeface="Times New Roman" panose="02020603050405020304" pitchFamily="18" charset="0"/>
              </a:rPr>
              <a:t>　　　　　　</a:t>
            </a:r>
            <a:r>
              <a:rPr lang="ja-JP" altLang="en-US" sz="2400">
                <a:solidFill>
                  <a:schemeClr val="bg1"/>
                </a:solidFill>
                <a:latin typeface="Times New Roman" panose="02020603050405020304" pitchFamily="18" charset="0"/>
              </a:rPr>
              <a:t>　　</a:t>
            </a:r>
            <a:r>
              <a:rPr lang="ja-JP" altLang="en-US" sz="2400">
                <a:latin typeface="Times New Roman" panose="02020603050405020304" pitchFamily="18" charset="0"/>
              </a:rPr>
              <a:t>分　   秒</a:t>
            </a:r>
          </a:p>
        </p:txBody>
      </p:sp>
      <p:sp>
        <p:nvSpPr>
          <p:cNvPr id="146" name="正方形/長方形 145"/>
          <p:cNvSpPr/>
          <p:nvPr/>
        </p:nvSpPr>
        <p:spPr>
          <a:xfrm>
            <a:off x="506413" y="3495675"/>
            <a:ext cx="1271587" cy="576263"/>
          </a:xfrm>
          <a:prstGeom prst="rect">
            <a:avLst/>
          </a:prstGeom>
          <a:solidFill>
            <a:schemeClr val="accent1">
              <a:lumMod val="20000"/>
              <a:lumOff val="80000"/>
              <a:alpha val="99000"/>
            </a:schemeClr>
          </a:solidFill>
          <a:ln w="3810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47" name="正方形/長方形 146"/>
          <p:cNvSpPr/>
          <p:nvPr/>
        </p:nvSpPr>
        <p:spPr>
          <a:xfrm>
            <a:off x="506413" y="4379913"/>
            <a:ext cx="1271587" cy="576262"/>
          </a:xfrm>
          <a:prstGeom prst="rect">
            <a:avLst/>
          </a:prstGeom>
          <a:solidFill>
            <a:schemeClr val="accent1">
              <a:lumMod val="20000"/>
              <a:lumOff val="80000"/>
              <a:alpha val="99000"/>
            </a:schemeClr>
          </a:solidFill>
          <a:ln w="3810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48" name="正方形/長方形 147"/>
          <p:cNvSpPr/>
          <p:nvPr/>
        </p:nvSpPr>
        <p:spPr>
          <a:xfrm>
            <a:off x="506413" y="5239971"/>
            <a:ext cx="1271587" cy="574675"/>
          </a:xfrm>
          <a:prstGeom prst="rect">
            <a:avLst/>
          </a:prstGeom>
          <a:solidFill>
            <a:schemeClr val="accent1">
              <a:lumMod val="20000"/>
              <a:lumOff val="80000"/>
              <a:alpha val="99000"/>
            </a:schemeClr>
          </a:solidFill>
          <a:ln w="3810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ext Box 3"/>
          <p:cNvSpPr txBox="1">
            <a:spLocks noChangeArrowheads="1"/>
          </p:cNvSpPr>
          <p:nvPr/>
        </p:nvSpPr>
        <p:spPr bwMode="auto">
          <a:xfrm>
            <a:off x="69850" y="30163"/>
            <a:ext cx="25908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50000"/>
              </a:spcBef>
              <a:buFontTx/>
              <a:buNone/>
            </a:pPr>
            <a:r>
              <a:rPr lang="ja-JP" altLang="en-US" sz="1200" dirty="0">
                <a:solidFill>
                  <a:srgbClr val="000000"/>
                </a:solidFill>
                <a:latin typeface="Meiryo UI" panose="020B0604030504040204" pitchFamily="50" charset="-128"/>
                <a:ea typeface="Meiryo UI" panose="020B0604030504040204" pitchFamily="50" charset="-128"/>
              </a:rPr>
              <a:t>ＤｺｰｽＧＤ記録用紙（発表資料３）</a:t>
            </a:r>
          </a:p>
        </p:txBody>
      </p:sp>
      <p:sp>
        <p:nvSpPr>
          <p:cNvPr id="24" name="Text Box 2"/>
          <p:cNvSpPr txBox="1">
            <a:spLocks noChangeArrowheads="1"/>
          </p:cNvSpPr>
          <p:nvPr/>
        </p:nvSpPr>
        <p:spPr bwMode="auto">
          <a:xfrm>
            <a:off x="107950" y="333375"/>
            <a:ext cx="2376488" cy="400050"/>
          </a:xfrm>
          <a:prstGeom prst="rect">
            <a:avLst/>
          </a:prstGeom>
          <a:noFill/>
          <a:ln w="38100" cmpd="dbl">
            <a:solidFill>
              <a:sysClr val="windowText" lastClr="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kumimoji="1" sz="3400">
                <a:solidFill>
                  <a:schemeClr val="tx1"/>
                </a:solidFill>
                <a:latin typeface="Times New Roman" pitchFamily="18" charset="0"/>
                <a:ea typeface="ＭＳ Ｐゴシック" pitchFamily="50" charset="-128"/>
              </a:defRPr>
            </a:lvl1pPr>
            <a:lvl2pPr marL="742950" indent="-285750">
              <a:spcBef>
                <a:spcPct val="20000"/>
              </a:spcBef>
              <a:buChar char="–"/>
              <a:defRPr kumimoji="1" sz="3000">
                <a:solidFill>
                  <a:schemeClr val="tx1"/>
                </a:solidFill>
                <a:latin typeface="Times New Roman" pitchFamily="18" charset="0"/>
                <a:ea typeface="ＭＳ Ｐゴシック" pitchFamily="50" charset="-128"/>
              </a:defRPr>
            </a:lvl2pPr>
            <a:lvl3pPr marL="1143000" indent="-228600">
              <a:spcBef>
                <a:spcPct val="20000"/>
              </a:spcBef>
              <a:buChar char="•"/>
              <a:defRPr kumimoji="1" sz="2600">
                <a:solidFill>
                  <a:schemeClr val="tx1"/>
                </a:solidFill>
                <a:latin typeface="Times New Roman" pitchFamily="18" charset="0"/>
                <a:ea typeface="ＭＳ Ｐゴシック" pitchFamily="50" charset="-128"/>
              </a:defRPr>
            </a:lvl3pPr>
            <a:lvl4pPr marL="1600200" indent="-228600">
              <a:spcBef>
                <a:spcPct val="20000"/>
              </a:spcBef>
              <a:buChar char="–"/>
              <a:defRPr kumimoji="1" sz="2100">
                <a:solidFill>
                  <a:schemeClr val="tx1"/>
                </a:solidFill>
                <a:latin typeface="Times New Roman" pitchFamily="18" charset="0"/>
                <a:ea typeface="ＭＳ Ｐゴシック" pitchFamily="50" charset="-128"/>
              </a:defRPr>
            </a:lvl4pPr>
            <a:lvl5pPr marL="2057400" indent="-228600">
              <a:spcBef>
                <a:spcPct val="20000"/>
              </a:spcBef>
              <a:buChar char="»"/>
              <a:defRPr kumimoji="1" sz="21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9pPr>
          </a:lstStyle>
          <a:p>
            <a:pPr algn="ctr" eaLnBrk="1" fontAlgn="auto" hangingPunct="1">
              <a:spcAft>
                <a:spcPts val="0"/>
              </a:spcAft>
              <a:buFontTx/>
              <a:buNone/>
              <a:defRPr/>
            </a:pPr>
            <a:r>
              <a:rPr lang="ja-JP" altLang="en-US" sz="2000" b="0" kern="0" dirty="0">
                <a:solidFill>
                  <a:prstClr val="black"/>
                </a:solidFill>
                <a:latin typeface="HGP創英角ｺﾞｼｯｸUB" pitchFamily="50" charset="-128"/>
                <a:ea typeface="HGP創英角ｺﾞｼｯｸUB" pitchFamily="50" charset="-128"/>
              </a:rPr>
              <a:t>攻め所の選定</a:t>
            </a:r>
            <a:endParaRPr lang="en-US" sz="2000" b="0" kern="0" dirty="0">
              <a:solidFill>
                <a:prstClr val="black"/>
              </a:solidFill>
              <a:latin typeface="HGP創英角ｺﾞｼｯｸUB" pitchFamily="50" charset="-128"/>
              <a:ea typeface="HGP創英角ｺﾞｼｯｸUB" pitchFamily="50" charset="-128"/>
            </a:endParaRPr>
          </a:p>
        </p:txBody>
      </p:sp>
      <p:graphicFrame>
        <p:nvGraphicFramePr>
          <p:cNvPr id="27" name="表 26"/>
          <p:cNvGraphicFramePr>
            <a:graphicFrameLocks noGrp="1"/>
          </p:cNvGraphicFramePr>
          <p:nvPr>
            <p:extLst>
              <p:ext uri="{D42A27DB-BD31-4B8C-83A1-F6EECF244321}">
                <p14:modId xmlns:p14="http://schemas.microsoft.com/office/powerpoint/2010/main" val="4255301883"/>
              </p:ext>
            </p:extLst>
          </p:nvPr>
        </p:nvGraphicFramePr>
        <p:xfrm>
          <a:off x="107950" y="908050"/>
          <a:ext cx="9051461" cy="5196736"/>
        </p:xfrm>
        <a:graphic>
          <a:graphicData uri="http://schemas.openxmlformats.org/drawingml/2006/table">
            <a:tbl>
              <a:tblPr firstRow="1" bandRow="1"/>
              <a:tblGrid>
                <a:gridCol w="360000">
                  <a:extLst>
                    <a:ext uri="{9D8B030D-6E8A-4147-A177-3AD203B41FA5}">
                      <a16:colId xmlns:a16="http://schemas.microsoft.com/office/drawing/2014/main" val="20000"/>
                    </a:ext>
                  </a:extLst>
                </a:gridCol>
                <a:gridCol w="864000">
                  <a:extLst>
                    <a:ext uri="{9D8B030D-6E8A-4147-A177-3AD203B41FA5}">
                      <a16:colId xmlns:a16="http://schemas.microsoft.com/office/drawing/2014/main" val="20001"/>
                    </a:ext>
                  </a:extLst>
                </a:gridCol>
                <a:gridCol w="1620000">
                  <a:extLst>
                    <a:ext uri="{9D8B030D-6E8A-4147-A177-3AD203B41FA5}">
                      <a16:colId xmlns:a16="http://schemas.microsoft.com/office/drawing/2014/main" val="20002"/>
                    </a:ext>
                  </a:extLst>
                </a:gridCol>
                <a:gridCol w="1620000">
                  <a:extLst>
                    <a:ext uri="{9D8B030D-6E8A-4147-A177-3AD203B41FA5}">
                      <a16:colId xmlns:a16="http://schemas.microsoft.com/office/drawing/2014/main" val="20003"/>
                    </a:ext>
                  </a:extLst>
                </a:gridCol>
                <a:gridCol w="1656000">
                  <a:extLst>
                    <a:ext uri="{9D8B030D-6E8A-4147-A177-3AD203B41FA5}">
                      <a16:colId xmlns:a16="http://schemas.microsoft.com/office/drawing/2014/main" val="20004"/>
                    </a:ext>
                  </a:extLst>
                </a:gridCol>
                <a:gridCol w="1361487">
                  <a:extLst>
                    <a:ext uri="{9D8B030D-6E8A-4147-A177-3AD203B41FA5}">
                      <a16:colId xmlns:a16="http://schemas.microsoft.com/office/drawing/2014/main" val="20005"/>
                    </a:ext>
                  </a:extLst>
                </a:gridCol>
                <a:gridCol w="1137974">
                  <a:extLst>
                    <a:ext uri="{9D8B030D-6E8A-4147-A177-3AD203B41FA5}">
                      <a16:colId xmlns:a16="http://schemas.microsoft.com/office/drawing/2014/main" val="20006"/>
                    </a:ext>
                  </a:extLst>
                </a:gridCol>
                <a:gridCol w="432000">
                  <a:extLst>
                    <a:ext uri="{9D8B030D-6E8A-4147-A177-3AD203B41FA5}">
                      <a16:colId xmlns:a16="http://schemas.microsoft.com/office/drawing/2014/main" val="20007"/>
                    </a:ext>
                  </a:extLst>
                </a:gridCol>
              </a:tblGrid>
              <a:tr h="436723">
                <a:tc gridSpan="2">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algn="ctr"/>
                      <a:r>
                        <a:rPr kumimoji="1" lang="ja-JP" altLang="en-US" sz="1400" b="0" dirty="0">
                          <a:solidFill>
                            <a:schemeClr val="tx1"/>
                          </a:solidFill>
                          <a:latin typeface="HGP創英角ｺﾞｼｯｸUB" pitchFamily="50" charset="-128"/>
                          <a:ea typeface="HGP創英角ｺﾞｼｯｸUB" pitchFamily="50" charset="-128"/>
                        </a:rPr>
                        <a:t>特性項目</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lumMod val="20000"/>
                        <a:lumOff val="80000"/>
                      </a:srgbClr>
                    </a:solidFill>
                  </a:tcPr>
                </a:tc>
                <a:tc hMerge="1">
                  <a:txBody>
                    <a:bodyPr/>
                    <a:lstStyle/>
                    <a:p>
                      <a:endParaRPr lang="ja-JP" altLang="en-US"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algn="ctr"/>
                      <a:r>
                        <a:rPr kumimoji="1" lang="ja-JP" altLang="en-US" sz="1400" b="0" dirty="0">
                          <a:solidFill>
                            <a:schemeClr val="tx1"/>
                          </a:solidFill>
                          <a:latin typeface="HGP創英角ｺﾞｼｯｸUB" pitchFamily="50" charset="-128"/>
                          <a:ea typeface="HGP創英角ｺﾞｼｯｸUB" pitchFamily="50" charset="-128"/>
                        </a:rPr>
                        <a:t>ありたい姿</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rgbClr val="4F81BD">
                        <a:lumMod val="20000"/>
                        <a:lumOff val="80000"/>
                      </a:srgbClr>
                    </a:solid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algn="ctr"/>
                      <a:r>
                        <a:rPr kumimoji="1" lang="ja-JP" altLang="en-US" sz="1400" b="0" dirty="0">
                          <a:solidFill>
                            <a:schemeClr val="tx1"/>
                          </a:solidFill>
                          <a:latin typeface="HGP創英角ｺﾞｼｯｸUB" pitchFamily="50" charset="-128"/>
                          <a:ea typeface="HGP創英角ｺﾞｼｯｸUB" pitchFamily="50" charset="-128"/>
                        </a:rPr>
                        <a:t>現在の姿</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rgbClr val="4F81BD">
                        <a:lumMod val="20000"/>
                        <a:lumOff val="80000"/>
                      </a:srgbClr>
                    </a:solid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algn="ctr"/>
                      <a:r>
                        <a:rPr kumimoji="1" lang="ja-JP" altLang="en-US" sz="1400" b="0" dirty="0">
                          <a:solidFill>
                            <a:schemeClr val="tx1"/>
                          </a:solidFill>
                          <a:latin typeface="HGP創英角ｺﾞｼｯｸUB" pitchFamily="50" charset="-128"/>
                          <a:ea typeface="HGP創英角ｺﾞｼｯｸUB" pitchFamily="50" charset="-128"/>
                        </a:rPr>
                        <a:t>ギャップ</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rgbClr val="4F81BD">
                        <a:lumMod val="20000"/>
                        <a:lumOff val="80000"/>
                      </a:srgbClr>
                    </a:solid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algn="ctr"/>
                      <a:r>
                        <a:rPr kumimoji="1" lang="ja-JP" altLang="en-US" sz="1400" b="0" dirty="0">
                          <a:solidFill>
                            <a:schemeClr val="tx1"/>
                          </a:solidFill>
                          <a:latin typeface="HGP創英角ｺﾞｼｯｸUB" pitchFamily="50" charset="-128"/>
                          <a:ea typeface="HGP創英角ｺﾞｼｯｸUB" pitchFamily="50" charset="-128"/>
                        </a:rPr>
                        <a:t>攻め所（候補）</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lumMod val="20000"/>
                        <a:lumOff val="80000"/>
                      </a:srgbClr>
                    </a:solid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algn="ctr"/>
                      <a:r>
                        <a:rPr kumimoji="1" lang="ja-JP" altLang="en-US" sz="1400" b="0" dirty="0">
                          <a:solidFill>
                            <a:schemeClr val="tx1"/>
                          </a:solidFill>
                          <a:latin typeface="HGP創英角ｺﾞｼｯｸUB" pitchFamily="50" charset="-128"/>
                          <a:ea typeface="HGP創英角ｺﾞｼｯｸUB" pitchFamily="50" charset="-128"/>
                        </a:rPr>
                        <a:t>期待効果</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lumMod val="20000"/>
                        <a:lumOff val="80000"/>
                      </a:srgbClr>
                    </a:solid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marL="0" indent="0" algn="ctr"/>
                      <a:r>
                        <a:rPr kumimoji="1" lang="ja-JP" altLang="en-US" sz="1400" b="0" dirty="0">
                          <a:solidFill>
                            <a:schemeClr val="tx1"/>
                          </a:solidFill>
                          <a:latin typeface="HGP創英角ｺﾞｼｯｸUB" pitchFamily="50" charset="-128"/>
                          <a:ea typeface="HGP創英角ｺﾞｼｯｸUB" pitchFamily="50" charset="-128"/>
                        </a:rPr>
                        <a:t>採否</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lumMod val="20000"/>
                        <a:lumOff val="80000"/>
                      </a:srgbClr>
                    </a:solidFill>
                  </a:tcPr>
                </a:tc>
                <a:extLst>
                  <a:ext uri="{0D108BD9-81ED-4DB2-BD59-A6C34878D82A}">
                    <a16:rowId xmlns:a16="http://schemas.microsoft.com/office/drawing/2014/main" val="10000"/>
                  </a:ext>
                </a:extLst>
              </a:tr>
              <a:tr h="504000">
                <a:tc gridSpan="2">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r>
                        <a:rPr lang="ja-JP" altLang="en-US" sz="1400" b="1" dirty="0">
                          <a:effectLst/>
                          <a:latin typeface="Meiryo UI" pitchFamily="50" charset="-128"/>
                          <a:ea typeface="Meiryo UI" pitchFamily="50" charset="-128"/>
                          <a:cs typeface="Meiryo UI" pitchFamily="50" charset="-128"/>
                        </a:rPr>
                        <a:t>パズルの</a:t>
                      </a:r>
                      <a:br>
                        <a:rPr lang="ja-JP" altLang="en-US" sz="1400" b="1" dirty="0">
                          <a:effectLst/>
                          <a:latin typeface="Meiryo UI" pitchFamily="50" charset="-128"/>
                          <a:ea typeface="Meiryo UI" pitchFamily="50" charset="-128"/>
                          <a:cs typeface="Meiryo UI" pitchFamily="50" charset="-128"/>
                        </a:rPr>
                      </a:br>
                      <a:r>
                        <a:rPr lang="ja-JP" altLang="en-US" sz="1400" b="1" dirty="0">
                          <a:effectLst/>
                          <a:latin typeface="Meiryo UI" pitchFamily="50" charset="-128"/>
                          <a:ea typeface="Meiryo UI" pitchFamily="50" charset="-128"/>
                          <a:cs typeface="Meiryo UI" pitchFamily="50" charset="-128"/>
                        </a:rPr>
                        <a:t>完成時間</a:t>
                      </a:r>
                      <a:endParaRPr lang="ja-JP" altLang="ja-JP" sz="1400" b="1" dirty="0">
                        <a:effectLst/>
                        <a:latin typeface="Meiryo UI" pitchFamily="50" charset="-128"/>
                        <a:ea typeface="Meiryo UI" pitchFamily="50" charset="-128"/>
                        <a:cs typeface="Meiryo UI" pitchFamily="50" charset="-128"/>
                      </a:endParaRPr>
                    </a:p>
                  </a:txBody>
                  <a:tcPr marL="91433" marR="91433" marT="45712" marB="45712" anchor="ctr">
                    <a:lnL w="9525" cap="flat" cmpd="sng" algn="ctr">
                      <a:solidFill>
                        <a:sysClr val="windowText" lastClr="00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lumMod val="20000"/>
                        <a:lumOff val="80000"/>
                      </a:srgbClr>
                    </a:solidFill>
                  </a:tcPr>
                </a:tc>
                <a:tc hMerge="1">
                  <a:txBody>
                    <a:bodyPr/>
                    <a:lstStyle/>
                    <a:p>
                      <a:endParaRPr lang="ja-JP" altLang="en-US"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dirty="0">
                          <a:solidFill>
                            <a:schemeClr val="tx1"/>
                          </a:solidFill>
                          <a:latin typeface="+mn-ea"/>
                          <a:ea typeface="+mn-ea"/>
                        </a:rPr>
                        <a:t>　　分　　秒</a:t>
                      </a:r>
                      <a:r>
                        <a:rPr kumimoji="1" lang="en-US" altLang="ja-JP" sz="1100" b="0" dirty="0">
                          <a:solidFill>
                            <a:schemeClr val="tx1"/>
                          </a:solidFill>
                          <a:latin typeface="+mn-ea"/>
                          <a:ea typeface="+mn-ea"/>
                        </a:rPr>
                        <a:t>/150</a:t>
                      </a:r>
                      <a:r>
                        <a:rPr kumimoji="1" lang="ja-JP" altLang="en-US" sz="1100" b="0" dirty="0">
                          <a:solidFill>
                            <a:schemeClr val="tx1"/>
                          </a:solidFill>
                          <a:latin typeface="+mn-ea"/>
                          <a:ea typeface="+mn-ea"/>
                        </a:rPr>
                        <a:t>ﾋﾟｰｽ</a:t>
                      </a:r>
                      <a:endParaRPr kumimoji="1" lang="en-US" altLang="ja-JP" sz="1100" b="0" dirty="0">
                        <a:solidFill>
                          <a:schemeClr val="tx1"/>
                        </a:solidFill>
                        <a:latin typeface="+mn-ea"/>
                        <a:ea typeface="+mn-ea"/>
                      </a:endParaRPr>
                    </a:p>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dirty="0">
                          <a:solidFill>
                            <a:schemeClr val="tx1"/>
                          </a:solidFill>
                          <a:latin typeface="+mn-ea"/>
                          <a:ea typeface="+mn-ea"/>
                        </a:rPr>
                        <a:t>(</a:t>
                      </a:r>
                      <a:r>
                        <a:rPr kumimoji="1" lang="ja-JP" altLang="en-US" sz="1100" b="0" dirty="0">
                          <a:solidFill>
                            <a:schemeClr val="tx1"/>
                          </a:solidFill>
                          <a:latin typeface="+mn-ea"/>
                          <a:ea typeface="+mn-ea"/>
                        </a:rPr>
                        <a:t>　　　秒</a:t>
                      </a:r>
                      <a:r>
                        <a:rPr kumimoji="1" lang="en-US" altLang="ja-JP" sz="1100" b="0" dirty="0">
                          <a:solidFill>
                            <a:schemeClr val="tx1"/>
                          </a:solidFill>
                          <a:latin typeface="+mn-ea"/>
                          <a:ea typeface="+mn-ea"/>
                        </a:rPr>
                        <a:t>/1</a:t>
                      </a:r>
                      <a:r>
                        <a:rPr kumimoji="1" lang="ja-JP" altLang="en-US" sz="1100" b="0" dirty="0">
                          <a:solidFill>
                            <a:schemeClr val="tx1"/>
                          </a:solidFill>
                          <a:latin typeface="+mn-ea"/>
                          <a:ea typeface="+mn-ea"/>
                        </a:rPr>
                        <a:t>ﾋﾟｰｽ</a:t>
                      </a:r>
                      <a:r>
                        <a:rPr kumimoji="1" lang="en-US" altLang="ja-JP" sz="1100" b="0" dirty="0">
                          <a:solidFill>
                            <a:schemeClr val="tx1"/>
                          </a:solidFill>
                          <a:latin typeface="+mn-ea"/>
                          <a:ea typeface="+mn-ea"/>
                        </a:rPr>
                        <a:t>)</a:t>
                      </a:r>
                      <a:endParaRPr kumimoji="1" lang="ja-JP" altLang="en-US" sz="1100" b="0" dirty="0">
                        <a:solidFill>
                          <a:schemeClr val="tx1"/>
                        </a:solidFill>
                        <a:latin typeface="+mn-ea"/>
                        <a:ea typeface="+mn-ea"/>
                      </a:endParaRPr>
                    </a:p>
                  </a:txBody>
                  <a:tcPr marL="91433" marR="91433" marT="45717" marB="45717" anchor="ctr">
                    <a:lnL w="38100" cap="flat" cmpd="sng" algn="ctr">
                      <a:solidFill>
                        <a:srgbClr val="FF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dirty="0">
                          <a:solidFill>
                            <a:schemeClr val="tx1"/>
                          </a:solidFill>
                          <a:latin typeface="+mn-ea"/>
                          <a:ea typeface="+mn-ea"/>
                        </a:rPr>
                        <a:t>　　分　　秒</a:t>
                      </a:r>
                      <a:r>
                        <a:rPr kumimoji="1" lang="en-US" altLang="ja-JP" sz="1100" b="0" dirty="0">
                          <a:solidFill>
                            <a:schemeClr val="tx1"/>
                          </a:solidFill>
                          <a:latin typeface="+mn-ea"/>
                          <a:ea typeface="+mn-ea"/>
                        </a:rPr>
                        <a:t>/150</a:t>
                      </a:r>
                      <a:r>
                        <a:rPr kumimoji="1" lang="ja-JP" altLang="en-US" sz="1100" b="0" dirty="0">
                          <a:solidFill>
                            <a:schemeClr val="tx1"/>
                          </a:solidFill>
                          <a:latin typeface="+mn-ea"/>
                          <a:ea typeface="+mn-ea"/>
                        </a:rPr>
                        <a:t>ﾋﾟｰｽ</a:t>
                      </a:r>
                      <a:endParaRPr kumimoji="1" lang="en-US" altLang="ja-JP" sz="1100" b="0" dirty="0">
                        <a:solidFill>
                          <a:schemeClr val="tx1"/>
                        </a:solidFill>
                        <a:latin typeface="+mn-ea"/>
                        <a:ea typeface="+mn-ea"/>
                      </a:endParaRPr>
                    </a:p>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dirty="0">
                          <a:solidFill>
                            <a:schemeClr val="tx1"/>
                          </a:solidFill>
                          <a:latin typeface="+mn-ea"/>
                          <a:ea typeface="+mn-ea"/>
                        </a:rPr>
                        <a:t>(</a:t>
                      </a:r>
                      <a:r>
                        <a:rPr kumimoji="1" lang="ja-JP" altLang="en-US" sz="1100" b="0" dirty="0">
                          <a:solidFill>
                            <a:schemeClr val="tx1"/>
                          </a:solidFill>
                          <a:latin typeface="+mn-ea"/>
                          <a:ea typeface="+mn-ea"/>
                        </a:rPr>
                        <a:t>　　　秒</a:t>
                      </a:r>
                      <a:r>
                        <a:rPr kumimoji="1" lang="en-US" altLang="ja-JP" sz="1100" b="0" dirty="0">
                          <a:solidFill>
                            <a:schemeClr val="tx1"/>
                          </a:solidFill>
                          <a:latin typeface="+mn-ea"/>
                          <a:ea typeface="+mn-ea"/>
                        </a:rPr>
                        <a:t>/1</a:t>
                      </a:r>
                      <a:r>
                        <a:rPr kumimoji="1" lang="ja-JP" altLang="en-US" sz="1100" b="0" dirty="0">
                          <a:solidFill>
                            <a:schemeClr val="tx1"/>
                          </a:solidFill>
                          <a:latin typeface="+mn-ea"/>
                          <a:ea typeface="+mn-ea"/>
                        </a:rPr>
                        <a:t>ﾋﾟｰｽ</a:t>
                      </a:r>
                      <a:r>
                        <a:rPr kumimoji="1" lang="en-US" altLang="ja-JP" sz="1100" b="0" dirty="0">
                          <a:solidFill>
                            <a:schemeClr val="tx1"/>
                          </a:solidFill>
                          <a:latin typeface="+mn-ea"/>
                          <a:ea typeface="+mn-ea"/>
                        </a:rPr>
                        <a:t>)</a:t>
                      </a:r>
                      <a:endParaRPr kumimoji="1" lang="ja-JP" altLang="en-US" sz="1100" b="0" dirty="0">
                        <a:solidFill>
                          <a:schemeClr val="tx1"/>
                        </a:solidFill>
                        <a:latin typeface="+mn-ea"/>
                        <a:ea typeface="+mn-ea"/>
                      </a:endParaRPr>
                    </a:p>
                  </a:txBody>
                  <a:tcPr marL="91433" marR="91433" marT="45717" marB="45717"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dirty="0">
                          <a:solidFill>
                            <a:schemeClr val="tx1"/>
                          </a:solidFill>
                          <a:latin typeface="+mn-ea"/>
                          <a:ea typeface="+mn-ea"/>
                        </a:rPr>
                        <a:t>+</a:t>
                      </a:r>
                      <a:r>
                        <a:rPr kumimoji="1" lang="ja-JP" altLang="en-US" sz="1100" b="0" dirty="0">
                          <a:solidFill>
                            <a:srgbClr val="FF0000"/>
                          </a:solidFill>
                          <a:latin typeface="+mn-ea"/>
                          <a:ea typeface="+mn-ea"/>
                        </a:rPr>
                        <a:t>　</a:t>
                      </a:r>
                      <a:r>
                        <a:rPr kumimoji="1" lang="ja-JP" altLang="en-US" sz="1100" b="0" dirty="0">
                          <a:solidFill>
                            <a:schemeClr val="bg1"/>
                          </a:solidFill>
                          <a:latin typeface="+mn-ea"/>
                          <a:ea typeface="+mn-ea"/>
                        </a:rPr>
                        <a:t>　</a:t>
                      </a:r>
                      <a:r>
                        <a:rPr kumimoji="1" lang="ja-JP" altLang="en-US" sz="1100" b="0" dirty="0">
                          <a:solidFill>
                            <a:schemeClr val="tx1"/>
                          </a:solidFill>
                          <a:latin typeface="+mn-ea"/>
                          <a:ea typeface="+mn-ea"/>
                        </a:rPr>
                        <a:t>分</a:t>
                      </a:r>
                      <a:r>
                        <a:rPr kumimoji="1" lang="ja-JP" altLang="en-US" sz="1100" b="0" dirty="0">
                          <a:solidFill>
                            <a:schemeClr val="bg1"/>
                          </a:solidFill>
                          <a:latin typeface="+mn-ea"/>
                          <a:ea typeface="+mn-ea"/>
                        </a:rPr>
                        <a:t>　　</a:t>
                      </a:r>
                      <a:r>
                        <a:rPr kumimoji="1" lang="ja-JP" altLang="en-US" sz="1100" b="0" dirty="0">
                          <a:solidFill>
                            <a:schemeClr val="tx1"/>
                          </a:solidFill>
                          <a:latin typeface="+mn-ea"/>
                          <a:ea typeface="+mn-ea"/>
                        </a:rPr>
                        <a:t>秒</a:t>
                      </a:r>
                      <a:r>
                        <a:rPr kumimoji="1" lang="en-US" altLang="ja-JP" sz="1100" b="0" dirty="0">
                          <a:solidFill>
                            <a:schemeClr val="tx1"/>
                          </a:solidFill>
                          <a:latin typeface="+mn-ea"/>
                          <a:ea typeface="+mn-ea"/>
                        </a:rPr>
                        <a:t>/150</a:t>
                      </a:r>
                      <a:r>
                        <a:rPr kumimoji="1" lang="ja-JP" altLang="en-US" sz="1100" b="0" dirty="0">
                          <a:solidFill>
                            <a:schemeClr val="tx1"/>
                          </a:solidFill>
                          <a:latin typeface="+mn-ea"/>
                          <a:ea typeface="+mn-ea"/>
                        </a:rPr>
                        <a:t>ﾋﾟｰｽ</a:t>
                      </a:r>
                      <a:endParaRPr kumimoji="1" lang="en-US" altLang="ja-JP" sz="1100" b="0" dirty="0">
                        <a:solidFill>
                          <a:schemeClr val="tx1"/>
                        </a:solidFill>
                        <a:latin typeface="+mn-ea"/>
                        <a:ea typeface="+mn-ea"/>
                      </a:endParaRPr>
                    </a:p>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dirty="0">
                          <a:solidFill>
                            <a:schemeClr val="tx1"/>
                          </a:solidFill>
                          <a:latin typeface="+mn-ea"/>
                          <a:ea typeface="+mn-ea"/>
                        </a:rPr>
                        <a:t>(+</a:t>
                      </a:r>
                      <a:r>
                        <a:rPr kumimoji="1" lang="ja-JP" altLang="en-US" sz="1100" b="0" dirty="0">
                          <a:solidFill>
                            <a:schemeClr val="bg1"/>
                          </a:solidFill>
                          <a:latin typeface="+mn-ea"/>
                          <a:ea typeface="+mn-ea"/>
                        </a:rPr>
                        <a:t>　　　</a:t>
                      </a:r>
                      <a:r>
                        <a:rPr kumimoji="1" lang="ja-JP" altLang="en-US" sz="1100" b="0" dirty="0">
                          <a:solidFill>
                            <a:schemeClr val="tx1"/>
                          </a:solidFill>
                          <a:latin typeface="+mn-ea"/>
                          <a:ea typeface="+mn-ea"/>
                        </a:rPr>
                        <a:t>秒</a:t>
                      </a:r>
                      <a:r>
                        <a:rPr kumimoji="1" lang="en-US" altLang="ja-JP" sz="1100" b="0" dirty="0">
                          <a:solidFill>
                            <a:schemeClr val="tx1"/>
                          </a:solidFill>
                          <a:latin typeface="+mn-ea"/>
                          <a:ea typeface="+mn-ea"/>
                        </a:rPr>
                        <a:t>/1</a:t>
                      </a:r>
                      <a:r>
                        <a:rPr kumimoji="1" lang="ja-JP" altLang="en-US" sz="1100" b="0" dirty="0">
                          <a:solidFill>
                            <a:schemeClr val="tx1"/>
                          </a:solidFill>
                          <a:latin typeface="+mn-ea"/>
                          <a:ea typeface="+mn-ea"/>
                        </a:rPr>
                        <a:t>ﾋﾟｰｽ</a:t>
                      </a:r>
                      <a:r>
                        <a:rPr kumimoji="1" lang="en-US" altLang="ja-JP" sz="1100" b="0" dirty="0">
                          <a:solidFill>
                            <a:schemeClr val="tx1"/>
                          </a:solidFill>
                          <a:latin typeface="+mn-ea"/>
                          <a:ea typeface="+mn-ea"/>
                        </a:rPr>
                        <a:t>)</a:t>
                      </a:r>
                      <a:endParaRPr kumimoji="1" lang="ja-JP" altLang="en-US" sz="1100" b="0" dirty="0">
                        <a:solidFill>
                          <a:schemeClr val="tx1"/>
                        </a:solidFill>
                        <a:latin typeface="+mn-ea"/>
                        <a:ea typeface="+mn-ea"/>
                      </a:endParaRPr>
                    </a:p>
                  </a:txBody>
                  <a:tcPr marL="91433" marR="91433" marT="45717" marB="45717" anchor="ctr">
                    <a:lnL w="9525" cap="flat" cmpd="sng" algn="ctr">
                      <a:solidFill>
                        <a:sysClr val="windowText" lastClr="00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0" dirty="0">
                        <a:solidFill>
                          <a:schemeClr val="tx1"/>
                        </a:solidFill>
                        <a:latin typeface="+mn-ea"/>
                        <a:ea typeface="+mn-ea"/>
                      </a:endParaRPr>
                    </a:p>
                  </a:txBody>
                  <a:tcPr marL="91433" marR="91433" marT="45712" marB="45712" anchor="ctr">
                    <a:lnL w="38100" cap="flat" cmpd="sng" algn="ctr">
                      <a:solidFill>
                        <a:srgbClr val="FF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ap="flat" cmpd="sng" algn="ctr">
                      <a:solidFill>
                        <a:sysClr val="windowText" lastClr="000000"/>
                      </a:solidFill>
                      <a:prstDash val="solid"/>
                      <a:round/>
                      <a:headEnd type="none" w="med" len="med"/>
                      <a:tailEnd type="none" w="med" len="me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0" dirty="0">
                        <a:solidFill>
                          <a:schemeClr val="tx1"/>
                        </a:solidFill>
                        <a:latin typeface="+mn-ea"/>
                        <a:ea typeface="+mn-ea"/>
                      </a:endParaRP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ap="flat" cmpd="sng" algn="ctr">
                      <a:solidFill>
                        <a:sysClr val="windowText" lastClr="000000"/>
                      </a:solidFill>
                      <a:prstDash val="solid"/>
                      <a:round/>
                      <a:headEnd type="none" w="med" len="med"/>
                      <a:tailEnd type="none" w="med" len="me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0" dirty="0">
                        <a:solidFill>
                          <a:schemeClr val="tx1"/>
                        </a:solidFill>
                        <a:latin typeface="+mn-ea"/>
                        <a:ea typeface="+mn-ea"/>
                      </a:endParaRP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ap="flat" cmpd="sng" algn="ctr">
                      <a:solidFill>
                        <a:sysClr val="windowText" lastClr="000000"/>
                      </a:solidFill>
                      <a:prstDash val="solid"/>
                      <a:round/>
                      <a:headEnd type="none" w="med" len="med"/>
                      <a:tailEnd type="none" w="med" len="med"/>
                    </a:lnTlToBr>
                    <a:lnBlToTr w="12700" cmpd="sng">
                      <a:noFill/>
                      <a:prstDash val="solid"/>
                    </a:lnBlToTr>
                    <a:noFill/>
                  </a:tcPr>
                </a:tc>
                <a:extLst>
                  <a:ext uri="{0D108BD9-81ED-4DB2-BD59-A6C34878D82A}">
                    <a16:rowId xmlns:a16="http://schemas.microsoft.com/office/drawing/2014/main" val="10001"/>
                  </a:ext>
                </a:extLst>
              </a:tr>
              <a:tr h="259062">
                <a:tc rowSpan="13">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r>
                        <a:rPr kumimoji="1" lang="ja-JP" altLang="en-US" sz="1400" b="0" dirty="0">
                          <a:solidFill>
                            <a:schemeClr val="tx1"/>
                          </a:solidFill>
                          <a:latin typeface="+mn-ea"/>
                          <a:ea typeface="+mn-ea"/>
                        </a:rPr>
                        <a:t>特性を実現させるための項目</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lumMod val="20000"/>
                        <a:lumOff val="80000"/>
                      </a:srgbClr>
                    </a:solidFill>
                  </a:tcPr>
                </a:tc>
                <a:tc rowSpan="3">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100" dirty="0">
                          <a:latin typeface="+mn-ea"/>
                          <a:ea typeface="+mn-ea"/>
                        </a:rPr>
                        <a:t>①</a:t>
                      </a:r>
                      <a:endParaRPr lang="en-US" sz="1200" dirty="0">
                        <a:solidFill>
                          <a:srgbClr val="FF0000"/>
                        </a:solidFill>
                        <a:latin typeface="+mn-ea"/>
                        <a:ea typeface="+mn-ea"/>
                      </a:endParaRP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lumMod val="20000"/>
                        <a:lumOff val="80000"/>
                      </a:srgbClr>
                    </a:solid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indent="0" algn="l">
                        <a:buFontTx/>
                        <a:buNone/>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全員腰が痛くならない</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indent="0" algn="l">
                        <a:buFontTx/>
                        <a:buNone/>
                      </a:pPr>
                      <a:r>
                        <a:rPr kumimoji="1" lang="en-US" altLang="ja-JP" sz="1000" b="0" dirty="0">
                          <a:solidFill>
                            <a:schemeClr val="tx1"/>
                          </a:solidFill>
                          <a:latin typeface="ＭＳ Ｐゴシック" panose="020B0600070205080204" pitchFamily="50" charset="-128"/>
                          <a:ea typeface="ＭＳ Ｐゴシック" panose="020B0600070205080204" pitchFamily="50" charset="-128"/>
                        </a:rPr>
                        <a:t>4</a:t>
                      </a: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名</a:t>
                      </a:r>
                      <a:r>
                        <a:rPr kumimoji="1" lang="en-US" altLang="ja-JP" sz="1000" b="0" dirty="0">
                          <a:solidFill>
                            <a:schemeClr val="tx1"/>
                          </a:solidFill>
                          <a:latin typeface="ＭＳ Ｐゴシック" panose="020B0600070205080204" pitchFamily="50" charset="-128"/>
                          <a:ea typeface="ＭＳ Ｐゴシック" panose="020B0600070205080204" pitchFamily="50" charset="-128"/>
                        </a:rPr>
                        <a:t>/7</a:t>
                      </a: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名　腰が痛い</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000" b="0" dirty="0">
                          <a:solidFill>
                            <a:schemeClr val="tx1"/>
                          </a:solidFill>
                          <a:latin typeface="ＭＳ Ｐゴシック" panose="020B0600070205080204" pitchFamily="50" charset="-128"/>
                          <a:ea typeface="ＭＳ Ｐゴシック" panose="020B0600070205080204" pitchFamily="50" charset="-128"/>
                        </a:rPr>
                        <a:t>-4</a:t>
                      </a: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名</a:t>
                      </a:r>
                      <a:r>
                        <a:rPr kumimoji="1" lang="en-US" altLang="ja-JP" sz="1000" b="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腰を痛めた人数</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indent="0" algn="l">
                        <a:buFontTx/>
                        <a:buNone/>
                      </a:pP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作業時の体勢</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集中力アップ</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0" dirty="0">
                        <a:solidFill>
                          <a:schemeClr val="tx1"/>
                        </a:solidFill>
                        <a:latin typeface="+mn-ea"/>
                        <a:ea typeface="+mn-ea"/>
                      </a:endParaRP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360000">
                <a:tc vMerge="1">
                  <a:txBody>
                    <a:bodyPr/>
                    <a:lstStyle/>
                    <a:p>
                      <a:endParaRPr lang="en-US"/>
                    </a:p>
                  </a:txBody>
                  <a:tcPr/>
                </a:tc>
                <a:tc vMerge="1">
                  <a:txBody>
                    <a:bodyPr/>
                    <a:lstStyle/>
                    <a:p>
                      <a:endParaRPr lang="en-US"/>
                    </a:p>
                  </a:txBody>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連携をとり、無駄な動きがなく、効率がよい</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うまく連携がとれず移動や手待ち時間が多い</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移動距離：</a:t>
                      </a:r>
                      <a:r>
                        <a:rPr kumimoji="1" lang="en-US" altLang="ja-JP" sz="1000" b="0" dirty="0">
                          <a:solidFill>
                            <a:schemeClr val="tx1"/>
                          </a:solidFill>
                          <a:latin typeface="ＭＳ Ｐゴシック" panose="020B0600070205080204" pitchFamily="50" charset="-128"/>
                          <a:ea typeface="ＭＳ Ｐゴシック" panose="020B0600070205080204" pitchFamily="50" charset="-128"/>
                        </a:rPr>
                        <a:t>5</a:t>
                      </a: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a:t>
                      </a:r>
                      <a:r>
                        <a:rPr kumimoji="1" lang="en-US" altLang="ja-JP" sz="1000" b="0" dirty="0">
                          <a:solidFill>
                            <a:schemeClr val="tx1"/>
                          </a:solidFill>
                          <a:latin typeface="ＭＳ Ｐゴシック" panose="020B0600070205080204" pitchFamily="50" charset="-128"/>
                          <a:ea typeface="ＭＳ Ｐゴシック" panose="020B0600070205080204" pitchFamily="50" charset="-128"/>
                        </a:rPr>
                        <a:t>6</a:t>
                      </a: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歩</a:t>
                      </a: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手待ち時間：平均</a:t>
                      </a:r>
                      <a:r>
                        <a:rPr kumimoji="1" lang="en-US" altLang="ja-JP" sz="1000" b="0" dirty="0">
                          <a:solidFill>
                            <a:schemeClr val="tx1"/>
                          </a:solidFill>
                          <a:latin typeface="ＭＳ Ｐゴシック" panose="020B0600070205080204" pitchFamily="50" charset="-128"/>
                          <a:ea typeface="ＭＳ Ｐゴシック" panose="020B0600070205080204" pitchFamily="50" charset="-128"/>
                        </a:rPr>
                        <a:t>5</a:t>
                      </a: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分</a:t>
                      </a:r>
                      <a:r>
                        <a:rPr kumimoji="1" lang="en-US" altLang="ja-JP" sz="1000" b="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人</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100" b="1" u="none" dirty="0">
                          <a:solidFill>
                            <a:schemeClr val="tx1"/>
                          </a:solidFill>
                          <a:latin typeface="ＭＳ Ｐゴシック" panose="020B0600070205080204" pitchFamily="50" charset="-128"/>
                          <a:ea typeface="ＭＳ Ｐゴシック" panose="020B0600070205080204" pitchFamily="50" charset="-128"/>
                        </a:rPr>
                        <a:t>作業を効率化する</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時間：</a:t>
                      </a:r>
                      <a:r>
                        <a:rPr kumimoji="1" lang="en-US" altLang="ja-JP" sz="1000" b="0" u="none" dirty="0">
                          <a:solidFill>
                            <a:schemeClr val="tx1"/>
                          </a:solidFill>
                          <a:latin typeface="ＭＳ Ｐゴシック" panose="020B0600070205080204" pitchFamily="50" charset="-128"/>
                          <a:ea typeface="ＭＳ Ｐゴシック" panose="020B0600070205080204" pitchFamily="50" charset="-128"/>
                        </a:rPr>
                        <a:t>-3</a:t>
                      </a: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分</a:t>
                      </a:r>
                      <a:r>
                        <a:rPr kumimoji="1" lang="en-US" altLang="ja-JP" sz="1000" b="0" u="none" dirty="0">
                          <a:solidFill>
                            <a:schemeClr val="tx1"/>
                          </a:solidFill>
                          <a:latin typeface="ＭＳ Ｐゴシック" panose="020B0600070205080204" pitchFamily="50" charset="-128"/>
                          <a:ea typeface="ＭＳ Ｐゴシック" panose="020B0600070205080204" pitchFamily="50" charset="-128"/>
                        </a:rPr>
                        <a:t>/</a:t>
                      </a: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回</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dirty="0">
                          <a:solidFill>
                            <a:schemeClr val="tx1"/>
                          </a:solidFill>
                          <a:latin typeface="+mn-ea"/>
                          <a:ea typeface="+mn-ea"/>
                        </a:rPr>
                        <a:t>採</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216000">
                <a:tc vMerge="1">
                  <a:txBody>
                    <a:bodyPr/>
                    <a:lstStyle/>
                    <a:p>
                      <a:endParaRPr lang="en-US"/>
                    </a:p>
                  </a:txBody>
                  <a:tcPr/>
                </a:tc>
                <a:tc vMerge="1">
                  <a:txBody>
                    <a:bodyPr/>
                    <a:lstStyle/>
                    <a:p>
                      <a:endParaRPr lang="en-US"/>
                    </a:p>
                  </a:txBody>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和気藹々と作業</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全員黙って作業</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楽しくない</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楽しく作業する</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結束力の向上</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0" dirty="0">
                        <a:solidFill>
                          <a:schemeClr val="tx1"/>
                        </a:solidFill>
                        <a:latin typeface="+mn-ea"/>
                        <a:ea typeface="+mn-ea"/>
                      </a:endParaRP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360000">
                <a:tc vMerge="1">
                  <a:txBody>
                    <a:bodyPr/>
                    <a:lstStyle/>
                    <a:p>
                      <a:pPr algn="ctr"/>
                      <a:endParaRPr kumimoji="1" lang="ja-JP" altLang="en-US" sz="1400" b="0" dirty="0">
                        <a:solidFill>
                          <a:schemeClr val="tx1"/>
                        </a:solidFill>
                        <a:latin typeface="HG丸ｺﾞｼｯｸM-PRO" panose="020F0600000000000000" pitchFamily="50" charset="-128"/>
                        <a:ea typeface="HG丸ｺﾞｼｯｸM-PRO" panose="020F0600000000000000" pitchFamily="50" charset="-128"/>
                      </a:endParaRP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rowSpan="4">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100" dirty="0">
                          <a:latin typeface="+mn-ea"/>
                          <a:ea typeface="+mn-ea"/>
                        </a:rPr>
                        <a:t>②</a:t>
                      </a:r>
                      <a:endParaRPr lang="en-US" sz="1100" dirty="0">
                        <a:solidFill>
                          <a:srgbClr val="FF0000"/>
                        </a:solidFill>
                        <a:latin typeface="+mn-ea"/>
                        <a:ea typeface="+mn-ea"/>
                      </a:endParaRP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lumMod val="20000"/>
                        <a:lumOff val="80000"/>
                      </a:srgbClr>
                    </a:solid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indent="0" algn="l">
                        <a:buFontTx/>
                        <a:buNone/>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手が届く広さの机である</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indent="0" algn="l">
                        <a:buFontTx/>
                        <a:buNone/>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机が広く手が届かない　</a:t>
                      </a:r>
                      <a:r>
                        <a:rPr kumimoji="1" lang="en-US" altLang="ja-JP" sz="1000" b="0" dirty="0">
                          <a:solidFill>
                            <a:schemeClr val="tx1"/>
                          </a:solidFill>
                          <a:latin typeface="ＭＳ Ｐゴシック" panose="020B0600070205080204" pitchFamily="50" charset="-128"/>
                          <a:ea typeface="ＭＳ Ｐゴシック" panose="020B0600070205080204" pitchFamily="50" charset="-128"/>
                        </a:rPr>
                        <a:t>(3</a:t>
                      </a: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つ</a:t>
                      </a:r>
                      <a:r>
                        <a:rPr kumimoji="1" lang="en-US" altLang="ja-JP" sz="1000" b="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机</a:t>
                      </a:r>
                      <a:r>
                        <a:rPr kumimoji="1" lang="en-US" altLang="ja-JP" sz="1000" b="0" dirty="0">
                          <a:solidFill>
                            <a:schemeClr val="tx1"/>
                          </a:solidFill>
                          <a:latin typeface="ＭＳ Ｐゴシック" panose="020B0600070205080204" pitchFamily="50" charset="-128"/>
                          <a:ea typeface="ＭＳ Ｐゴシック" panose="020B0600070205080204" pitchFamily="50" charset="-128"/>
                        </a:rPr>
                        <a:t>)</a:t>
                      </a:r>
                      <a:endParaRPr kumimoji="1" lang="ja-JP" altLang="en-US" sz="1000" b="0" dirty="0">
                        <a:solidFill>
                          <a:schemeClr val="tx1"/>
                        </a:solidFill>
                        <a:latin typeface="ＭＳ Ｐゴシック" panose="020B0600070205080204" pitchFamily="50" charset="-128"/>
                        <a:ea typeface="ＭＳ Ｐゴシック" panose="020B0600070205080204" pitchFamily="50" charset="-128"/>
                      </a:endParaRP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作業机と作業者の</a:t>
                      </a: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バランスが取れていない</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indent="0" algn="l">
                        <a:buFontTx/>
                        <a:buNone/>
                      </a:pP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作業机の数</a:t>
                      </a:r>
                      <a:r>
                        <a:rPr kumimoji="1" lang="en-US" altLang="ja-JP" sz="1000" b="0" u="none" dirty="0">
                          <a:solidFill>
                            <a:schemeClr val="tx1"/>
                          </a:solidFill>
                          <a:latin typeface="ＭＳ Ｐゴシック" panose="020B0600070205080204" pitchFamily="50" charset="-128"/>
                          <a:ea typeface="ＭＳ Ｐゴシック" panose="020B0600070205080204" pitchFamily="50" charset="-128"/>
                        </a:rPr>
                        <a:t>(</a:t>
                      </a: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配列</a:t>
                      </a:r>
                      <a:r>
                        <a:rPr kumimoji="1" lang="en-US" altLang="ja-JP" sz="1000" b="0" u="none" dirty="0">
                          <a:solidFill>
                            <a:schemeClr val="tx1"/>
                          </a:solidFill>
                          <a:latin typeface="ＭＳ Ｐゴシック" panose="020B0600070205080204" pitchFamily="50" charset="-128"/>
                          <a:ea typeface="ＭＳ Ｐゴシック" panose="020B0600070205080204" pitchFamily="50" charset="-128"/>
                        </a:rPr>
                        <a:t>)</a:t>
                      </a:r>
                      <a:endParaRPr kumimoji="1" lang="ja-JP" altLang="en-US" sz="1000" b="0" u="none" dirty="0">
                        <a:solidFill>
                          <a:schemeClr val="tx1"/>
                        </a:solidFill>
                        <a:latin typeface="ＭＳ Ｐゴシック" panose="020B0600070205080204" pitchFamily="50" charset="-128"/>
                        <a:ea typeface="ＭＳ Ｐゴシック" panose="020B0600070205080204" pitchFamily="50" charset="-128"/>
                      </a:endParaRP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indent="0" algn="l">
                        <a:buFontTx/>
                        <a:buNone/>
                      </a:pPr>
                      <a:r>
                        <a:rPr kumimoji="1" lang="en-US" altLang="ja-JP" sz="1000" b="0" u="none"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つ</a:t>
                      </a:r>
                      <a:r>
                        <a:rPr kumimoji="1" lang="en-US" altLang="ja-JP" sz="1000" b="0" u="none" dirty="0">
                          <a:solidFill>
                            <a:schemeClr val="tx1"/>
                          </a:solidFill>
                          <a:latin typeface="ＭＳ Ｐゴシック" panose="020B0600070205080204" pitchFamily="50" charset="-128"/>
                          <a:ea typeface="ＭＳ Ｐゴシック" panose="020B0600070205080204" pitchFamily="50" charset="-128"/>
                        </a:rPr>
                        <a:t>/</a:t>
                      </a: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机は狭い</a:t>
                      </a:r>
                    </a:p>
                  </a:txBody>
                  <a:tcPr marL="91433" marR="91433" marT="45712" marB="45712" anchor="ctr">
                    <a:lnL w="9525" cap="flat" cmpd="sng" algn="ctr">
                      <a:solidFill>
                        <a:sysClr val="windowText" lastClr="00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0" dirty="0">
                        <a:solidFill>
                          <a:schemeClr val="tx1"/>
                        </a:solidFill>
                        <a:latin typeface="+mn-ea"/>
                        <a:ea typeface="+mn-ea"/>
                      </a:endParaRPr>
                    </a:p>
                  </a:txBody>
                  <a:tcPr marL="91433" marR="91433" marT="45712" marB="45712" anchor="ctr">
                    <a:lnL w="38100" cap="flat" cmpd="sng" algn="ctr">
                      <a:solidFill>
                        <a:srgbClr val="FF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360000">
                <a:tc vMerge="1">
                  <a:txBody>
                    <a:bodyPr/>
                    <a:lstStyle/>
                    <a:p>
                      <a:endParaRPr lang="en-US"/>
                    </a:p>
                  </a:txBody>
                  <a:tcPr/>
                </a:tc>
                <a:tc vMerge="1">
                  <a:txBody>
                    <a:bodyPr/>
                    <a:lstStyle/>
                    <a:p>
                      <a:endParaRPr lang="en-US"/>
                    </a:p>
                  </a:txBody>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フラットな作業場で、</a:t>
                      </a:r>
                      <a:br>
                        <a:rPr kumimoji="1" lang="ja-JP" altLang="en-US" sz="1000" b="0" dirty="0">
                          <a:solidFill>
                            <a:schemeClr val="tx1"/>
                          </a:solidFill>
                          <a:latin typeface="ＭＳ Ｐゴシック" panose="020B0600070205080204" pitchFamily="50" charset="-128"/>
                          <a:ea typeface="ＭＳ Ｐゴシック" panose="020B0600070205080204" pitchFamily="50" charset="-128"/>
                        </a:rPr>
                      </a:b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ピースが崩れない</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机の段差でピースが</a:t>
                      </a: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崩れ、やり直している</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000" b="0"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箇所</a:t>
                      </a:r>
                      <a:r>
                        <a:rPr kumimoji="1" lang="en-US" altLang="ja-JP" sz="1000" b="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机の段差</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100" b="1" u="none" dirty="0">
                          <a:solidFill>
                            <a:schemeClr val="tx1"/>
                          </a:solidFill>
                          <a:latin typeface="ＭＳ Ｐゴシック" panose="020B0600070205080204" pitchFamily="50" charset="-128"/>
                          <a:ea typeface="ＭＳ Ｐゴシック" panose="020B0600070205080204" pitchFamily="50" charset="-128"/>
                        </a:rPr>
                        <a:t>作業場を検討する</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時間：</a:t>
                      </a:r>
                      <a:r>
                        <a:rPr kumimoji="1" lang="en-US" altLang="ja-JP" sz="1000" b="0" u="none"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分</a:t>
                      </a:r>
                      <a:r>
                        <a:rPr kumimoji="1" lang="en-US" altLang="ja-JP" sz="1000" b="0" u="none" dirty="0">
                          <a:solidFill>
                            <a:schemeClr val="tx1"/>
                          </a:solidFill>
                          <a:latin typeface="ＭＳ Ｐゴシック" panose="020B0600070205080204" pitchFamily="50" charset="-128"/>
                          <a:ea typeface="ＭＳ Ｐゴシック" panose="020B0600070205080204" pitchFamily="50" charset="-128"/>
                        </a:rPr>
                        <a:t>/</a:t>
                      </a: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回</a:t>
                      </a:r>
                    </a:p>
                  </a:txBody>
                  <a:tcPr marL="91433" marR="91433" marT="45712" marB="45712" anchor="ctr">
                    <a:lnL w="9525" cap="flat" cmpd="sng" algn="ctr">
                      <a:solidFill>
                        <a:sysClr val="windowText" lastClr="00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dirty="0">
                        <a:solidFill>
                          <a:srgbClr val="FF0000"/>
                        </a:solidFill>
                        <a:latin typeface="+mn-ea"/>
                        <a:ea typeface="+mn-ea"/>
                      </a:endParaRPr>
                    </a:p>
                  </a:txBody>
                  <a:tcPr marL="91433" marR="91433" marT="45712" marB="45712" anchor="ctr">
                    <a:lnL w="38100" cap="flat" cmpd="sng" algn="ctr">
                      <a:solidFill>
                        <a:srgbClr val="FF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r h="252000">
                <a:tc vMerge="1">
                  <a:txBody>
                    <a:bodyPr/>
                    <a:lstStyle/>
                    <a:p>
                      <a:endParaRPr lang="en-US"/>
                    </a:p>
                  </a:txBody>
                  <a:tcPr/>
                </a:tc>
                <a:tc vMerge="1">
                  <a:txBody>
                    <a:bodyPr/>
                    <a:lstStyle/>
                    <a:p>
                      <a:endParaRPr lang="en-US"/>
                    </a:p>
                  </a:txBody>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スペースの確保</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椅子が邪魔</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不必要な椅子がある</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立って作業する</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立つと疲れる</a:t>
                      </a:r>
                    </a:p>
                  </a:txBody>
                  <a:tcPr marL="91433" marR="91433" marT="45712" marB="45712" anchor="ctr">
                    <a:lnL w="9525" cap="flat" cmpd="sng" algn="ctr">
                      <a:solidFill>
                        <a:sysClr val="windowText" lastClr="00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0" dirty="0">
                        <a:solidFill>
                          <a:schemeClr val="tx1"/>
                        </a:solidFill>
                        <a:latin typeface="+mn-ea"/>
                        <a:ea typeface="+mn-ea"/>
                      </a:endParaRPr>
                    </a:p>
                  </a:txBody>
                  <a:tcPr marL="91433" marR="91433" marT="45712" marB="45712" anchor="ctr">
                    <a:lnL w="38100" cap="flat" cmpd="sng" algn="ctr">
                      <a:solidFill>
                        <a:srgbClr val="FF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7"/>
                  </a:ext>
                </a:extLst>
              </a:tr>
              <a:tr h="216000">
                <a:tc vMerge="1">
                  <a:txBody>
                    <a:bodyPr/>
                    <a:lstStyle/>
                    <a:p>
                      <a:endParaRPr lang="en-US"/>
                    </a:p>
                  </a:txBody>
                  <a:tcPr/>
                </a:tc>
                <a:tc vMerge="1">
                  <a:txBody>
                    <a:bodyPr/>
                    <a:lstStyle/>
                    <a:p>
                      <a:endParaRPr lang="en-US"/>
                    </a:p>
                  </a:txBody>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全員が正面の立ち位置</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立ち位置が逆になる</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立つ位置が異なる</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立ち位置を合わせる</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作業効率アップ</a:t>
                      </a:r>
                    </a:p>
                  </a:txBody>
                  <a:tcPr marL="91433" marR="91433" marT="45712" marB="45712" anchor="ctr">
                    <a:lnL w="9525" cap="flat" cmpd="sng" algn="ctr">
                      <a:solidFill>
                        <a:sysClr val="windowText" lastClr="00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0" dirty="0">
                        <a:solidFill>
                          <a:schemeClr val="tx1"/>
                        </a:solidFill>
                        <a:latin typeface="+mn-ea"/>
                        <a:ea typeface="+mn-ea"/>
                      </a:endParaRPr>
                    </a:p>
                  </a:txBody>
                  <a:tcPr marL="91433" marR="91433" marT="45712" marB="45712" anchor="ctr">
                    <a:lnL w="38100" cap="flat" cmpd="sng" algn="ctr">
                      <a:solidFill>
                        <a:srgbClr val="FF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8"/>
                  </a:ext>
                </a:extLst>
              </a:tr>
              <a:tr h="360000">
                <a:tc vMerge="1">
                  <a:txBody>
                    <a:bodyPr/>
                    <a:lstStyle/>
                    <a:p>
                      <a:endParaRPr kumimoji="1" lang="ja-JP" altLang="en-US"/>
                    </a:p>
                  </a:txBody>
                  <a:tcPr/>
                </a:tc>
                <a:tc rowSpan="2">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100" dirty="0">
                          <a:latin typeface="+mn-ea"/>
                          <a:ea typeface="+mn-ea"/>
                        </a:rPr>
                        <a:t>③</a:t>
                      </a:r>
                      <a:endParaRPr lang="en-US" sz="1100" dirty="0">
                        <a:solidFill>
                          <a:srgbClr val="FF0000"/>
                        </a:solidFill>
                        <a:latin typeface="+mn-ea"/>
                        <a:ea typeface="+mn-ea"/>
                      </a:endParaRP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lumMod val="20000"/>
                        <a:lumOff val="80000"/>
                      </a:srgbClr>
                    </a:solid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ピースが色で層別して</a:t>
                      </a:r>
                      <a:br>
                        <a:rPr kumimoji="1" lang="ja-JP" altLang="en-US" sz="1000" b="0" dirty="0">
                          <a:solidFill>
                            <a:schemeClr val="tx1"/>
                          </a:solidFill>
                          <a:latin typeface="ＭＳ Ｐゴシック" panose="020B0600070205080204" pitchFamily="50" charset="-128"/>
                          <a:ea typeface="ＭＳ Ｐゴシック" panose="020B0600070205080204" pitchFamily="50" charset="-128"/>
                        </a:rPr>
                      </a:b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あり、探し易い</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ピースが色で層別していなくて、探し辛い</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ピースを色で層別して</a:t>
                      </a:r>
                      <a:br>
                        <a:rPr kumimoji="1" lang="ja-JP" altLang="en-US" sz="1000" b="0" dirty="0">
                          <a:solidFill>
                            <a:schemeClr val="tx1"/>
                          </a:solidFill>
                          <a:latin typeface="ＭＳ Ｐゴシック" panose="020B0600070205080204" pitchFamily="50" charset="-128"/>
                          <a:ea typeface="ＭＳ Ｐゴシック" panose="020B0600070205080204" pitchFamily="50" charset="-128"/>
                        </a:rPr>
                      </a:b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いない</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indent="0" algn="l">
                        <a:buFontTx/>
                        <a:buNone/>
                      </a:pPr>
                      <a:r>
                        <a:rPr kumimoji="1" lang="ja-JP" altLang="en-US" sz="1100" b="1" u="none" dirty="0">
                          <a:solidFill>
                            <a:schemeClr val="tx1"/>
                          </a:solidFill>
                          <a:latin typeface="ＭＳ Ｐゴシック" panose="020B0600070205080204" pitchFamily="50" charset="-128"/>
                          <a:ea typeface="ＭＳ Ｐゴシック" panose="020B0600070205080204" pitchFamily="50" charset="-128"/>
                        </a:rPr>
                        <a:t>最初にパズルの</a:t>
                      </a:r>
                    </a:p>
                    <a:p>
                      <a:pPr marL="0" indent="0" algn="l">
                        <a:buFontTx/>
                        <a:buNone/>
                      </a:pPr>
                      <a:r>
                        <a:rPr kumimoji="1" lang="ja-JP" altLang="en-US" sz="1100" b="1" u="none" dirty="0">
                          <a:solidFill>
                            <a:schemeClr val="tx1"/>
                          </a:solidFill>
                          <a:latin typeface="ＭＳ Ｐゴシック" panose="020B0600070205080204" pitchFamily="50" charset="-128"/>
                          <a:ea typeface="ＭＳ Ｐゴシック" panose="020B0600070205080204" pitchFamily="50" charset="-128"/>
                        </a:rPr>
                        <a:t>状態を整える</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時間：</a:t>
                      </a:r>
                      <a:r>
                        <a:rPr kumimoji="1" lang="en-US" altLang="ja-JP" sz="1000" b="0" u="none"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分</a:t>
                      </a:r>
                      <a:r>
                        <a:rPr kumimoji="1" lang="en-US" altLang="ja-JP" sz="1000" b="0" u="none" dirty="0">
                          <a:solidFill>
                            <a:schemeClr val="tx1"/>
                          </a:solidFill>
                          <a:latin typeface="ＭＳ Ｐゴシック" panose="020B0600070205080204" pitchFamily="50" charset="-128"/>
                          <a:ea typeface="ＭＳ Ｐゴシック" panose="020B0600070205080204" pitchFamily="50" charset="-128"/>
                        </a:rPr>
                        <a:t>/</a:t>
                      </a: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回</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dirty="0">
                          <a:solidFill>
                            <a:schemeClr val="tx1"/>
                          </a:solidFill>
                          <a:latin typeface="+mn-ea"/>
                          <a:ea typeface="+mn-ea"/>
                        </a:rPr>
                        <a:t>採</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9"/>
                  </a:ext>
                </a:extLst>
              </a:tr>
              <a:tr h="259200">
                <a:tc vMerge="1">
                  <a:txBody>
                    <a:bodyPr/>
                    <a:lstStyle/>
                    <a:p>
                      <a:endParaRPr lang="en-US"/>
                    </a:p>
                  </a:txBody>
                  <a:tcPr/>
                </a:tc>
                <a:tc vMerge="1">
                  <a:txBody>
                    <a:bodyPr/>
                    <a:lstStyle/>
                    <a:p>
                      <a:endParaRPr lang="en-US"/>
                    </a:p>
                  </a:txBody>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ピースが重なっていない</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indent="0" algn="l">
                        <a:buFontTx/>
                        <a:buNone/>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ピースが重なっている</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ピースが重なったまま</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000" b="1" u="sng" dirty="0">
                        <a:solidFill>
                          <a:schemeClr val="tx1"/>
                        </a:solidFill>
                        <a:latin typeface="+mn-ea"/>
                        <a:ea typeface="+mn-ea"/>
                      </a:endParaRP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000" b="0" u="none" dirty="0">
                        <a:solidFill>
                          <a:schemeClr val="tx1"/>
                        </a:solidFill>
                        <a:latin typeface="+mn-ea"/>
                        <a:ea typeface="+mn-ea"/>
                      </a:endParaRP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ja-JP" altLang="en-US" sz="1000" b="0" dirty="0">
                        <a:solidFill>
                          <a:schemeClr val="tx1"/>
                        </a:solidFill>
                        <a:latin typeface="+mn-ea"/>
                        <a:ea typeface="+mn-ea"/>
                      </a:endParaRP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10"/>
                  </a:ext>
                </a:extLst>
              </a:tr>
              <a:tr h="252000">
                <a:tc vMerge="1">
                  <a:txBody>
                    <a:bodyPr/>
                    <a:lstStyle/>
                    <a:p>
                      <a:pPr algn="ctr"/>
                      <a:endParaRPr kumimoji="1" lang="ja-JP" altLang="en-US" sz="1200" b="0" dirty="0">
                        <a:solidFill>
                          <a:schemeClr val="tx1"/>
                        </a:solidFill>
                        <a:latin typeface="HG丸ｺﾞｼｯｸM-PRO" panose="020F0600000000000000" pitchFamily="50" charset="-128"/>
                        <a:ea typeface="HG丸ｺﾞｼｯｸM-PRO" panose="020F0600000000000000" pitchFamily="50" charset="-128"/>
                      </a:endParaRP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rowSpan="4">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100" dirty="0">
                          <a:solidFill>
                            <a:schemeClr val="tx1"/>
                          </a:solidFill>
                          <a:latin typeface="+mn-ea"/>
                          <a:ea typeface="+mn-ea"/>
                        </a:rPr>
                        <a:t>④その他</a:t>
                      </a:r>
                      <a:endParaRPr lang="en-US" sz="1100" dirty="0">
                        <a:solidFill>
                          <a:schemeClr val="tx1"/>
                        </a:solidFill>
                        <a:latin typeface="+mn-ea"/>
                        <a:ea typeface="+mn-ea"/>
                      </a:endParaRP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lumMod val="20000"/>
                        <a:lumOff val="80000"/>
                      </a:srgbClr>
                    </a:solid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パズルを組む時間を確保</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ピースを探してばかり</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indent="0" algn="l">
                        <a:buFontTx/>
                        <a:buNone/>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探す時間が多い</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探す時間を減らす</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作業の時間短縮</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0" dirty="0">
                        <a:solidFill>
                          <a:schemeClr val="tx1"/>
                        </a:solidFill>
                        <a:latin typeface="+mn-ea"/>
                        <a:ea typeface="+mn-ea"/>
                      </a:endParaRP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1"/>
                  </a:ext>
                </a:extLst>
              </a:tr>
              <a:tr h="360000">
                <a:tc vMerge="1">
                  <a:txBody>
                    <a:bodyPr/>
                    <a:lstStyle/>
                    <a:p>
                      <a:endParaRPr lang="en-US"/>
                    </a:p>
                  </a:txBody>
                  <a:tcPr/>
                </a:tc>
                <a:tc vMerge="1">
                  <a:txBody>
                    <a:bodyPr/>
                    <a:lstStyle/>
                    <a:p>
                      <a:endParaRPr lang="en-US"/>
                    </a:p>
                  </a:txBody>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パズルに慣れていて、組み方のコツを知っている</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何をどうしたらいいのかわからない</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パズルに不慣れな</a:t>
                      </a:r>
                      <a:br>
                        <a:rPr kumimoji="1" lang="ja-JP" altLang="en-US" sz="1000" b="0" dirty="0">
                          <a:solidFill>
                            <a:schemeClr val="tx1"/>
                          </a:solidFill>
                          <a:latin typeface="ＭＳ Ｐゴシック" panose="020B0600070205080204" pitchFamily="50" charset="-128"/>
                          <a:ea typeface="ＭＳ Ｐゴシック" panose="020B0600070205080204" pitchFamily="50" charset="-128"/>
                        </a:rPr>
                      </a:b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メンバーがいる</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パズルの知識と</a:t>
                      </a:r>
                      <a:b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b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スキルを向上させる</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戦力アップ</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dirty="0">
                        <a:solidFill>
                          <a:srgbClr val="FF0000"/>
                        </a:solidFill>
                        <a:latin typeface="+mn-ea"/>
                        <a:ea typeface="+mn-ea"/>
                      </a:endParaRP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2"/>
                  </a:ext>
                </a:extLst>
              </a:tr>
              <a:tr h="324000">
                <a:tc vMerge="1">
                  <a:txBody>
                    <a:bodyPr/>
                    <a:lstStyle/>
                    <a:p>
                      <a:endParaRPr lang="en-US"/>
                    </a:p>
                  </a:txBody>
                  <a:tcPr/>
                </a:tc>
                <a:tc vMerge="1">
                  <a:txBody>
                    <a:bodyPr/>
                    <a:lstStyle/>
                    <a:p>
                      <a:endParaRPr lang="en-US"/>
                    </a:p>
                  </a:txBody>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rgbClr val="FF0000"/>
                          </a:solidFill>
                          <a:latin typeface="ＭＳ Ｐゴシック" panose="020B0600070205080204" pitchFamily="50" charset="-128"/>
                          <a:ea typeface="ＭＳ Ｐゴシック" panose="020B0600070205080204" pitchFamily="50" charset="-128"/>
                        </a:rPr>
                        <a:t>　　　</a:t>
                      </a: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が見やすい</a:t>
                      </a:r>
                    </a:p>
                  </a:txBody>
                  <a:tcPr marL="91433" marR="91433" marT="45712" marB="45712" anchor="ctr">
                    <a:lnL w="38100" cap="flat" cmpd="sng" algn="ctr">
                      <a:solidFill>
                        <a:srgbClr val="FF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rgbClr val="FF0000"/>
                          </a:solidFill>
                          <a:latin typeface="ＭＳ Ｐゴシック" panose="020B0600070205080204" pitchFamily="50" charset="-128"/>
                          <a:ea typeface="ＭＳ Ｐゴシック" panose="020B0600070205080204" pitchFamily="50" charset="-128"/>
                        </a:rPr>
                        <a:t>　　　</a:t>
                      </a: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が小さく見づらい</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rgbClr val="FF0000"/>
                          </a:solidFill>
                          <a:latin typeface="ＭＳ Ｐゴシック" panose="020B0600070205080204" pitchFamily="50" charset="-128"/>
                          <a:ea typeface="ＭＳ Ｐゴシック" panose="020B0600070205080204" pitchFamily="50" charset="-128"/>
                        </a:rPr>
                        <a:t>　　　</a:t>
                      </a: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のサイズ</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100" b="1" u="none" dirty="0">
                          <a:solidFill>
                            <a:srgbClr val="FF0000"/>
                          </a:solidFill>
                          <a:latin typeface="ＭＳ Ｐゴシック" panose="020B0600070205080204" pitchFamily="50" charset="-128"/>
                          <a:ea typeface="ＭＳ Ｐゴシック" panose="020B0600070205080204" pitchFamily="50" charset="-128"/>
                        </a:rPr>
                        <a:t>　　　</a:t>
                      </a:r>
                      <a:r>
                        <a:rPr kumimoji="1" lang="ja-JP" altLang="en-US" sz="1100" b="1" u="none" dirty="0">
                          <a:solidFill>
                            <a:schemeClr val="tx1"/>
                          </a:solidFill>
                          <a:latin typeface="ＭＳ Ｐゴシック" panose="020B0600070205080204" pitchFamily="50" charset="-128"/>
                          <a:ea typeface="ＭＳ Ｐゴシック" panose="020B0600070205080204" pitchFamily="50" charset="-128"/>
                        </a:rPr>
                        <a:t>を変更する</a:t>
                      </a:r>
                    </a:p>
                  </a:txBody>
                  <a:tcPr marL="91433" marR="91433" marT="45712" marB="45712" anchor="ctr">
                    <a:lnL w="9525" cap="flat" cmpd="sng" algn="ctr">
                      <a:solidFill>
                        <a:sysClr val="windowText" lastClr="00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時間：</a:t>
                      </a:r>
                      <a:r>
                        <a:rPr kumimoji="1" lang="en-US" altLang="ja-JP" sz="1000" b="0" u="none"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分</a:t>
                      </a:r>
                      <a:r>
                        <a:rPr kumimoji="1" lang="en-US" altLang="ja-JP" sz="1000" b="0" u="none" dirty="0">
                          <a:solidFill>
                            <a:schemeClr val="tx1"/>
                          </a:solidFill>
                          <a:latin typeface="ＭＳ Ｐゴシック" panose="020B0600070205080204" pitchFamily="50" charset="-128"/>
                          <a:ea typeface="ＭＳ Ｐゴシック" panose="020B0600070205080204" pitchFamily="50" charset="-128"/>
                        </a:rPr>
                        <a:t>/</a:t>
                      </a: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回</a:t>
                      </a:r>
                    </a:p>
                  </a:txBody>
                  <a:tcPr marL="91433" marR="91433" marT="45712" marB="45712" anchor="ctr">
                    <a:lnL w="38100" cap="flat" cmpd="sng" algn="ctr">
                      <a:solidFill>
                        <a:srgbClr val="FF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dirty="0">
                          <a:solidFill>
                            <a:schemeClr val="tx1"/>
                          </a:solidFill>
                          <a:latin typeface="+mn-ea"/>
                          <a:ea typeface="+mn-ea"/>
                        </a:rPr>
                        <a:t>採</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3"/>
                  </a:ext>
                </a:extLst>
              </a:tr>
              <a:tr h="252000">
                <a:tc vMerge="1">
                  <a:txBody>
                    <a:bodyPr/>
                    <a:lstStyle/>
                    <a:p>
                      <a:endParaRPr lang="en-US"/>
                    </a:p>
                  </a:txBody>
                  <a:tcPr/>
                </a:tc>
                <a:tc vMerge="1">
                  <a:txBody>
                    <a:bodyPr/>
                    <a:lstStyle/>
                    <a:p>
                      <a:endParaRPr lang="en-US"/>
                    </a:p>
                  </a:txBody>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完成サイズが分かっている</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完成サイズが分からない</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完成サイズを知らない</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完成サイズの認識</a:t>
                      </a:r>
                      <a:endParaRPr kumimoji="1" lang="ja-JP" altLang="en-US" sz="1000" b="1" u="none" dirty="0">
                        <a:solidFill>
                          <a:schemeClr val="tx1"/>
                        </a:solidFill>
                        <a:latin typeface="ＭＳ Ｐゴシック" panose="020B0600070205080204" pitchFamily="50" charset="-128"/>
                        <a:ea typeface="ＭＳ Ｐゴシック" panose="020B0600070205080204" pitchFamily="50" charset="-128"/>
                      </a:endParaRP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イメージが湧く</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0" dirty="0">
                        <a:solidFill>
                          <a:schemeClr val="tx1"/>
                        </a:solidFill>
                        <a:latin typeface="+mn-ea"/>
                        <a:ea typeface="+mn-ea"/>
                      </a:endParaRP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4"/>
                  </a:ext>
                </a:extLst>
              </a:tr>
            </a:tbl>
          </a:graphicData>
        </a:graphic>
      </p:graphicFrame>
      <p:grpSp>
        <p:nvGrpSpPr>
          <p:cNvPr id="62611" name="グループ化 28"/>
          <p:cNvGrpSpPr>
            <a:grpSpLocks/>
          </p:cNvGrpSpPr>
          <p:nvPr/>
        </p:nvGrpSpPr>
        <p:grpSpPr bwMode="auto">
          <a:xfrm>
            <a:off x="107950" y="6237288"/>
            <a:ext cx="1079500" cy="539750"/>
            <a:chOff x="214534" y="6021288"/>
            <a:chExt cx="1080120" cy="720080"/>
          </a:xfrm>
        </p:grpSpPr>
        <p:sp>
          <p:nvSpPr>
            <p:cNvPr id="62626" name="Rectangle 74"/>
            <p:cNvSpPr>
              <a:spLocks noChangeArrowheads="1"/>
            </p:cNvSpPr>
            <p:nvPr/>
          </p:nvSpPr>
          <p:spPr bwMode="auto">
            <a:xfrm>
              <a:off x="379331" y="6165304"/>
              <a:ext cx="736285" cy="4323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800">
                  <a:solidFill>
                    <a:srgbClr val="000000"/>
                  </a:solidFill>
                  <a:latin typeface="HGP創英角ｺﾞｼｯｸUB" panose="020B0900000000000000" pitchFamily="50" charset="-128"/>
                  <a:ea typeface="HGP創英角ｺﾞｼｯｸUB" panose="020B0900000000000000" pitchFamily="50" charset="-128"/>
                </a:rPr>
                <a:t>目標</a:t>
              </a:r>
            </a:p>
          </p:txBody>
        </p:sp>
        <p:sp>
          <p:nvSpPr>
            <p:cNvPr id="32" name="Rectangle 522"/>
            <p:cNvSpPr>
              <a:spLocks noChangeArrowheads="1"/>
            </p:cNvSpPr>
            <p:nvPr/>
          </p:nvSpPr>
          <p:spPr bwMode="auto">
            <a:xfrm>
              <a:off x="214534" y="6021288"/>
              <a:ext cx="1080120" cy="720080"/>
            </a:xfrm>
            <a:prstGeom prst="rect">
              <a:avLst/>
            </a:prstGeom>
            <a:noFill/>
            <a:ln w="6350" cap="rnd">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upright="1"/>
            <a:lstStyle/>
            <a:p>
              <a:pPr fontAlgn="auto">
                <a:spcBef>
                  <a:spcPts val="0"/>
                </a:spcBef>
                <a:spcAft>
                  <a:spcPts val="0"/>
                </a:spcAft>
                <a:defRPr/>
              </a:pPr>
              <a:endParaRPr lang="en-US" dirty="0">
                <a:solidFill>
                  <a:prstClr val="black"/>
                </a:solidFill>
                <a:latin typeface="Calibri"/>
                <a:ea typeface="+mn-ea"/>
              </a:endParaRPr>
            </a:p>
          </p:txBody>
        </p:sp>
      </p:grpSp>
      <p:sp>
        <p:nvSpPr>
          <p:cNvPr id="62612" name="Rectangle 74"/>
          <p:cNvSpPr>
            <a:spLocks noChangeArrowheads="1"/>
          </p:cNvSpPr>
          <p:nvPr/>
        </p:nvSpPr>
        <p:spPr bwMode="auto">
          <a:xfrm>
            <a:off x="1079500" y="6288088"/>
            <a:ext cx="8172450" cy="43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200" dirty="0">
                <a:solidFill>
                  <a:srgbClr val="000000"/>
                </a:solidFill>
                <a:latin typeface="HGP創英角ｺﾞｼｯｸUB" panose="020B0900000000000000" pitchFamily="50" charset="-128"/>
                <a:ea typeface="HGP創英角ｺﾞｼｯｸUB" panose="020B0900000000000000" pitchFamily="50" charset="-128"/>
              </a:rPr>
              <a:t>分</a:t>
            </a:r>
            <a:r>
              <a:rPr lang="ja-JP" altLang="en-US" sz="2200" dirty="0">
                <a:solidFill>
                  <a:srgbClr val="FF0000"/>
                </a:solidFill>
                <a:latin typeface="HGP創英角ｺﾞｼｯｸUB" panose="020B0900000000000000" pitchFamily="50" charset="-128"/>
                <a:ea typeface="HGP創英角ｺﾞｼｯｸUB" panose="020B0900000000000000" pitchFamily="50" charset="-128"/>
              </a:rPr>
              <a:t>　　　</a:t>
            </a:r>
            <a:r>
              <a:rPr lang="ja-JP" altLang="en-US" sz="2200" dirty="0">
                <a:solidFill>
                  <a:srgbClr val="000000"/>
                </a:solidFill>
                <a:latin typeface="HGP創英角ｺﾞｼｯｸUB" panose="020B0900000000000000" pitchFamily="50" charset="-128"/>
                <a:ea typeface="HGP創英角ｺﾞｼｯｸUB" panose="020B0900000000000000" pitchFamily="50" charset="-128"/>
              </a:rPr>
              <a:t>秒短縮し、大会記録（２０分）を更新して優勝する</a:t>
            </a:r>
            <a:endParaRPr lang="en-US" altLang="ja-JP" sz="2200" dirty="0">
              <a:solidFill>
                <a:srgbClr val="000000"/>
              </a:solidFill>
              <a:latin typeface="HGP創英角ｺﾞｼｯｸUB" panose="020B0900000000000000" pitchFamily="50" charset="-128"/>
              <a:ea typeface="HGP創英角ｺﾞｼｯｸUB" panose="020B0900000000000000" pitchFamily="50" charset="-128"/>
            </a:endParaRPr>
          </a:p>
        </p:txBody>
      </p:sp>
      <p:sp>
        <p:nvSpPr>
          <p:cNvPr id="34" name="Rectangle 522"/>
          <p:cNvSpPr>
            <a:spLocks noChangeArrowheads="1"/>
          </p:cNvSpPr>
          <p:nvPr/>
        </p:nvSpPr>
        <p:spPr bwMode="auto">
          <a:xfrm>
            <a:off x="1187450" y="6237288"/>
            <a:ext cx="7848600" cy="539750"/>
          </a:xfrm>
          <a:prstGeom prst="rect">
            <a:avLst/>
          </a:prstGeom>
          <a:noFill/>
          <a:ln w="38100" cap="rnd">
            <a:solidFill>
              <a:srgbClr val="FF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upright="1"/>
          <a:lstStyle/>
          <a:p>
            <a:pPr fontAlgn="auto">
              <a:spcBef>
                <a:spcPts val="0"/>
              </a:spcBef>
              <a:spcAft>
                <a:spcPts val="0"/>
              </a:spcAft>
              <a:defRPr/>
            </a:pPr>
            <a:endParaRPr lang="en-US" dirty="0">
              <a:solidFill>
                <a:prstClr val="black"/>
              </a:solidFill>
              <a:latin typeface="Calibri"/>
              <a:ea typeface="+mn-ea"/>
            </a:endParaRPr>
          </a:p>
        </p:txBody>
      </p:sp>
      <p:sp>
        <p:nvSpPr>
          <p:cNvPr id="36" name="Text Box 27"/>
          <p:cNvSpPr txBox="1">
            <a:spLocks noChangeArrowheads="1"/>
          </p:cNvSpPr>
          <p:nvPr/>
        </p:nvSpPr>
        <p:spPr bwMode="auto">
          <a:xfrm>
            <a:off x="6659563" y="549275"/>
            <a:ext cx="231298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400">
                <a:solidFill>
                  <a:schemeClr val="tx1"/>
                </a:solidFill>
                <a:latin typeface="Times New Roman" pitchFamily="18" charset="0"/>
                <a:ea typeface="ＭＳ Ｐゴシック" pitchFamily="50" charset="-128"/>
              </a:defRPr>
            </a:lvl1pPr>
            <a:lvl2pPr marL="742950" indent="-285750">
              <a:spcBef>
                <a:spcPct val="20000"/>
              </a:spcBef>
              <a:buChar char="–"/>
              <a:defRPr kumimoji="1" sz="3000">
                <a:solidFill>
                  <a:schemeClr val="tx1"/>
                </a:solidFill>
                <a:latin typeface="Times New Roman" pitchFamily="18" charset="0"/>
                <a:ea typeface="ＭＳ Ｐゴシック" pitchFamily="50" charset="-128"/>
              </a:defRPr>
            </a:lvl2pPr>
            <a:lvl3pPr marL="1143000" indent="-228600">
              <a:spcBef>
                <a:spcPct val="20000"/>
              </a:spcBef>
              <a:buChar char="•"/>
              <a:defRPr kumimoji="1" sz="2600">
                <a:solidFill>
                  <a:schemeClr val="tx1"/>
                </a:solidFill>
                <a:latin typeface="Times New Roman" pitchFamily="18" charset="0"/>
                <a:ea typeface="ＭＳ Ｐゴシック" pitchFamily="50" charset="-128"/>
              </a:defRPr>
            </a:lvl3pPr>
            <a:lvl4pPr marL="1600200" indent="-228600">
              <a:spcBef>
                <a:spcPct val="20000"/>
              </a:spcBef>
              <a:buChar char="–"/>
              <a:defRPr kumimoji="1" sz="2100">
                <a:solidFill>
                  <a:schemeClr val="tx1"/>
                </a:solidFill>
                <a:latin typeface="Times New Roman" pitchFamily="18" charset="0"/>
                <a:ea typeface="ＭＳ Ｐゴシック" pitchFamily="50" charset="-128"/>
              </a:defRPr>
            </a:lvl4pPr>
            <a:lvl5pPr marL="2057400" indent="-228600">
              <a:spcBef>
                <a:spcPct val="20000"/>
              </a:spcBef>
              <a:buChar char="»"/>
              <a:defRPr kumimoji="1" sz="21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9pPr>
          </a:lstStyle>
          <a:p>
            <a:pPr algn="r" eaLnBrk="1" fontAlgn="auto" hangingPunct="1">
              <a:spcBef>
                <a:spcPct val="50000"/>
              </a:spcBef>
              <a:spcAft>
                <a:spcPts val="0"/>
              </a:spcAft>
              <a:buFontTx/>
              <a:buNone/>
              <a:defRPr/>
            </a:pPr>
            <a:r>
              <a:rPr lang="ja-JP" altLang="en-US" sz="1600" b="0" u="sng" kern="0" dirty="0">
                <a:solidFill>
                  <a:prstClr val="black"/>
                </a:solidFill>
              </a:rPr>
              <a:t>Ｄコース：　　グループ</a:t>
            </a:r>
          </a:p>
        </p:txBody>
      </p:sp>
      <p:grpSp>
        <p:nvGrpSpPr>
          <p:cNvPr id="62615" name="グループ化 37"/>
          <p:cNvGrpSpPr>
            <a:grpSpLocks/>
          </p:cNvGrpSpPr>
          <p:nvPr/>
        </p:nvGrpSpPr>
        <p:grpSpPr bwMode="auto">
          <a:xfrm>
            <a:off x="2627313" y="200025"/>
            <a:ext cx="3816350" cy="708025"/>
            <a:chOff x="-2196752" y="919753"/>
            <a:chExt cx="3816424" cy="709047"/>
          </a:xfrm>
        </p:grpSpPr>
        <p:sp>
          <p:nvSpPr>
            <p:cNvPr id="39" name="Text Box 3"/>
            <p:cNvSpPr txBox="1">
              <a:spLocks noChangeArrowheads="1"/>
            </p:cNvSpPr>
            <p:nvPr/>
          </p:nvSpPr>
          <p:spPr bwMode="auto">
            <a:xfrm>
              <a:off x="-2196752" y="919753"/>
              <a:ext cx="3529080" cy="276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400">
                  <a:solidFill>
                    <a:schemeClr val="tx1"/>
                  </a:solidFill>
                  <a:latin typeface="Times New Roman" pitchFamily="18" charset="0"/>
                  <a:ea typeface="ＭＳ Ｐゴシック" pitchFamily="50" charset="-128"/>
                </a:defRPr>
              </a:lvl1pPr>
              <a:lvl2pPr marL="742950" indent="-285750">
                <a:spcBef>
                  <a:spcPct val="20000"/>
                </a:spcBef>
                <a:buChar char="–"/>
                <a:defRPr kumimoji="1" sz="3000">
                  <a:solidFill>
                    <a:schemeClr val="tx1"/>
                  </a:solidFill>
                  <a:latin typeface="Times New Roman" pitchFamily="18" charset="0"/>
                  <a:ea typeface="ＭＳ Ｐゴシック" pitchFamily="50" charset="-128"/>
                </a:defRPr>
              </a:lvl2pPr>
              <a:lvl3pPr marL="1143000" indent="-228600">
                <a:spcBef>
                  <a:spcPct val="20000"/>
                </a:spcBef>
                <a:buChar char="•"/>
                <a:defRPr kumimoji="1" sz="2600">
                  <a:solidFill>
                    <a:schemeClr val="tx1"/>
                  </a:solidFill>
                  <a:latin typeface="Times New Roman" pitchFamily="18" charset="0"/>
                  <a:ea typeface="ＭＳ Ｐゴシック" pitchFamily="50" charset="-128"/>
                </a:defRPr>
              </a:lvl3pPr>
              <a:lvl4pPr marL="1600200" indent="-228600">
                <a:spcBef>
                  <a:spcPct val="20000"/>
                </a:spcBef>
                <a:buChar char="–"/>
                <a:defRPr kumimoji="1" sz="2100">
                  <a:solidFill>
                    <a:schemeClr val="tx1"/>
                  </a:solidFill>
                  <a:latin typeface="Times New Roman" pitchFamily="18" charset="0"/>
                  <a:ea typeface="ＭＳ Ｐゴシック" pitchFamily="50" charset="-128"/>
                </a:defRPr>
              </a:lvl4pPr>
              <a:lvl5pPr marL="2057400" indent="-228600">
                <a:spcBef>
                  <a:spcPct val="20000"/>
                </a:spcBef>
                <a:buChar char="»"/>
                <a:defRPr kumimoji="1" sz="21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9pPr>
            </a:lstStyle>
            <a:p>
              <a:pPr eaLnBrk="1" fontAlgn="auto" hangingPunct="1">
                <a:spcBef>
                  <a:spcPct val="50000"/>
                </a:spcBef>
                <a:spcAft>
                  <a:spcPts val="0"/>
                </a:spcAft>
                <a:buFontTx/>
                <a:buNone/>
                <a:defRPr/>
              </a:pPr>
              <a:r>
                <a:rPr lang="en-US" altLang="ja-JP" sz="1200" b="0" kern="0" dirty="0">
                  <a:solidFill>
                    <a:prstClr val="black"/>
                  </a:solidFill>
                </a:rPr>
                <a:t>〔</a:t>
              </a:r>
              <a:r>
                <a:rPr lang="ja-JP" altLang="en-US" sz="1200" b="0" kern="0" dirty="0">
                  <a:solidFill>
                    <a:prstClr val="black"/>
                  </a:solidFill>
                </a:rPr>
                <a:t>前提条件</a:t>
              </a:r>
              <a:r>
                <a:rPr lang="en-US" altLang="ja-JP" sz="1200" b="0" kern="0" dirty="0">
                  <a:solidFill>
                    <a:prstClr val="black"/>
                  </a:solidFill>
                </a:rPr>
                <a:t>〕</a:t>
              </a:r>
              <a:endParaRPr lang="ja-JP" altLang="en-US" sz="1200" b="0" kern="0" dirty="0">
                <a:solidFill>
                  <a:prstClr val="black"/>
                </a:solidFill>
              </a:endParaRPr>
            </a:p>
          </p:txBody>
        </p:sp>
        <p:sp>
          <p:nvSpPr>
            <p:cNvPr id="40" name="Text Box 3"/>
            <p:cNvSpPr txBox="1">
              <a:spLocks noChangeArrowheads="1"/>
            </p:cNvSpPr>
            <p:nvPr/>
          </p:nvSpPr>
          <p:spPr bwMode="auto">
            <a:xfrm>
              <a:off x="-2196752" y="1124837"/>
              <a:ext cx="3529080" cy="276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400">
                  <a:solidFill>
                    <a:schemeClr val="tx1"/>
                  </a:solidFill>
                  <a:latin typeface="Times New Roman" pitchFamily="18" charset="0"/>
                  <a:ea typeface="ＭＳ Ｐゴシック" pitchFamily="50" charset="-128"/>
                </a:defRPr>
              </a:lvl1pPr>
              <a:lvl2pPr marL="742950" indent="-285750">
                <a:spcBef>
                  <a:spcPct val="20000"/>
                </a:spcBef>
                <a:buChar char="–"/>
                <a:defRPr kumimoji="1" sz="3000">
                  <a:solidFill>
                    <a:schemeClr val="tx1"/>
                  </a:solidFill>
                  <a:latin typeface="Times New Roman" pitchFamily="18" charset="0"/>
                  <a:ea typeface="ＭＳ Ｐゴシック" pitchFamily="50" charset="-128"/>
                </a:defRPr>
              </a:lvl2pPr>
              <a:lvl3pPr marL="1143000" indent="-228600">
                <a:spcBef>
                  <a:spcPct val="20000"/>
                </a:spcBef>
                <a:buChar char="•"/>
                <a:defRPr kumimoji="1" sz="2600">
                  <a:solidFill>
                    <a:schemeClr val="tx1"/>
                  </a:solidFill>
                  <a:latin typeface="Times New Roman" pitchFamily="18" charset="0"/>
                  <a:ea typeface="ＭＳ Ｐゴシック" pitchFamily="50" charset="-128"/>
                </a:defRPr>
              </a:lvl3pPr>
              <a:lvl4pPr marL="1600200" indent="-228600">
                <a:spcBef>
                  <a:spcPct val="20000"/>
                </a:spcBef>
                <a:buChar char="–"/>
                <a:defRPr kumimoji="1" sz="2100">
                  <a:solidFill>
                    <a:schemeClr val="tx1"/>
                  </a:solidFill>
                  <a:latin typeface="Times New Roman" pitchFamily="18" charset="0"/>
                  <a:ea typeface="ＭＳ Ｐゴシック" pitchFamily="50" charset="-128"/>
                </a:defRPr>
              </a:lvl4pPr>
              <a:lvl5pPr marL="2057400" indent="-228600">
                <a:spcBef>
                  <a:spcPct val="20000"/>
                </a:spcBef>
                <a:buChar char="»"/>
                <a:defRPr kumimoji="1" sz="21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9pPr>
            </a:lstStyle>
            <a:p>
              <a:pPr eaLnBrk="1" fontAlgn="auto" hangingPunct="1">
                <a:spcBef>
                  <a:spcPct val="50000"/>
                </a:spcBef>
                <a:spcAft>
                  <a:spcPts val="0"/>
                </a:spcAft>
                <a:buFontTx/>
                <a:buNone/>
                <a:defRPr/>
              </a:pPr>
              <a:r>
                <a:rPr lang="ja-JP" altLang="en-US" sz="1200" b="0" kern="0" dirty="0">
                  <a:solidFill>
                    <a:prstClr val="black"/>
                  </a:solidFill>
                </a:rPr>
                <a:t>・作業者の増員、入れ替え不可</a:t>
              </a:r>
            </a:p>
          </p:txBody>
        </p:sp>
        <p:sp>
          <p:nvSpPr>
            <p:cNvPr id="41" name="Text Box 3"/>
            <p:cNvSpPr txBox="1">
              <a:spLocks noChangeArrowheads="1"/>
            </p:cNvSpPr>
            <p:nvPr/>
          </p:nvSpPr>
          <p:spPr bwMode="auto">
            <a:xfrm>
              <a:off x="-2196752" y="1352176"/>
              <a:ext cx="3816424" cy="276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400">
                  <a:solidFill>
                    <a:schemeClr val="tx1"/>
                  </a:solidFill>
                  <a:latin typeface="Times New Roman" pitchFamily="18" charset="0"/>
                  <a:ea typeface="ＭＳ Ｐゴシック" pitchFamily="50" charset="-128"/>
                </a:defRPr>
              </a:lvl1pPr>
              <a:lvl2pPr marL="742950" indent="-285750">
                <a:spcBef>
                  <a:spcPct val="20000"/>
                </a:spcBef>
                <a:buChar char="–"/>
                <a:defRPr kumimoji="1" sz="3000">
                  <a:solidFill>
                    <a:schemeClr val="tx1"/>
                  </a:solidFill>
                  <a:latin typeface="Times New Roman" pitchFamily="18" charset="0"/>
                  <a:ea typeface="ＭＳ Ｐゴシック" pitchFamily="50" charset="-128"/>
                </a:defRPr>
              </a:lvl2pPr>
              <a:lvl3pPr marL="1143000" indent="-228600">
                <a:spcBef>
                  <a:spcPct val="20000"/>
                </a:spcBef>
                <a:buChar char="•"/>
                <a:defRPr kumimoji="1" sz="2600">
                  <a:solidFill>
                    <a:schemeClr val="tx1"/>
                  </a:solidFill>
                  <a:latin typeface="Times New Roman" pitchFamily="18" charset="0"/>
                  <a:ea typeface="ＭＳ Ｐゴシック" pitchFamily="50" charset="-128"/>
                </a:defRPr>
              </a:lvl3pPr>
              <a:lvl4pPr marL="1600200" indent="-228600">
                <a:spcBef>
                  <a:spcPct val="20000"/>
                </a:spcBef>
                <a:buChar char="–"/>
                <a:defRPr kumimoji="1" sz="2100">
                  <a:solidFill>
                    <a:schemeClr val="tx1"/>
                  </a:solidFill>
                  <a:latin typeface="Times New Roman" pitchFamily="18" charset="0"/>
                  <a:ea typeface="ＭＳ Ｐゴシック" pitchFamily="50" charset="-128"/>
                </a:defRPr>
              </a:lvl4pPr>
              <a:lvl5pPr marL="2057400" indent="-228600">
                <a:spcBef>
                  <a:spcPct val="20000"/>
                </a:spcBef>
                <a:buChar char="»"/>
                <a:defRPr kumimoji="1" sz="21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9pPr>
            </a:lstStyle>
            <a:p>
              <a:pPr eaLnBrk="1" fontAlgn="auto" hangingPunct="1">
                <a:spcBef>
                  <a:spcPct val="50000"/>
                </a:spcBef>
                <a:spcAft>
                  <a:spcPts val="0"/>
                </a:spcAft>
                <a:buFontTx/>
                <a:buNone/>
                <a:defRPr/>
              </a:pPr>
              <a:r>
                <a:rPr lang="ja-JP" altLang="en-US" sz="1200" b="0" kern="0" dirty="0">
                  <a:solidFill>
                    <a:prstClr val="black"/>
                  </a:solidFill>
                </a:rPr>
                <a:t>・パズルの固定やピースへのマーキング・細工は失格</a:t>
              </a:r>
            </a:p>
          </p:txBody>
        </p:sp>
      </p:grpSp>
      <p:sp>
        <p:nvSpPr>
          <p:cNvPr id="42" name="正方形/長方形 41"/>
          <p:cNvSpPr/>
          <p:nvPr/>
        </p:nvSpPr>
        <p:spPr>
          <a:xfrm>
            <a:off x="537301" y="1985733"/>
            <a:ext cx="722331" cy="821423"/>
          </a:xfrm>
          <a:prstGeom prst="rect">
            <a:avLst/>
          </a:prstGeom>
          <a:noFill/>
          <a:ln w="38100" cap="flat" cmpd="sng" algn="ctr">
            <a:solidFill>
              <a:srgbClr val="FF0000"/>
            </a:solidFill>
            <a:prstDash val="sysDot"/>
          </a:ln>
          <a:effectLst/>
        </p:spPr>
        <p:txBody>
          <a:bodyPr anchor="ctr"/>
          <a:lstStyle/>
          <a:p>
            <a:pPr algn="ctr" eaLnBrk="1" fontAlgn="auto" hangingPunct="1">
              <a:spcBef>
                <a:spcPts val="0"/>
              </a:spcBef>
              <a:spcAft>
                <a:spcPts val="0"/>
              </a:spcAft>
              <a:defRPr/>
            </a:pPr>
            <a:endParaRPr kumimoji="0" lang="ja-JP" altLang="en-US" sz="1800" b="0" kern="0">
              <a:solidFill>
                <a:prstClr val="black"/>
              </a:solidFill>
              <a:latin typeface="Calibri"/>
              <a:ea typeface="ＭＳ Ｐゴシック" panose="020B0600070205080204" pitchFamily="50" charset="-128"/>
            </a:endParaRPr>
          </a:p>
        </p:txBody>
      </p:sp>
      <p:sp>
        <p:nvSpPr>
          <p:cNvPr id="46" name="正方形/長方形 45"/>
          <p:cNvSpPr/>
          <p:nvPr/>
        </p:nvSpPr>
        <p:spPr>
          <a:xfrm>
            <a:off x="537300" y="2939658"/>
            <a:ext cx="722331" cy="1145087"/>
          </a:xfrm>
          <a:prstGeom prst="rect">
            <a:avLst/>
          </a:prstGeom>
          <a:noFill/>
          <a:ln w="38100" cap="flat" cmpd="sng" algn="ctr">
            <a:solidFill>
              <a:srgbClr val="FF0000"/>
            </a:solidFill>
            <a:prstDash val="sysDot"/>
          </a:ln>
          <a:effectLst/>
        </p:spPr>
        <p:txBody>
          <a:bodyPr anchor="ctr"/>
          <a:lstStyle/>
          <a:p>
            <a:pPr algn="ctr" eaLnBrk="1" fontAlgn="auto" hangingPunct="1">
              <a:spcBef>
                <a:spcPts val="0"/>
              </a:spcBef>
              <a:spcAft>
                <a:spcPts val="0"/>
              </a:spcAft>
              <a:defRPr/>
            </a:pPr>
            <a:endParaRPr kumimoji="0" lang="ja-JP" altLang="en-US" sz="1800" b="0" kern="0">
              <a:solidFill>
                <a:prstClr val="black"/>
              </a:solidFill>
              <a:latin typeface="Calibri"/>
              <a:ea typeface="ＭＳ Ｐゴシック" panose="020B0600070205080204" pitchFamily="50" charset="-128"/>
            </a:endParaRPr>
          </a:p>
        </p:txBody>
      </p:sp>
      <p:sp>
        <p:nvSpPr>
          <p:cNvPr id="47" name="正方形/長方形 46"/>
          <p:cNvSpPr/>
          <p:nvPr/>
        </p:nvSpPr>
        <p:spPr>
          <a:xfrm>
            <a:off x="537299" y="4217247"/>
            <a:ext cx="722331" cy="544164"/>
          </a:xfrm>
          <a:prstGeom prst="rect">
            <a:avLst/>
          </a:prstGeom>
          <a:noFill/>
          <a:ln w="38100" cap="flat" cmpd="sng" algn="ctr">
            <a:solidFill>
              <a:srgbClr val="FF0000"/>
            </a:solidFill>
            <a:prstDash val="sysDot"/>
          </a:ln>
          <a:effectLst/>
        </p:spPr>
        <p:txBody>
          <a:bodyPr anchor="ctr"/>
          <a:lstStyle/>
          <a:p>
            <a:pPr algn="ctr" eaLnBrk="1" fontAlgn="auto" hangingPunct="1">
              <a:spcBef>
                <a:spcPts val="0"/>
              </a:spcBef>
              <a:spcAft>
                <a:spcPts val="0"/>
              </a:spcAft>
              <a:defRPr/>
            </a:pPr>
            <a:endParaRPr kumimoji="0" lang="ja-JP" altLang="en-US" sz="1800" b="0" kern="0">
              <a:solidFill>
                <a:prstClr val="black"/>
              </a:solidFill>
              <a:latin typeface="Calibri"/>
              <a:ea typeface="ＭＳ Ｐゴシック" panose="020B0600070205080204" pitchFamily="50" charset="-128"/>
            </a:endParaRPr>
          </a:p>
        </p:txBody>
      </p:sp>
      <p:sp>
        <p:nvSpPr>
          <p:cNvPr id="56" name="Text Box 28"/>
          <p:cNvSpPr txBox="1">
            <a:spLocks noChangeArrowheads="1"/>
          </p:cNvSpPr>
          <p:nvPr/>
        </p:nvSpPr>
        <p:spPr bwMode="auto">
          <a:xfrm>
            <a:off x="7164388" y="188913"/>
            <a:ext cx="1795462" cy="292100"/>
          </a:xfrm>
          <a:prstGeom prst="rect">
            <a:avLst/>
          </a:prstGeom>
          <a:noFill/>
          <a:ln w="9525">
            <a:solidFill>
              <a:sysClr val="windowText" lastClr="000000"/>
            </a:solidFill>
            <a:miter lim="800000"/>
            <a:headEnd/>
            <a:tailEnd/>
          </a:ln>
          <a:extLst>
            <a:ext uri="{909E8E84-426E-40DD-AFC4-6F175D3DCCD1}">
              <a14:hiddenFill xmlns:a14="http://schemas.microsoft.com/office/drawing/2010/main">
                <a:solidFill>
                  <a:srgbClr val="FFFFFF"/>
                </a:solidFill>
              </a14:hiddenFill>
            </a:ext>
          </a:extLst>
        </p:spPr>
        <p:txBody>
          <a:bodyPr rIns="54000">
            <a:spAutoFit/>
          </a:bodyPr>
          <a:lstStyle>
            <a:lvl1pPr>
              <a:spcBef>
                <a:spcPct val="20000"/>
              </a:spcBef>
              <a:buChar char="•"/>
              <a:defRPr kumimoji="1" sz="3400">
                <a:solidFill>
                  <a:schemeClr val="tx1"/>
                </a:solidFill>
                <a:latin typeface="Times New Roman" pitchFamily="18" charset="0"/>
                <a:ea typeface="ＭＳ Ｐゴシック" pitchFamily="50" charset="-128"/>
              </a:defRPr>
            </a:lvl1pPr>
            <a:lvl2pPr marL="742950" indent="-285750">
              <a:spcBef>
                <a:spcPct val="20000"/>
              </a:spcBef>
              <a:buChar char="–"/>
              <a:defRPr kumimoji="1" sz="3000">
                <a:solidFill>
                  <a:schemeClr val="tx1"/>
                </a:solidFill>
                <a:latin typeface="Times New Roman" pitchFamily="18" charset="0"/>
                <a:ea typeface="ＭＳ Ｐゴシック" pitchFamily="50" charset="-128"/>
              </a:defRPr>
            </a:lvl2pPr>
            <a:lvl3pPr marL="1143000" indent="-228600">
              <a:spcBef>
                <a:spcPct val="20000"/>
              </a:spcBef>
              <a:buChar char="•"/>
              <a:defRPr kumimoji="1" sz="2600">
                <a:solidFill>
                  <a:schemeClr val="tx1"/>
                </a:solidFill>
                <a:latin typeface="Times New Roman" pitchFamily="18" charset="0"/>
                <a:ea typeface="ＭＳ Ｐゴシック" pitchFamily="50" charset="-128"/>
              </a:defRPr>
            </a:lvl3pPr>
            <a:lvl4pPr marL="1600200" indent="-228600">
              <a:spcBef>
                <a:spcPct val="20000"/>
              </a:spcBef>
              <a:buChar char="–"/>
              <a:defRPr kumimoji="1" sz="2100">
                <a:solidFill>
                  <a:schemeClr val="tx1"/>
                </a:solidFill>
                <a:latin typeface="Times New Roman" pitchFamily="18" charset="0"/>
                <a:ea typeface="ＭＳ Ｐゴシック" pitchFamily="50" charset="-128"/>
              </a:defRPr>
            </a:lvl4pPr>
            <a:lvl5pPr marL="2057400" indent="-228600">
              <a:spcBef>
                <a:spcPct val="20000"/>
              </a:spcBef>
              <a:buChar char="»"/>
              <a:defRPr kumimoji="1" sz="21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9pPr>
          </a:lstStyle>
          <a:p>
            <a:pPr algn="ctr" eaLnBrk="1" fontAlgn="auto" hangingPunct="1">
              <a:spcBef>
                <a:spcPct val="50000"/>
              </a:spcBef>
              <a:spcAft>
                <a:spcPts val="0"/>
              </a:spcAft>
              <a:buFontTx/>
              <a:buNone/>
              <a:defRPr/>
            </a:pPr>
            <a:r>
              <a:rPr lang="zh-TW" altLang="en-US" sz="1300" b="0" kern="0" dirty="0">
                <a:solidFill>
                  <a:prstClr val="black"/>
                </a:solidFill>
                <a:latin typeface="Meiryo UI" pitchFamily="50" charset="-128"/>
                <a:ea typeface="Meiryo UI" pitchFamily="50" charset="-128"/>
                <a:cs typeface="Meiryo UI" pitchFamily="50" charset="-128"/>
              </a:rPr>
              <a:t>課題達成型</a:t>
            </a:r>
            <a:r>
              <a:rPr lang="ja-JP" altLang="en-US" sz="1300" b="0" kern="0" dirty="0">
                <a:solidFill>
                  <a:prstClr val="black"/>
                </a:solidFill>
                <a:latin typeface="Meiryo UI" pitchFamily="50" charset="-128"/>
                <a:ea typeface="Meiryo UI" pitchFamily="50" charset="-128"/>
                <a:cs typeface="Meiryo UI" pitchFamily="50" charset="-128"/>
              </a:rPr>
              <a:t>入門コース</a:t>
            </a:r>
          </a:p>
        </p:txBody>
      </p:sp>
    </p:spTree>
    <p:extLst>
      <p:ext uri="{BB962C8B-B14F-4D97-AF65-F5344CB8AC3E}">
        <p14:creationId xmlns:p14="http://schemas.microsoft.com/office/powerpoint/2010/main" val="63821528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表 5"/>
          <p:cNvGraphicFramePr>
            <a:graphicFrameLocks noGrp="1"/>
          </p:cNvGraphicFramePr>
          <p:nvPr/>
        </p:nvGraphicFramePr>
        <p:xfrm>
          <a:off x="5328" y="1648559"/>
          <a:ext cx="4998720" cy="4937760"/>
        </p:xfrm>
        <a:graphic>
          <a:graphicData uri="http://schemas.openxmlformats.org/drawingml/2006/table">
            <a:tbl>
              <a:tblPr firstRow="1" bandRow="1">
                <a:tableStyleId>{5C22544A-7EE6-4342-B048-85BDC9FD1C3A}</a:tableStyleId>
              </a:tblPr>
              <a:tblGrid>
                <a:gridCol w="208280">
                  <a:extLst>
                    <a:ext uri="{9D8B030D-6E8A-4147-A177-3AD203B41FA5}">
                      <a16:colId xmlns:a16="http://schemas.microsoft.com/office/drawing/2014/main" val="20000"/>
                    </a:ext>
                  </a:extLst>
                </a:gridCol>
                <a:gridCol w="416560">
                  <a:extLst>
                    <a:ext uri="{9D8B030D-6E8A-4147-A177-3AD203B41FA5}">
                      <a16:colId xmlns:a16="http://schemas.microsoft.com/office/drawing/2014/main" val="20001"/>
                    </a:ext>
                  </a:extLst>
                </a:gridCol>
                <a:gridCol w="208280">
                  <a:extLst>
                    <a:ext uri="{9D8B030D-6E8A-4147-A177-3AD203B41FA5}">
                      <a16:colId xmlns:a16="http://schemas.microsoft.com/office/drawing/2014/main" val="20002"/>
                    </a:ext>
                  </a:extLst>
                </a:gridCol>
                <a:gridCol w="208280">
                  <a:extLst>
                    <a:ext uri="{9D8B030D-6E8A-4147-A177-3AD203B41FA5}">
                      <a16:colId xmlns:a16="http://schemas.microsoft.com/office/drawing/2014/main" val="20003"/>
                    </a:ext>
                  </a:extLst>
                </a:gridCol>
                <a:gridCol w="208280">
                  <a:extLst>
                    <a:ext uri="{9D8B030D-6E8A-4147-A177-3AD203B41FA5}">
                      <a16:colId xmlns:a16="http://schemas.microsoft.com/office/drawing/2014/main" val="20004"/>
                    </a:ext>
                  </a:extLst>
                </a:gridCol>
                <a:gridCol w="208280">
                  <a:extLst>
                    <a:ext uri="{9D8B030D-6E8A-4147-A177-3AD203B41FA5}">
                      <a16:colId xmlns:a16="http://schemas.microsoft.com/office/drawing/2014/main" val="20005"/>
                    </a:ext>
                  </a:extLst>
                </a:gridCol>
                <a:gridCol w="208280">
                  <a:extLst>
                    <a:ext uri="{9D8B030D-6E8A-4147-A177-3AD203B41FA5}">
                      <a16:colId xmlns:a16="http://schemas.microsoft.com/office/drawing/2014/main" val="20006"/>
                    </a:ext>
                  </a:extLst>
                </a:gridCol>
                <a:gridCol w="208280">
                  <a:extLst>
                    <a:ext uri="{9D8B030D-6E8A-4147-A177-3AD203B41FA5}">
                      <a16:colId xmlns:a16="http://schemas.microsoft.com/office/drawing/2014/main" val="20007"/>
                    </a:ext>
                  </a:extLst>
                </a:gridCol>
                <a:gridCol w="208280">
                  <a:extLst>
                    <a:ext uri="{9D8B030D-6E8A-4147-A177-3AD203B41FA5}">
                      <a16:colId xmlns:a16="http://schemas.microsoft.com/office/drawing/2014/main" val="20008"/>
                    </a:ext>
                  </a:extLst>
                </a:gridCol>
                <a:gridCol w="208280">
                  <a:extLst>
                    <a:ext uri="{9D8B030D-6E8A-4147-A177-3AD203B41FA5}">
                      <a16:colId xmlns:a16="http://schemas.microsoft.com/office/drawing/2014/main" val="20009"/>
                    </a:ext>
                  </a:extLst>
                </a:gridCol>
                <a:gridCol w="208280">
                  <a:extLst>
                    <a:ext uri="{9D8B030D-6E8A-4147-A177-3AD203B41FA5}">
                      <a16:colId xmlns:a16="http://schemas.microsoft.com/office/drawing/2014/main" val="20010"/>
                    </a:ext>
                  </a:extLst>
                </a:gridCol>
                <a:gridCol w="208280">
                  <a:extLst>
                    <a:ext uri="{9D8B030D-6E8A-4147-A177-3AD203B41FA5}">
                      <a16:colId xmlns:a16="http://schemas.microsoft.com/office/drawing/2014/main" val="20011"/>
                    </a:ext>
                  </a:extLst>
                </a:gridCol>
                <a:gridCol w="208280">
                  <a:extLst>
                    <a:ext uri="{9D8B030D-6E8A-4147-A177-3AD203B41FA5}">
                      <a16:colId xmlns:a16="http://schemas.microsoft.com/office/drawing/2014/main" val="20012"/>
                    </a:ext>
                  </a:extLst>
                </a:gridCol>
                <a:gridCol w="208280">
                  <a:extLst>
                    <a:ext uri="{9D8B030D-6E8A-4147-A177-3AD203B41FA5}">
                      <a16:colId xmlns:a16="http://schemas.microsoft.com/office/drawing/2014/main" val="20013"/>
                    </a:ext>
                  </a:extLst>
                </a:gridCol>
                <a:gridCol w="208280">
                  <a:extLst>
                    <a:ext uri="{9D8B030D-6E8A-4147-A177-3AD203B41FA5}">
                      <a16:colId xmlns:a16="http://schemas.microsoft.com/office/drawing/2014/main" val="20014"/>
                    </a:ext>
                  </a:extLst>
                </a:gridCol>
                <a:gridCol w="208280">
                  <a:extLst>
                    <a:ext uri="{9D8B030D-6E8A-4147-A177-3AD203B41FA5}">
                      <a16:colId xmlns:a16="http://schemas.microsoft.com/office/drawing/2014/main" val="20015"/>
                    </a:ext>
                  </a:extLst>
                </a:gridCol>
                <a:gridCol w="208280">
                  <a:extLst>
                    <a:ext uri="{9D8B030D-6E8A-4147-A177-3AD203B41FA5}">
                      <a16:colId xmlns:a16="http://schemas.microsoft.com/office/drawing/2014/main" val="20016"/>
                    </a:ext>
                  </a:extLst>
                </a:gridCol>
                <a:gridCol w="208280">
                  <a:extLst>
                    <a:ext uri="{9D8B030D-6E8A-4147-A177-3AD203B41FA5}">
                      <a16:colId xmlns:a16="http://schemas.microsoft.com/office/drawing/2014/main" val="20017"/>
                    </a:ext>
                  </a:extLst>
                </a:gridCol>
                <a:gridCol w="208280">
                  <a:extLst>
                    <a:ext uri="{9D8B030D-6E8A-4147-A177-3AD203B41FA5}">
                      <a16:colId xmlns:a16="http://schemas.microsoft.com/office/drawing/2014/main" val="20018"/>
                    </a:ext>
                  </a:extLst>
                </a:gridCol>
                <a:gridCol w="208280">
                  <a:extLst>
                    <a:ext uri="{9D8B030D-6E8A-4147-A177-3AD203B41FA5}">
                      <a16:colId xmlns:a16="http://schemas.microsoft.com/office/drawing/2014/main" val="20019"/>
                    </a:ext>
                  </a:extLst>
                </a:gridCol>
                <a:gridCol w="208280">
                  <a:extLst>
                    <a:ext uri="{9D8B030D-6E8A-4147-A177-3AD203B41FA5}">
                      <a16:colId xmlns:a16="http://schemas.microsoft.com/office/drawing/2014/main" val="20020"/>
                    </a:ext>
                  </a:extLst>
                </a:gridCol>
                <a:gridCol w="208280">
                  <a:extLst>
                    <a:ext uri="{9D8B030D-6E8A-4147-A177-3AD203B41FA5}">
                      <a16:colId xmlns:a16="http://schemas.microsoft.com/office/drawing/2014/main" val="20021"/>
                    </a:ext>
                  </a:extLst>
                </a:gridCol>
                <a:gridCol w="208280">
                  <a:extLst>
                    <a:ext uri="{9D8B030D-6E8A-4147-A177-3AD203B41FA5}">
                      <a16:colId xmlns:a16="http://schemas.microsoft.com/office/drawing/2014/main" val="20022"/>
                    </a:ext>
                  </a:extLst>
                </a:gridCol>
              </a:tblGrid>
              <a:tr h="273600">
                <a:tc>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18">
                  <a:txBody>
                    <a:bodyPr/>
                    <a:lstStyle/>
                    <a:p>
                      <a:pPr marL="0" indent="0" algn="ctr"/>
                      <a:r>
                        <a:rPr lang="ja-JP" altLang="en-US" sz="1200" b="0" dirty="0">
                          <a:solidFill>
                            <a:schemeClr val="tx1"/>
                          </a:solidFill>
                          <a:latin typeface="+mn-ea"/>
                          <a:ea typeface="+mn-ea"/>
                        </a:rPr>
                        <a:t>完成時間を　　　</a:t>
                      </a:r>
                    </a:p>
                    <a:p>
                      <a:pPr marL="0" indent="0" algn="ctr"/>
                      <a:r>
                        <a:rPr lang="ja-JP" altLang="en-US" sz="1200" b="0" dirty="0">
                          <a:solidFill>
                            <a:schemeClr val="tx1"/>
                          </a:solidFill>
                          <a:latin typeface="+mn-ea"/>
                          <a:ea typeface="+mn-ea"/>
                        </a:rPr>
                        <a:t>　分</a:t>
                      </a:r>
                      <a:br>
                        <a:rPr lang="ja-JP" altLang="en-US" sz="1200" b="0" dirty="0">
                          <a:solidFill>
                            <a:schemeClr val="tx1"/>
                          </a:solidFill>
                          <a:latin typeface="+mn-ea"/>
                          <a:ea typeface="+mn-ea"/>
                        </a:rPr>
                      </a:br>
                      <a:r>
                        <a:rPr lang="ja-JP" altLang="en-US" sz="1200" b="0" dirty="0">
                          <a:solidFill>
                            <a:schemeClr val="tx1"/>
                          </a:solidFill>
                          <a:latin typeface="+mn-ea"/>
                          <a:ea typeface="+mn-ea"/>
                        </a:rPr>
                        <a:t/>
                      </a:r>
                      <a:br>
                        <a:rPr lang="ja-JP" altLang="en-US" sz="1200" b="0" dirty="0">
                          <a:solidFill>
                            <a:schemeClr val="tx1"/>
                          </a:solidFill>
                          <a:latin typeface="+mn-ea"/>
                          <a:ea typeface="+mn-ea"/>
                        </a:rPr>
                      </a:br>
                      <a:r>
                        <a:rPr lang="ja-JP" altLang="en-US" sz="1200" b="0" dirty="0">
                          <a:solidFill>
                            <a:schemeClr val="tx1"/>
                          </a:solidFill>
                          <a:latin typeface="+mn-ea"/>
                          <a:ea typeface="+mn-ea"/>
                        </a:rPr>
                        <a:t>　　秒短縮させ競技会で記録更新するには</a:t>
                      </a:r>
                    </a:p>
                  </a:txBody>
                  <a:tcPr anchor="ctr">
                    <a:lnL w="38100" cap="flat" cmpd="sng" algn="ctr">
                      <a:solidFill>
                        <a:srgbClr val="FF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dirty="0">
                        <a:latin typeface="+mn-ea"/>
                        <a:ea typeface="+mn-ea"/>
                      </a:endParaRPr>
                    </a:p>
                  </a:txBody>
                  <a:tcPr anchor="ctr">
                    <a:lnL w="38100" cap="flat" cmpd="sng" algn="ctr">
                      <a:solidFill>
                        <a:srgbClr val="FF000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gridSpan="7">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300" b="0" u="none" dirty="0">
                          <a:solidFill>
                            <a:schemeClr val="tx1"/>
                          </a:solidFill>
                          <a:latin typeface="HGP創英角ｺﾞｼｯｸUB" pitchFamily="50" charset="-128"/>
                          <a:ea typeface="HGP創英角ｺﾞｼｯｸUB" pitchFamily="50" charset="-128"/>
                        </a:rPr>
                        <a:t>作業を効率化する</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gridSpan="8">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b="0" dirty="0">
                          <a:solidFill>
                            <a:schemeClr val="tx1"/>
                          </a:solidFill>
                          <a:latin typeface="+mn-ea"/>
                          <a:ea typeface="+mn-ea"/>
                        </a:rPr>
                        <a:t>移動や手待ち時間を</a:t>
                      </a: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b="0" dirty="0">
                          <a:solidFill>
                            <a:schemeClr val="tx1"/>
                          </a:solidFill>
                          <a:latin typeface="+mn-ea"/>
                          <a:ea typeface="+mn-ea"/>
                        </a:rPr>
                        <a:t>把握する</a:t>
                      </a:r>
                      <a:endParaRPr lang="en-US" sz="1200" b="0" dirty="0">
                        <a:solidFill>
                          <a:schemeClr val="tx1"/>
                        </a:solidFill>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273600">
                <a:tc>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algn="ctr"/>
                      <a:endParaRPr lang="en-US" sz="1200"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dirty="0">
                        <a:latin typeface="+mn-ea"/>
                        <a:ea typeface="+mn-ea"/>
                      </a:endParaRPr>
                    </a:p>
                  </a:txBody>
                  <a:tcPr anchor="ctr">
                    <a:lnL w="38100" cap="flat" cmpd="sng" algn="ctr">
                      <a:solidFill>
                        <a:srgbClr val="FF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gridSpan="7" vMerge="1">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gridSpan="8" vMerge="1">
                  <a:txBody>
                    <a:bodyPr/>
                    <a:lstStyle/>
                    <a:p>
                      <a:endParaRPr lang="en-US" sz="1000"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000" dirty="0">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000" dirty="0">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000" dirty="0">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000" dirty="0">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000" dirty="0">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000" dirty="0">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000" dirty="0">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273600">
                <a:tc>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US" sz="1200" dirty="0"/>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38100" cap="flat" cmpd="sng" algn="ctr">
                      <a:solidFill>
                        <a:srgbClr val="FF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273600">
                <a:tc>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US" sz="1200" dirty="0"/>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38100" cap="flat" cmpd="sng" algn="ctr">
                      <a:solidFill>
                        <a:srgbClr val="FF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gridSpan="8">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dirty="0">
                        <a:solidFill>
                          <a:schemeClr val="bg1"/>
                        </a:solidFill>
                        <a:latin typeface="+mn-ea"/>
                        <a:ea typeface="+mn-ea"/>
                      </a:endParaRPr>
                    </a:p>
                  </a:txBody>
                  <a:tcPr anchor="ctr">
                    <a:lnL w="38100" cap="flat" cmpd="sng" algn="ctr">
                      <a:solidFill>
                        <a:srgbClr val="FF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38100" cap="flat" cmpd="sng" algn="ctr">
                      <a:solidFill>
                        <a:srgbClr val="FF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273600">
                <a:tc>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US" sz="1200" dirty="0"/>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38100" cap="flat" cmpd="sng" algn="ctr">
                      <a:solidFill>
                        <a:srgbClr val="FF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solidFill>
                        <a:schemeClr val="tx1"/>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gridSpan="7">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300" b="0" u="none" dirty="0">
                        <a:solidFill>
                          <a:schemeClr val="bg1"/>
                        </a:solidFill>
                        <a:latin typeface="HGP創英角ｺﾞｼｯｸUB" pitchFamily="50" charset="-128"/>
                        <a:ea typeface="HGP創英角ｺﾞｼｯｸUB" pitchFamily="50" charset="-128"/>
                      </a:endParaRPr>
                    </a:p>
                  </a:txBody>
                  <a:tcPr anchor="ctr">
                    <a:lnL w="38100" cap="flat" cmpd="sng" algn="ctr">
                      <a:solidFill>
                        <a:srgbClr val="FF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u="none"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38100" cap="flat" cmpd="sng" algn="ctr">
                      <a:solidFill>
                        <a:srgbClr val="FF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solidFill>
                        <a:schemeClr val="tx1"/>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gridSpan="8"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dirty="0">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38100" cap="flat" cmpd="sng" algn="ctr">
                      <a:solidFill>
                        <a:srgbClr val="FF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273600">
                <a:tc>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US" sz="1200" dirty="0"/>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38100" cap="flat" cmpd="sng" algn="ctr">
                      <a:solidFill>
                        <a:srgbClr val="FF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solidFill>
                        <a:schemeClr val="tx1"/>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gridSpan="7" vMerge="1">
                  <a:txBody>
                    <a:bodyPr/>
                    <a:lstStyle/>
                    <a:p>
                      <a:endParaRPr lang="en-US" sz="1200"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u="none"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38100" cap="flat" cmpd="sng" algn="ctr">
                      <a:solidFill>
                        <a:srgbClr val="FF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u="none"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n>
                          <a:solidFill>
                            <a:schemeClr val="bg2"/>
                          </a:solidFill>
                        </a:ln>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273600">
                <a:tc>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US" sz="1200" dirty="0"/>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38100" cap="flat" cmpd="sng" algn="ctr">
                      <a:solidFill>
                        <a:srgbClr val="FF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solidFill>
                        <a:schemeClr val="tx1"/>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gridSpan="8">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dirty="0">
                        <a:solidFill>
                          <a:schemeClr val="bg1"/>
                        </a:solidFill>
                        <a:latin typeface="+mn-ea"/>
                        <a:ea typeface="+mn-ea"/>
                      </a:endParaRPr>
                    </a:p>
                  </a:txBody>
                  <a:tcPr anchor="ctr">
                    <a:lnL w="38100" cap="flat" cmpd="sng" algn="ctr">
                      <a:solidFill>
                        <a:srgbClr val="FF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38100" cap="flat" cmpd="sng" algn="ctr">
                      <a:solidFill>
                        <a:srgbClr val="FF000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r h="273600">
                <a:tc>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US" sz="1200" dirty="0"/>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38100" cap="flat" cmpd="sng" algn="ctr">
                      <a:solidFill>
                        <a:srgbClr val="FF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gridSpan="8"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dirty="0">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38100" cap="flat" cmpd="sng" algn="ctr">
                      <a:solidFill>
                        <a:srgbClr val="FF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7"/>
                  </a:ext>
                </a:extLst>
              </a:tr>
              <a:tr h="273600">
                <a:tc>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US" sz="1200" dirty="0"/>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38100" cap="flat" cmpd="sng" algn="ctr">
                      <a:solidFill>
                        <a:srgbClr val="FF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u="none"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u="none"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8"/>
                  </a:ext>
                </a:extLst>
              </a:tr>
              <a:tr h="273600">
                <a:tc>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US" sz="1200" dirty="0"/>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38100" cap="flat" cmpd="sng" algn="ctr">
                      <a:solidFill>
                        <a:srgbClr val="FF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gridSpan="7">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300" b="0" u="none" dirty="0">
                          <a:solidFill>
                            <a:schemeClr val="tx1"/>
                          </a:solidFill>
                          <a:latin typeface="HGP創英角ｺﾞｼｯｸUB" pitchFamily="50" charset="-128"/>
                          <a:ea typeface="HGP創英角ｺﾞｼｯｸUB" pitchFamily="50" charset="-128"/>
                        </a:rPr>
                        <a:t>最初にパズルの</a:t>
                      </a: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300" b="0" u="none" dirty="0">
                          <a:solidFill>
                            <a:schemeClr val="tx1"/>
                          </a:solidFill>
                          <a:latin typeface="HGP創英角ｺﾞｼｯｸUB" pitchFamily="50" charset="-128"/>
                          <a:ea typeface="HGP創英角ｺﾞｼｯｸUB" pitchFamily="50" charset="-128"/>
                        </a:rPr>
                        <a:t>状態を整える</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u="none"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gridSpan="8">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b="0" dirty="0">
                          <a:latin typeface="+mn-ea"/>
                          <a:ea typeface="+mn-ea"/>
                        </a:rPr>
                        <a:t>段取りを確認する</a:t>
                      </a:r>
                      <a:endParaRPr lang="en-US" sz="1200" b="0"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9"/>
                  </a:ext>
                </a:extLst>
              </a:tr>
              <a:tr h="273600">
                <a:tc>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US" sz="1200" dirty="0"/>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38100" cap="flat" cmpd="sng" algn="ctr">
                      <a:solidFill>
                        <a:srgbClr val="FF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gridSpan="7"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gridSpan="8"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0"/>
                  </a:ext>
                </a:extLst>
              </a:tr>
              <a:tr h="273600">
                <a:tc>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US" sz="1200" dirty="0"/>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38100" cap="flat" cmpd="sng" algn="ctr">
                      <a:solidFill>
                        <a:srgbClr val="FF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u="none"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1"/>
                  </a:ext>
                </a:extLst>
              </a:tr>
              <a:tr h="273600">
                <a:tc>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US" sz="1200" dirty="0"/>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38100" cap="flat" cmpd="sng" algn="ctr">
                      <a:solidFill>
                        <a:srgbClr val="FF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u="none"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gridSpan="8">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b="0" dirty="0">
                          <a:latin typeface="+mn-ea"/>
                          <a:ea typeface="+mn-ea"/>
                        </a:rPr>
                        <a:t>見易い見本にする</a:t>
                      </a:r>
                      <a:endParaRPr lang="en-US" sz="1200" b="0" u="none" dirty="0">
                        <a:solidFill>
                          <a:srgbClr val="FF0000"/>
                        </a:solidFill>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2"/>
                  </a:ext>
                </a:extLst>
              </a:tr>
              <a:tr h="273600">
                <a:tc>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US" sz="1200" dirty="0"/>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38100" cap="flat" cmpd="sng" algn="ctr">
                      <a:solidFill>
                        <a:srgbClr val="FF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gridSpan="7">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300" b="0" u="none" dirty="0">
                          <a:solidFill>
                            <a:schemeClr val="tx1"/>
                          </a:solidFill>
                          <a:latin typeface="HGP創英角ｺﾞｼｯｸUB" pitchFamily="50" charset="-128"/>
                          <a:ea typeface="HGP創英角ｺﾞｼｯｸUB" pitchFamily="50" charset="-128"/>
                        </a:rPr>
                        <a:t>見本を変更する</a:t>
                      </a:r>
                      <a:endParaRPr lang="en-US" sz="1300" b="0" u="none" dirty="0">
                        <a:solidFill>
                          <a:schemeClr val="tx1"/>
                        </a:solidFill>
                        <a:latin typeface="HGP創英角ｺﾞｼｯｸUB" pitchFamily="50" charset="-128"/>
                        <a:ea typeface="HGP創英角ｺﾞｼｯｸUB"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u="none"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gridSpan="8" vMerge="1">
                  <a:txBody>
                    <a:bodyPr/>
                    <a:lstStyle/>
                    <a:p>
                      <a:endParaRPr lang="en-US" sz="1200"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dirty="0">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dirty="0">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dirty="0">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u="none" dirty="0">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dirty="0">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dirty="0">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dirty="0">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3"/>
                  </a:ext>
                </a:extLst>
              </a:tr>
              <a:tr h="273600">
                <a:tc>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US" sz="1200" dirty="0"/>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38100" cap="flat" cmpd="sng" algn="ctr">
                      <a:solidFill>
                        <a:srgbClr val="FF000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gridSpan="7" vMerge="1">
                  <a:txBody>
                    <a:bodyPr/>
                    <a:lstStyle/>
                    <a:p>
                      <a:endParaRPr lang="en-US" sz="1200"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u="none"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u="none"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4"/>
                  </a:ext>
                </a:extLst>
              </a:tr>
              <a:tr h="273600">
                <a:tc>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US" sz="1200" dirty="0"/>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38100" cap="flat" cmpd="sng" algn="ctr">
                      <a:solidFill>
                        <a:srgbClr val="FF000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u="none"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gridSpan="8">
                  <a:txBody>
                    <a:bodyPr/>
                    <a:lstStyle/>
                    <a:p>
                      <a:r>
                        <a:rPr kumimoji="1" lang="ja-JP" altLang="en-US" sz="1200" b="0" dirty="0">
                          <a:solidFill>
                            <a:schemeClr val="tx1"/>
                          </a:solidFill>
                          <a:latin typeface="+mn-ea"/>
                          <a:ea typeface="+mn-ea"/>
                        </a:rPr>
                        <a:t>全員が見本を理解する</a:t>
                      </a:r>
                      <a:endParaRPr lang="en-US" sz="1200" b="0"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200" dirty="0"/>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5"/>
                  </a:ext>
                </a:extLst>
              </a:tr>
              <a:tr h="273600">
                <a:tc>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US" sz="1200" dirty="0"/>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38100" cap="flat" cmpd="sng" algn="ctr">
                      <a:solidFill>
                        <a:srgbClr val="FF000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endParaRPr lang="en-US" sz="1200" b="1" u="none"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gridSpan="8" vMerge="1">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u="none"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6"/>
                  </a:ext>
                </a:extLst>
              </a:tr>
              <a:tr h="273600">
                <a:tc>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38100" cap="flat" cmpd="sng" algn="ctr">
                      <a:solidFill>
                        <a:srgbClr val="FF000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endParaRPr lang="en-US" sz="1200" b="1" u="none"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u="none"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7"/>
                  </a:ext>
                </a:extLst>
              </a:tr>
            </a:tbl>
          </a:graphicData>
        </a:graphic>
      </p:graphicFrame>
      <p:graphicFrame>
        <p:nvGraphicFramePr>
          <p:cNvPr id="29" name="表 28"/>
          <p:cNvGraphicFramePr>
            <a:graphicFrameLocks noGrp="1"/>
          </p:cNvGraphicFramePr>
          <p:nvPr/>
        </p:nvGraphicFramePr>
        <p:xfrm>
          <a:off x="5003800" y="1203325"/>
          <a:ext cx="4032250" cy="5383211"/>
        </p:xfrm>
        <a:graphic>
          <a:graphicData uri="http://schemas.openxmlformats.org/drawingml/2006/table">
            <a:tbl>
              <a:tblPr firstRow="1" bandRow="1">
                <a:tableStyleId>{5C22544A-7EE6-4342-B048-85BDC9FD1C3A}</a:tableStyleId>
              </a:tblPr>
              <a:tblGrid>
                <a:gridCol w="1944123">
                  <a:extLst>
                    <a:ext uri="{9D8B030D-6E8A-4147-A177-3AD203B41FA5}">
                      <a16:colId xmlns:a16="http://schemas.microsoft.com/office/drawing/2014/main" val="20000"/>
                    </a:ext>
                  </a:extLst>
                </a:gridCol>
                <a:gridCol w="936057">
                  <a:extLst>
                    <a:ext uri="{9D8B030D-6E8A-4147-A177-3AD203B41FA5}">
                      <a16:colId xmlns:a16="http://schemas.microsoft.com/office/drawing/2014/main" val="20001"/>
                    </a:ext>
                  </a:extLst>
                </a:gridCol>
                <a:gridCol w="576035">
                  <a:extLst>
                    <a:ext uri="{9D8B030D-6E8A-4147-A177-3AD203B41FA5}">
                      <a16:colId xmlns:a16="http://schemas.microsoft.com/office/drawing/2014/main" val="20002"/>
                    </a:ext>
                  </a:extLst>
                </a:gridCol>
                <a:gridCol w="576035">
                  <a:extLst>
                    <a:ext uri="{9D8B030D-6E8A-4147-A177-3AD203B41FA5}">
                      <a16:colId xmlns:a16="http://schemas.microsoft.com/office/drawing/2014/main" val="20003"/>
                    </a:ext>
                  </a:extLst>
                </a:gridCol>
              </a:tblGrid>
              <a:tr h="432041">
                <a:tc>
                  <a:txBody>
                    <a:bodyPr/>
                    <a:lstStyle/>
                    <a:p>
                      <a:pPr algn="ctr"/>
                      <a:endParaRPr kumimoji="1" lang="ja-JP" altLang="en-US" sz="1400" b="0" dirty="0">
                        <a:solidFill>
                          <a:schemeClr val="tx1"/>
                        </a:solidFill>
                        <a:latin typeface="+mj-ea"/>
                        <a:ea typeface="+mj-ea"/>
                      </a:endParaRPr>
                    </a:p>
                  </a:txBody>
                  <a:tcPr marL="91435" marR="91435" marT="45719" marB="45719"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no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a:r>
                        <a:rPr kumimoji="1" lang="ja-JP" altLang="en-US" sz="1400" b="0" dirty="0">
                          <a:solidFill>
                            <a:schemeClr val="tx1"/>
                          </a:solidFill>
                          <a:latin typeface="HGP創英角ｺﾞｼｯｸUB" pitchFamily="50" charset="-128"/>
                          <a:ea typeface="HGP創英角ｺﾞｼｯｸUB" pitchFamily="50" charset="-128"/>
                        </a:rPr>
                        <a:t>期待効果</a:t>
                      </a:r>
                    </a:p>
                  </a:txBody>
                  <a:tcPr marL="91435" marR="91435"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kumimoji="1" lang="ja-JP" altLang="en-US" sz="1400" b="0" dirty="0">
                          <a:solidFill>
                            <a:schemeClr val="tx1"/>
                          </a:solidFill>
                          <a:latin typeface="HGP創英角ｺﾞｼｯｸUB" pitchFamily="50" charset="-128"/>
                          <a:ea typeface="HGP創英角ｺﾞｼｯｸUB" pitchFamily="50" charset="-128"/>
                        </a:rPr>
                        <a:t>採否</a:t>
                      </a:r>
                    </a:p>
                  </a:txBody>
                  <a:tcPr marL="91435" marR="91435"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kumimoji="1" lang="ja-JP" altLang="en-US" sz="1400" b="0" dirty="0">
                          <a:solidFill>
                            <a:schemeClr val="tx1"/>
                          </a:solidFill>
                          <a:latin typeface="HGP創英角ｺﾞｼｯｸUB" pitchFamily="50" charset="-128"/>
                          <a:ea typeface="HGP創英角ｺﾞｼｯｸUB" pitchFamily="50" charset="-128"/>
                        </a:rPr>
                        <a:t>順位</a:t>
                      </a:r>
                    </a:p>
                  </a:txBody>
                  <a:tcPr marL="91435" marR="91435"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0000"/>
                  </a:ext>
                </a:extLst>
              </a:tr>
              <a:tr h="550130">
                <a:tc>
                  <a:txBody>
                    <a:bodyPr/>
                    <a:lstStyle/>
                    <a:p>
                      <a:pPr algn="ctr"/>
                      <a:r>
                        <a:rPr kumimoji="1" lang="ja-JP" altLang="en-US" sz="1200" b="0" dirty="0">
                          <a:solidFill>
                            <a:schemeClr val="tx1"/>
                          </a:solidFill>
                          <a:latin typeface="+mj-ea"/>
                          <a:ea typeface="+mj-ea"/>
                        </a:rPr>
                        <a:t>メンバーの適正に合わせた</a:t>
                      </a:r>
                      <a:br>
                        <a:rPr kumimoji="1" lang="ja-JP" altLang="en-US" sz="1200" b="0" dirty="0">
                          <a:solidFill>
                            <a:schemeClr val="tx1"/>
                          </a:solidFill>
                          <a:latin typeface="+mj-ea"/>
                          <a:ea typeface="+mj-ea"/>
                        </a:rPr>
                      </a:br>
                      <a:r>
                        <a:rPr kumimoji="1" lang="ja-JP" altLang="en-US" sz="1200" b="0" dirty="0">
                          <a:solidFill>
                            <a:schemeClr val="tx1"/>
                          </a:solidFill>
                          <a:latin typeface="+mj-ea"/>
                          <a:ea typeface="+mj-ea"/>
                        </a:rPr>
                        <a:t>訓練と役割分担をする</a:t>
                      </a:r>
                    </a:p>
                  </a:txBody>
                  <a:tcPr marL="91435" marR="91435"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38100" cap="flat" cmpd="sng" algn="ctr">
                      <a:solidFill>
                        <a:srgbClr val="FF0000"/>
                      </a:solidFill>
                      <a:prstDash val="solid"/>
                      <a:round/>
                      <a:headEnd type="none" w="med" len="med"/>
                      <a:tailEnd type="none" w="med" len="med"/>
                    </a:lnB>
                    <a:noFill/>
                  </a:tcPr>
                </a:tc>
                <a:tc>
                  <a:txBody>
                    <a:bodyPr/>
                    <a:lstStyle/>
                    <a:p>
                      <a:pPr algn="ctr"/>
                      <a:r>
                        <a:rPr kumimoji="1" lang="ja-JP" altLang="en-US" sz="2400" b="0" dirty="0">
                          <a:solidFill>
                            <a:schemeClr val="tx1"/>
                          </a:solidFill>
                          <a:latin typeface="+mj-ea"/>
                          <a:ea typeface="+mj-ea"/>
                        </a:rPr>
                        <a:t>◎</a:t>
                      </a:r>
                    </a:p>
                  </a:txBody>
                  <a:tcPr marL="91435" marR="91435"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38100" cap="flat" cmpd="sng" algn="ctr">
                      <a:solidFill>
                        <a:srgbClr val="FF0000"/>
                      </a:solidFill>
                      <a:prstDash val="solid"/>
                      <a:round/>
                      <a:headEnd type="none" w="med" len="med"/>
                      <a:tailEnd type="none" w="med" len="med"/>
                    </a:lnB>
                    <a:noFill/>
                  </a:tcPr>
                </a:tc>
                <a:tc>
                  <a:txBody>
                    <a:bodyPr/>
                    <a:lstStyle/>
                    <a:p>
                      <a:pPr algn="ctr"/>
                      <a:r>
                        <a:rPr kumimoji="1" lang="ja-JP" altLang="en-US" sz="2400" b="0" dirty="0">
                          <a:solidFill>
                            <a:schemeClr val="tx1"/>
                          </a:solidFill>
                          <a:latin typeface="+mj-ea"/>
                          <a:ea typeface="+mj-ea"/>
                        </a:rPr>
                        <a:t>採</a:t>
                      </a:r>
                    </a:p>
                  </a:txBody>
                  <a:tcPr marL="91435" marR="91435"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38100" cap="flat" cmpd="sng" algn="ctr">
                      <a:solidFill>
                        <a:srgbClr val="FF0000"/>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2400" b="0" dirty="0">
                          <a:solidFill>
                            <a:schemeClr val="tx1"/>
                          </a:solidFill>
                          <a:latin typeface="+mj-ea"/>
                          <a:ea typeface="+mj-ea"/>
                        </a:rPr>
                        <a:t>②</a:t>
                      </a:r>
                    </a:p>
                  </a:txBody>
                  <a:tcPr marL="91435" marR="91435"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38100" cap="flat" cmpd="sng" algn="ctr">
                      <a:solidFill>
                        <a:srgbClr val="FF0000"/>
                      </a:solidFill>
                      <a:prstDash val="solid"/>
                      <a:round/>
                      <a:headEnd type="none" w="med" len="med"/>
                      <a:tailEnd type="none" w="med" len="med"/>
                    </a:lnB>
                    <a:noFill/>
                  </a:tcPr>
                </a:tc>
                <a:extLst>
                  <a:ext uri="{0D108BD9-81ED-4DB2-BD59-A6C34878D82A}">
                    <a16:rowId xmlns:a16="http://schemas.microsoft.com/office/drawing/2014/main" val="10001"/>
                  </a:ext>
                </a:extLst>
              </a:tr>
              <a:tr h="55013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ja-JP" altLang="en-US" sz="1200" b="0" dirty="0">
                        <a:solidFill>
                          <a:schemeClr val="bg1"/>
                        </a:solidFill>
                        <a:latin typeface="+mj-ea"/>
                        <a:ea typeface="+mj-ea"/>
                      </a:endParaRPr>
                    </a:p>
                  </a:txBody>
                  <a:tcPr marL="91435" marR="91435" marT="45719" marB="45719" anchor="ctr">
                    <a:lnL w="38100" cap="flat" cmpd="sng" algn="ctr">
                      <a:solidFill>
                        <a:srgbClr val="FF0000"/>
                      </a:solidFill>
                      <a:prstDash val="solid"/>
                      <a:round/>
                      <a:headEnd type="none" w="med" len="med"/>
                      <a:tailEnd type="none" w="med" len="med"/>
                    </a:lnL>
                    <a:lnR w="9525" cap="flat" cmpd="sng" algn="ctr">
                      <a:solidFill>
                        <a:schemeClr val="tx1"/>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kumimoji="1" lang="ja-JP" altLang="en-US" sz="2400" b="0" dirty="0">
                        <a:solidFill>
                          <a:schemeClr val="bg1"/>
                        </a:solidFill>
                        <a:latin typeface="+mj-ea"/>
                        <a:ea typeface="+mj-ea"/>
                      </a:endParaRPr>
                    </a:p>
                  </a:txBody>
                  <a:tcPr marL="91435" marR="91435"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kumimoji="1" lang="ja-JP" altLang="en-US" sz="2400" b="0" dirty="0">
                        <a:solidFill>
                          <a:schemeClr val="tx1"/>
                        </a:solidFill>
                        <a:latin typeface="+mj-ea"/>
                        <a:ea typeface="+mj-ea"/>
                      </a:endParaRPr>
                    </a:p>
                  </a:txBody>
                  <a:tcPr marL="91435" marR="91435"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kumimoji="1" lang="ja-JP" altLang="en-US" sz="2400" b="0" dirty="0">
                        <a:solidFill>
                          <a:schemeClr val="tx1"/>
                        </a:solidFill>
                        <a:latin typeface="+mj-ea"/>
                        <a:ea typeface="+mj-ea"/>
                      </a:endParaRPr>
                    </a:p>
                  </a:txBody>
                  <a:tcPr marL="91435" marR="91435" marT="45719" marB="45719" anchor="ctr">
                    <a:lnL w="9525" cap="flat" cmpd="sng" algn="ctr">
                      <a:solidFill>
                        <a:schemeClr val="tx1"/>
                      </a:solidFill>
                      <a:prstDash val="solid"/>
                      <a:round/>
                      <a:headEnd type="none" w="med" len="med"/>
                      <a:tailEnd type="none" w="med" len="med"/>
                    </a:lnL>
                    <a:lnR w="38100" cap="flat" cmpd="sng" algn="ctr">
                      <a:solidFill>
                        <a:srgbClr val="FF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550130">
                <a:tc>
                  <a:txBody>
                    <a:bodyPr/>
                    <a:lstStyle/>
                    <a:p>
                      <a:pPr algn="ctr"/>
                      <a:endParaRPr kumimoji="1" lang="ja-JP" altLang="en-US" sz="1200" b="0" dirty="0">
                        <a:solidFill>
                          <a:schemeClr val="bg1"/>
                        </a:solidFill>
                        <a:latin typeface="+mj-ea"/>
                        <a:ea typeface="+mj-ea"/>
                      </a:endParaRPr>
                    </a:p>
                  </a:txBody>
                  <a:tcPr marL="91435" marR="91435" marT="45719" marB="45719" anchor="ctr">
                    <a:lnL w="38100" cap="flat" cmpd="sng" algn="ctr">
                      <a:solidFill>
                        <a:srgbClr val="FF0000"/>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a:endParaRPr kumimoji="1" lang="ja-JP" altLang="en-US" sz="2400" b="0" dirty="0">
                        <a:solidFill>
                          <a:schemeClr val="bg1"/>
                        </a:solidFill>
                        <a:latin typeface="+mj-ea"/>
                        <a:ea typeface="+mj-ea"/>
                      </a:endParaRPr>
                    </a:p>
                  </a:txBody>
                  <a:tcPr marL="91435" marR="91435"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a:endParaRPr kumimoji="1" lang="ja-JP" altLang="en-US" sz="2400" b="0" dirty="0">
                        <a:solidFill>
                          <a:schemeClr val="bg1"/>
                        </a:solidFill>
                        <a:latin typeface="+mj-ea"/>
                        <a:ea typeface="+mj-ea"/>
                      </a:endParaRPr>
                    </a:p>
                  </a:txBody>
                  <a:tcPr marL="91435" marR="91435"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a:endParaRPr kumimoji="1" lang="ja-JP" altLang="en-US" sz="2400" b="0" dirty="0">
                        <a:solidFill>
                          <a:schemeClr val="bg1"/>
                        </a:solidFill>
                        <a:latin typeface="+mj-ea"/>
                        <a:ea typeface="+mj-ea"/>
                      </a:endParaRPr>
                    </a:p>
                  </a:txBody>
                  <a:tcPr marL="91435" marR="91435" marT="45719" marB="45719" anchor="ctr">
                    <a:lnL w="9525" cap="flat" cmpd="sng" algn="ctr">
                      <a:solidFill>
                        <a:schemeClr val="tx1"/>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550130">
                <a:tc>
                  <a:txBody>
                    <a:bodyPr/>
                    <a:lstStyle/>
                    <a:p>
                      <a:pPr algn="ctr"/>
                      <a:endParaRPr kumimoji="1" lang="ja-JP" altLang="en-US" sz="1200" b="0" dirty="0">
                        <a:solidFill>
                          <a:schemeClr val="bg1"/>
                        </a:solidFill>
                        <a:latin typeface="+mj-ea"/>
                        <a:ea typeface="+mj-ea"/>
                      </a:endParaRPr>
                    </a:p>
                  </a:txBody>
                  <a:tcPr marL="91435" marR="91435" marT="45719" marB="45719" anchor="ctr">
                    <a:lnL w="38100" cap="flat" cmpd="sng" algn="ctr">
                      <a:solidFill>
                        <a:srgbClr val="FF0000"/>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38100" cap="flat" cmpd="sng" algn="ctr">
                      <a:solidFill>
                        <a:srgbClr val="FF0000"/>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ja-JP" altLang="en-US" sz="2400" b="0" kern="1200" dirty="0">
                        <a:solidFill>
                          <a:schemeClr val="bg1"/>
                        </a:solidFill>
                        <a:latin typeface="+mj-ea"/>
                        <a:ea typeface="+mn-ea"/>
                        <a:cs typeface="+mn-cs"/>
                      </a:endParaRPr>
                    </a:p>
                  </a:txBody>
                  <a:tcPr marL="91435" marR="91435"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38100" cap="flat" cmpd="sng" algn="ctr">
                      <a:solidFill>
                        <a:srgbClr val="FF0000"/>
                      </a:solidFill>
                      <a:prstDash val="solid"/>
                      <a:round/>
                      <a:headEnd type="none" w="med" len="med"/>
                      <a:tailEnd type="none" w="med" len="med"/>
                    </a:lnB>
                    <a:noFill/>
                  </a:tcPr>
                </a:tc>
                <a:tc>
                  <a:txBody>
                    <a:bodyPr/>
                    <a:lstStyle/>
                    <a:p>
                      <a:pPr algn="ctr"/>
                      <a:endParaRPr kumimoji="1" lang="ja-JP" altLang="en-US" sz="2400" b="0" dirty="0">
                        <a:solidFill>
                          <a:schemeClr val="tx1"/>
                        </a:solidFill>
                        <a:latin typeface="+mj-ea"/>
                        <a:ea typeface="+mj-ea"/>
                      </a:endParaRPr>
                    </a:p>
                  </a:txBody>
                  <a:tcPr marL="91435" marR="91435"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38100" cap="flat" cmpd="sng" algn="ctr">
                      <a:solidFill>
                        <a:srgbClr val="FF0000"/>
                      </a:solidFill>
                      <a:prstDash val="solid"/>
                      <a:round/>
                      <a:headEnd type="none" w="med" len="med"/>
                      <a:tailEnd type="none" w="med" len="med"/>
                    </a:lnB>
                    <a:noFill/>
                  </a:tcPr>
                </a:tc>
                <a:tc>
                  <a:txBody>
                    <a:bodyPr/>
                    <a:lstStyle/>
                    <a:p>
                      <a:pPr algn="ctr"/>
                      <a:endParaRPr kumimoji="1" lang="ja-JP" altLang="en-US" sz="2400" b="0" dirty="0">
                        <a:solidFill>
                          <a:schemeClr val="tx1"/>
                        </a:solidFill>
                        <a:latin typeface="+mj-ea"/>
                        <a:ea typeface="+mj-ea"/>
                      </a:endParaRPr>
                    </a:p>
                  </a:txBody>
                  <a:tcPr marL="91435" marR="91435" marT="45719" marB="45719" anchor="ctr">
                    <a:lnL w="9525" cap="flat" cmpd="sng" algn="ctr">
                      <a:solidFill>
                        <a:schemeClr val="tx1"/>
                      </a:solidFill>
                      <a:prstDash val="solid"/>
                      <a:round/>
                      <a:headEnd type="none" w="med" len="med"/>
                      <a:tailEnd type="none" w="med" len="med"/>
                    </a:lnL>
                    <a:lnR w="38100" cap="flat" cmpd="sng" algn="ctr">
                      <a:solidFill>
                        <a:srgbClr val="FF0000"/>
                      </a:solidFill>
                      <a:prstDash val="solid"/>
                      <a:round/>
                      <a:headEnd type="none" w="med" len="med"/>
                      <a:tailEnd type="none" w="med" len="med"/>
                    </a:lnR>
                    <a:lnT w="9525" cap="flat" cmpd="sng" algn="ctr">
                      <a:solidFill>
                        <a:schemeClr val="tx1"/>
                      </a:solidFill>
                      <a:prstDash val="solid"/>
                      <a:round/>
                      <a:headEnd type="none" w="med" len="med"/>
                      <a:tailEnd type="none" w="med" len="med"/>
                    </a:lnT>
                    <a:lnB w="38100" cap="flat" cmpd="sng" algn="ctr">
                      <a:solidFill>
                        <a:srgbClr val="FF0000"/>
                      </a:solidFill>
                      <a:prstDash val="solid"/>
                      <a:round/>
                      <a:headEnd type="none" w="med" len="med"/>
                      <a:tailEnd type="none" w="med" len="med"/>
                    </a:lnB>
                    <a:noFill/>
                  </a:tcPr>
                </a:tc>
                <a:extLst>
                  <a:ext uri="{0D108BD9-81ED-4DB2-BD59-A6C34878D82A}">
                    <a16:rowId xmlns:a16="http://schemas.microsoft.com/office/drawing/2014/main" val="10004"/>
                  </a:ext>
                </a:extLst>
              </a:tr>
              <a:tr h="550130">
                <a:tc>
                  <a:txBody>
                    <a:bodyPr/>
                    <a:lstStyle/>
                    <a:p>
                      <a:pPr algn="ctr"/>
                      <a:r>
                        <a:rPr kumimoji="1" lang="ja-JP" altLang="en-US" sz="1200" b="0" dirty="0">
                          <a:solidFill>
                            <a:schemeClr val="tx1"/>
                          </a:solidFill>
                          <a:latin typeface="+mj-ea"/>
                          <a:ea typeface="+mj-ea"/>
                        </a:rPr>
                        <a:t>やり辛い作業を</a:t>
                      </a:r>
                      <a:br>
                        <a:rPr kumimoji="1" lang="ja-JP" altLang="en-US" sz="1200" b="0" dirty="0">
                          <a:solidFill>
                            <a:schemeClr val="tx1"/>
                          </a:solidFill>
                          <a:latin typeface="+mj-ea"/>
                          <a:ea typeface="+mj-ea"/>
                        </a:rPr>
                      </a:br>
                      <a:r>
                        <a:rPr kumimoji="1" lang="ja-JP" altLang="en-US" sz="1200" b="0" dirty="0">
                          <a:solidFill>
                            <a:schemeClr val="tx1"/>
                          </a:solidFill>
                          <a:latin typeface="+mj-ea"/>
                          <a:ea typeface="+mj-ea"/>
                        </a:rPr>
                        <a:t>洗い出し、補い合う</a:t>
                      </a:r>
                    </a:p>
                  </a:txBody>
                  <a:tcPr marL="91435" marR="91435"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2400" b="0" dirty="0">
                          <a:solidFill>
                            <a:schemeClr val="tx1"/>
                          </a:solidFill>
                          <a:latin typeface="+mj-ea"/>
                          <a:ea typeface="+mj-ea"/>
                        </a:rPr>
                        <a:t>△</a:t>
                      </a:r>
                    </a:p>
                  </a:txBody>
                  <a:tcPr marL="91435" marR="91435"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kumimoji="1" lang="ja-JP" altLang="en-US" sz="2400" b="0" dirty="0">
                        <a:solidFill>
                          <a:schemeClr val="tx1"/>
                        </a:solidFill>
                        <a:latin typeface="+mj-ea"/>
                        <a:ea typeface="+mj-ea"/>
                      </a:endParaRPr>
                    </a:p>
                  </a:txBody>
                  <a:tcPr marL="91435" marR="91435"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kumimoji="1" lang="ja-JP" altLang="en-US" sz="2400" b="0" dirty="0">
                        <a:solidFill>
                          <a:schemeClr val="tx1"/>
                        </a:solidFill>
                        <a:latin typeface="+mj-ea"/>
                        <a:ea typeface="+mj-ea"/>
                      </a:endParaRPr>
                    </a:p>
                  </a:txBody>
                  <a:tcPr marL="91435" marR="91435"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550130">
                <a:tc>
                  <a:txBody>
                    <a:bodyPr/>
                    <a:lstStyle/>
                    <a:p>
                      <a:pPr algn="ctr"/>
                      <a:r>
                        <a:rPr kumimoji="1" lang="ja-JP" altLang="en-US" sz="1200" b="0" dirty="0">
                          <a:solidFill>
                            <a:schemeClr val="tx1"/>
                          </a:solidFill>
                          <a:latin typeface="+mj-ea"/>
                          <a:ea typeface="+mj-ea"/>
                        </a:rPr>
                        <a:t>スタート直後から組む</a:t>
                      </a:r>
                      <a:br>
                        <a:rPr kumimoji="1" lang="ja-JP" altLang="en-US" sz="1200" b="0" dirty="0">
                          <a:solidFill>
                            <a:schemeClr val="tx1"/>
                          </a:solidFill>
                          <a:latin typeface="+mj-ea"/>
                          <a:ea typeface="+mj-ea"/>
                        </a:rPr>
                      </a:br>
                      <a:r>
                        <a:rPr kumimoji="1" lang="ja-JP" altLang="en-US" sz="1200" b="0" dirty="0">
                          <a:solidFill>
                            <a:schemeClr val="tx1"/>
                          </a:solidFill>
                          <a:latin typeface="+mj-ea"/>
                          <a:ea typeface="+mj-ea"/>
                        </a:rPr>
                        <a:t>までの作戦を決める</a:t>
                      </a:r>
                    </a:p>
                  </a:txBody>
                  <a:tcPr marL="91435" marR="91435"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a:r>
                        <a:rPr kumimoji="1" lang="ja-JP" altLang="en-US" sz="2400" b="0" dirty="0">
                          <a:solidFill>
                            <a:schemeClr val="tx1"/>
                          </a:solidFill>
                          <a:latin typeface="+mj-ea"/>
                          <a:ea typeface="+mj-ea"/>
                        </a:rPr>
                        <a:t>◎</a:t>
                      </a:r>
                    </a:p>
                  </a:txBody>
                  <a:tcPr marL="91435" marR="91435"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2400" b="0" dirty="0">
                          <a:solidFill>
                            <a:schemeClr val="tx1"/>
                          </a:solidFill>
                          <a:latin typeface="+mj-ea"/>
                          <a:ea typeface="+mj-ea"/>
                        </a:rPr>
                        <a:t>採</a:t>
                      </a:r>
                    </a:p>
                  </a:txBody>
                  <a:tcPr marL="91435" marR="91435"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2400" b="0" dirty="0">
                          <a:solidFill>
                            <a:schemeClr val="tx1"/>
                          </a:solidFill>
                          <a:latin typeface="+mj-ea"/>
                          <a:ea typeface="+mj-ea"/>
                        </a:rPr>
                        <a:t>③</a:t>
                      </a:r>
                    </a:p>
                  </a:txBody>
                  <a:tcPr marL="91435" marR="91435"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r h="55013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ja-JP" altLang="en-US" sz="1200" b="0" dirty="0">
                          <a:solidFill>
                            <a:schemeClr val="tx1"/>
                          </a:solidFill>
                          <a:latin typeface="+mj-ea"/>
                          <a:ea typeface="+mj-ea"/>
                        </a:rPr>
                        <a:t>原寸見本の有無を</a:t>
                      </a:r>
                      <a:r>
                        <a:rPr lang="en-US" altLang="ja-JP" sz="1200" b="0" dirty="0">
                          <a:solidFill>
                            <a:schemeClr val="tx1"/>
                          </a:solidFill>
                          <a:latin typeface="+mj-ea"/>
                          <a:ea typeface="+mj-ea"/>
                        </a:rPr>
                        <a:t/>
                      </a:r>
                      <a:br>
                        <a:rPr lang="en-US" altLang="ja-JP" sz="1200" b="0" dirty="0">
                          <a:solidFill>
                            <a:schemeClr val="tx1"/>
                          </a:solidFill>
                          <a:latin typeface="+mj-ea"/>
                          <a:ea typeface="+mj-ea"/>
                        </a:rPr>
                      </a:br>
                      <a:r>
                        <a:rPr lang="ja-JP" altLang="en-US" sz="1200" b="0" dirty="0">
                          <a:solidFill>
                            <a:schemeClr val="tx1"/>
                          </a:solidFill>
                          <a:latin typeface="+mj-ea"/>
                          <a:ea typeface="+mj-ea"/>
                        </a:rPr>
                        <a:t>確認する</a:t>
                      </a:r>
                      <a:endParaRPr lang="en-US" sz="1200" b="0" dirty="0">
                        <a:solidFill>
                          <a:schemeClr val="tx1"/>
                        </a:solidFill>
                        <a:latin typeface="+mj-ea"/>
                        <a:ea typeface="+mj-ea"/>
                      </a:endParaRPr>
                    </a:p>
                  </a:txBody>
                  <a:tcPr marL="91435" marR="91435"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2400" b="0" dirty="0">
                          <a:solidFill>
                            <a:schemeClr val="tx1"/>
                          </a:solidFill>
                          <a:latin typeface="+mj-ea"/>
                          <a:ea typeface="+mj-ea"/>
                        </a:rPr>
                        <a:t>◎</a:t>
                      </a:r>
                    </a:p>
                  </a:txBody>
                  <a:tcPr marL="91435" marR="91435"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2400" b="0" dirty="0">
                          <a:solidFill>
                            <a:schemeClr val="tx1"/>
                          </a:solidFill>
                          <a:latin typeface="+mj-ea"/>
                          <a:ea typeface="+mj-ea"/>
                        </a:rPr>
                        <a:t>採</a:t>
                      </a:r>
                    </a:p>
                  </a:txBody>
                  <a:tcPr marL="91435" marR="91435"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2400" b="0" dirty="0">
                          <a:solidFill>
                            <a:schemeClr val="tx1"/>
                          </a:solidFill>
                          <a:latin typeface="+mj-ea"/>
                          <a:ea typeface="+mj-ea"/>
                        </a:rPr>
                        <a:t>①</a:t>
                      </a:r>
                    </a:p>
                  </a:txBody>
                  <a:tcPr marL="91435" marR="91435"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7"/>
                  </a:ext>
                </a:extLst>
              </a:tr>
              <a:tr h="55013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kern="1200" dirty="0">
                          <a:solidFill>
                            <a:schemeClr val="tx1"/>
                          </a:solidFill>
                          <a:effectLst/>
                          <a:latin typeface="+mn-lt"/>
                          <a:ea typeface="+mn-ea"/>
                          <a:cs typeface="+mn-cs"/>
                        </a:rPr>
                        <a:t>外周をトレースし、</a:t>
                      </a:r>
                      <a:br>
                        <a:rPr kumimoji="1" lang="ja-JP" altLang="en-US" sz="1200" b="0" kern="1200" dirty="0">
                          <a:solidFill>
                            <a:schemeClr val="tx1"/>
                          </a:solidFill>
                          <a:effectLst/>
                          <a:latin typeface="+mn-lt"/>
                          <a:ea typeface="+mn-ea"/>
                          <a:cs typeface="+mn-cs"/>
                        </a:rPr>
                      </a:br>
                      <a:r>
                        <a:rPr lang="ja-JP" altLang="en-US" sz="1200" b="0" dirty="0">
                          <a:solidFill>
                            <a:schemeClr val="tx1"/>
                          </a:solidFill>
                          <a:latin typeface="+mj-ea"/>
                          <a:ea typeface="+mj-ea"/>
                        </a:rPr>
                        <a:t>完成図を転写する</a:t>
                      </a:r>
                      <a:endParaRPr lang="en-US" sz="1200" b="0" dirty="0">
                        <a:solidFill>
                          <a:schemeClr val="tx1"/>
                        </a:solidFill>
                        <a:latin typeface="+mj-ea"/>
                        <a:ea typeface="+mj-ea"/>
                      </a:endParaRPr>
                    </a:p>
                  </a:txBody>
                  <a:tcPr marL="91435" marR="91435"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2400" b="0" kern="1200" dirty="0">
                          <a:solidFill>
                            <a:schemeClr val="tx1"/>
                          </a:solidFill>
                          <a:latin typeface="+mj-ea"/>
                          <a:ea typeface="+mn-ea"/>
                          <a:cs typeface="+mn-cs"/>
                        </a:rPr>
                        <a:t>○</a:t>
                      </a:r>
                    </a:p>
                  </a:txBody>
                  <a:tcPr marL="91435" marR="91435"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kumimoji="1" lang="ja-JP" altLang="en-US" sz="1400" b="0" dirty="0">
                        <a:solidFill>
                          <a:schemeClr val="tx1"/>
                        </a:solidFill>
                        <a:latin typeface="+mj-ea"/>
                        <a:ea typeface="+mj-ea"/>
                      </a:endParaRPr>
                    </a:p>
                  </a:txBody>
                  <a:tcPr marL="91435" marR="91435"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kumimoji="1" lang="ja-JP" altLang="en-US" sz="2400" b="0" dirty="0">
                        <a:solidFill>
                          <a:schemeClr val="tx1"/>
                        </a:solidFill>
                        <a:latin typeface="+mj-ea"/>
                        <a:ea typeface="+mj-ea"/>
                      </a:endParaRPr>
                    </a:p>
                  </a:txBody>
                  <a:tcPr marL="91435" marR="91435"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8"/>
                  </a:ext>
                </a:extLst>
              </a:tr>
              <a:tr h="550130">
                <a:tc>
                  <a:txBody>
                    <a:bodyPr/>
                    <a:lstStyle/>
                    <a:p>
                      <a:pPr algn="ctr"/>
                      <a:r>
                        <a:rPr kumimoji="1" lang="ja-JP" altLang="en-US" sz="1200" b="0" dirty="0">
                          <a:solidFill>
                            <a:schemeClr val="tx1"/>
                          </a:solidFill>
                          <a:latin typeface="+mj-ea"/>
                          <a:ea typeface="+mj-ea"/>
                        </a:rPr>
                        <a:t>スマートフォンで</a:t>
                      </a:r>
                    </a:p>
                    <a:p>
                      <a:pPr algn="ctr"/>
                      <a:r>
                        <a:rPr kumimoji="1" lang="ja-JP" altLang="en-US" sz="1200" b="0" dirty="0">
                          <a:solidFill>
                            <a:schemeClr val="tx1"/>
                          </a:solidFill>
                          <a:latin typeface="+mj-ea"/>
                          <a:ea typeface="+mj-ea"/>
                        </a:rPr>
                        <a:t>写真を撮って覚える</a:t>
                      </a:r>
                    </a:p>
                  </a:txBody>
                  <a:tcPr marL="91435" marR="91435"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2400" b="0" dirty="0">
                          <a:solidFill>
                            <a:schemeClr val="tx1"/>
                          </a:solidFill>
                          <a:latin typeface="+mj-ea"/>
                          <a:ea typeface="+mj-ea"/>
                        </a:rPr>
                        <a:t>○</a:t>
                      </a:r>
                    </a:p>
                  </a:txBody>
                  <a:tcPr marL="91435" marR="91435"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kumimoji="1" lang="ja-JP" altLang="en-US" sz="1400" b="0" dirty="0">
                        <a:solidFill>
                          <a:schemeClr val="tx1"/>
                        </a:solidFill>
                        <a:latin typeface="+mj-ea"/>
                        <a:ea typeface="+mj-ea"/>
                      </a:endParaRPr>
                    </a:p>
                  </a:txBody>
                  <a:tcPr marL="91435" marR="91435"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kumimoji="1" lang="ja-JP" altLang="en-US" sz="2400" b="0" dirty="0">
                        <a:solidFill>
                          <a:schemeClr val="tx1"/>
                        </a:solidFill>
                        <a:latin typeface="+mj-ea"/>
                        <a:ea typeface="+mj-ea"/>
                      </a:endParaRPr>
                    </a:p>
                  </a:txBody>
                  <a:tcPr marL="91435" marR="91435"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9"/>
                  </a:ext>
                </a:extLst>
              </a:tr>
            </a:tbl>
          </a:graphicData>
        </a:graphic>
      </p:graphicFrame>
      <p:sp>
        <p:nvSpPr>
          <p:cNvPr id="80960" name="Text Box 2"/>
          <p:cNvSpPr txBox="1">
            <a:spLocks noChangeArrowheads="1"/>
          </p:cNvSpPr>
          <p:nvPr/>
        </p:nvSpPr>
        <p:spPr bwMode="auto">
          <a:xfrm>
            <a:off x="107950" y="333375"/>
            <a:ext cx="2266950" cy="400050"/>
          </a:xfrm>
          <a:prstGeom prst="rect">
            <a:avLst/>
          </a:prstGeom>
          <a:noFill/>
          <a:ln w="38100" cmpd="dbl">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buFontTx/>
              <a:buNone/>
            </a:pPr>
            <a:r>
              <a:rPr lang="ja-JP" altLang="en-US" sz="2000">
                <a:latin typeface="HGP創英角ｺﾞｼｯｸUB" panose="020B0900000000000000" pitchFamily="50" charset="-128"/>
                <a:ea typeface="HGP創英角ｺﾞｼｯｸUB" panose="020B0900000000000000" pitchFamily="50" charset="-128"/>
              </a:rPr>
              <a:t>方策の立案</a:t>
            </a:r>
            <a:endParaRPr lang="en-US" altLang="ja-JP" sz="2000">
              <a:latin typeface="HGP創英角ｺﾞｼｯｸUB" panose="020B0900000000000000" pitchFamily="50" charset="-128"/>
              <a:ea typeface="HGP創英角ｺﾞｼｯｸUB" panose="020B0900000000000000" pitchFamily="50" charset="-128"/>
            </a:endParaRPr>
          </a:p>
        </p:txBody>
      </p:sp>
      <p:sp>
        <p:nvSpPr>
          <p:cNvPr id="80961" name="Text Box 3"/>
          <p:cNvSpPr txBox="1">
            <a:spLocks noChangeArrowheads="1"/>
          </p:cNvSpPr>
          <p:nvPr/>
        </p:nvSpPr>
        <p:spPr bwMode="auto">
          <a:xfrm>
            <a:off x="69850" y="30163"/>
            <a:ext cx="25908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50000"/>
              </a:spcBef>
              <a:buFontTx/>
              <a:buNone/>
            </a:pPr>
            <a:r>
              <a:rPr lang="en-US" altLang="ja-JP" sz="1200">
                <a:latin typeface="Meiryo UI" panose="020B0604030504040204" pitchFamily="50" charset="-128"/>
                <a:ea typeface="Meiryo UI" panose="020B0604030504040204" pitchFamily="50" charset="-128"/>
              </a:rPr>
              <a:t>D</a:t>
            </a:r>
            <a:r>
              <a:rPr lang="ja-JP" altLang="en-US" sz="1200">
                <a:latin typeface="Meiryo UI" panose="020B0604030504040204" pitchFamily="50" charset="-128"/>
                <a:ea typeface="Meiryo UI" panose="020B0604030504040204" pitchFamily="50" charset="-128"/>
              </a:rPr>
              <a:t>ｺｰｽＧＤ記録用紙（発表資料４）</a:t>
            </a:r>
          </a:p>
        </p:txBody>
      </p:sp>
      <p:graphicFrame>
        <p:nvGraphicFramePr>
          <p:cNvPr id="16" name="表 15"/>
          <p:cNvGraphicFramePr>
            <a:graphicFrameLocks noGrp="1"/>
          </p:cNvGraphicFramePr>
          <p:nvPr/>
        </p:nvGraphicFramePr>
        <p:xfrm>
          <a:off x="2916238" y="1041400"/>
          <a:ext cx="1695450" cy="514350"/>
        </p:xfrm>
        <a:graphic>
          <a:graphicData uri="http://schemas.openxmlformats.org/drawingml/2006/table">
            <a:tbl>
              <a:tblPr/>
              <a:tblGrid>
                <a:gridCol w="1695450">
                  <a:extLst>
                    <a:ext uri="{9D8B030D-6E8A-4147-A177-3AD203B41FA5}">
                      <a16:colId xmlns:a16="http://schemas.microsoft.com/office/drawing/2014/main" val="1897352000"/>
                    </a:ext>
                  </a:extLst>
                </a:gridCol>
              </a:tblGrid>
              <a:tr h="514350">
                <a:tc>
                  <a:txBody>
                    <a:bodyPr/>
                    <a:lstStyle>
                      <a:lvl1pPr>
                        <a:spcBef>
                          <a:spcPct val="20000"/>
                        </a:spcBef>
                        <a:buFont typeface="Arial" panose="020B0604020202020204" pitchFamily="34" charset="0"/>
                        <a:defRPr kumimoji="1" sz="28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defRPr kumimoji="1" sz="24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defRPr kumimoji="1" sz="20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ja-JP" altLang="en-US" sz="1400" b="0" i="0" u="none" strike="noStrike" cap="none" normalizeH="0" baseline="0">
                          <a:ln>
                            <a:noFill/>
                          </a:ln>
                          <a:solidFill>
                            <a:srgbClr val="000000"/>
                          </a:solidFill>
                          <a:effectLst/>
                          <a:latin typeface="ＭＳ Ｐゴシック" panose="020B0600070205080204" pitchFamily="50" charset="-128"/>
                          <a:ea typeface="ＭＳ Ｐゴシック" panose="020B0600070205080204" pitchFamily="50" charset="-128"/>
                          <a:cs typeface="Arial" panose="020B0604020202020204" pitchFamily="34" charset="0"/>
                        </a:rPr>
                        <a:t>（</a:t>
                      </a:r>
                      <a:r>
                        <a:rPr kumimoji="0" lang="en-US" altLang="en-US" sz="1400" b="0" i="0" u="none" strike="noStrike" cap="none" normalizeH="0" baseline="0">
                          <a:ln>
                            <a:noFill/>
                          </a:ln>
                          <a:solidFill>
                            <a:srgbClr val="000000"/>
                          </a:solidFill>
                          <a:effectLst/>
                          <a:latin typeface="Times New Roman" panose="02020603050405020304" pitchFamily="18" charset="0"/>
                          <a:ea typeface="ＭＳ Ｐゴシック" panose="020B0600070205080204" pitchFamily="50" charset="-128"/>
                          <a:cs typeface="Arial" panose="020B0604020202020204" pitchFamily="34" charset="0"/>
                        </a:rPr>
                        <a:t>二次手段）</a:t>
                      </a:r>
                      <a:endParaRPr kumimoji="0" lang="en-US" altLang="en-US" sz="18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cs typeface="Arial" panose="020B0604020202020204" pitchFamily="34" charset="0"/>
                      </a:endParaRPr>
                    </a:p>
                  </a:txBody>
                  <a:tcPr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2491200253"/>
                  </a:ext>
                </a:extLst>
              </a:tr>
            </a:tbl>
          </a:graphicData>
        </a:graphic>
      </p:graphicFrame>
      <p:graphicFrame>
        <p:nvGraphicFramePr>
          <p:cNvPr id="18" name="表 17"/>
          <p:cNvGraphicFramePr>
            <a:graphicFrameLocks noGrp="1"/>
          </p:cNvGraphicFramePr>
          <p:nvPr/>
        </p:nvGraphicFramePr>
        <p:xfrm>
          <a:off x="755650" y="1027113"/>
          <a:ext cx="1982788" cy="517724"/>
        </p:xfrm>
        <a:graphic>
          <a:graphicData uri="http://schemas.openxmlformats.org/drawingml/2006/table">
            <a:tbl>
              <a:tblPr/>
              <a:tblGrid>
                <a:gridCol w="1982788">
                  <a:extLst>
                    <a:ext uri="{9D8B030D-6E8A-4147-A177-3AD203B41FA5}">
                      <a16:colId xmlns:a16="http://schemas.microsoft.com/office/drawing/2014/main" val="441236659"/>
                    </a:ext>
                  </a:extLst>
                </a:gridCol>
              </a:tblGrid>
              <a:tr h="517525">
                <a:tc>
                  <a:txBody>
                    <a:bodyPr/>
                    <a:lstStyle>
                      <a:lvl1pPr>
                        <a:spcBef>
                          <a:spcPct val="20000"/>
                        </a:spcBef>
                        <a:buFont typeface="Arial" panose="020B0604020202020204" pitchFamily="34" charset="0"/>
                        <a:defRPr kumimoji="1" sz="28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defRPr kumimoji="1" sz="24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defRPr kumimoji="1" sz="20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ja-JP" altLang="en-US" sz="1400" b="0" i="0" u="none" strike="noStrike" cap="none" normalizeH="0" baseline="0">
                          <a:ln>
                            <a:noFill/>
                          </a:ln>
                          <a:solidFill>
                            <a:srgbClr val="000000"/>
                          </a:solidFill>
                          <a:effectLst/>
                          <a:latin typeface="ＭＳ Ｐゴシック" panose="020B0600070205080204" pitchFamily="50" charset="-128"/>
                          <a:ea typeface="ＭＳ Ｐゴシック" panose="020B0600070205080204" pitchFamily="50" charset="-128"/>
                          <a:cs typeface="Arial" panose="020B0604020202020204" pitchFamily="34" charset="0"/>
                        </a:rPr>
                        <a:t>攻め所</a:t>
                      </a:r>
                      <a:br>
                        <a:rPr kumimoji="0" lang="ja-JP" altLang="en-US" sz="1400" b="0" i="0" u="none" strike="noStrike" cap="none" normalizeH="0" baseline="0">
                          <a:ln>
                            <a:noFill/>
                          </a:ln>
                          <a:solidFill>
                            <a:srgbClr val="000000"/>
                          </a:solidFill>
                          <a:effectLst/>
                          <a:latin typeface="ＭＳ Ｐゴシック" panose="020B0600070205080204" pitchFamily="50" charset="-128"/>
                          <a:ea typeface="ＭＳ Ｐゴシック" panose="020B0600070205080204" pitchFamily="50" charset="-128"/>
                          <a:cs typeface="Arial" panose="020B0604020202020204" pitchFamily="34" charset="0"/>
                        </a:rPr>
                      </a:br>
                      <a:r>
                        <a:rPr kumimoji="0" lang="ja-JP" altLang="en-US" sz="1400" b="0" i="0" u="none" strike="noStrike" cap="none" normalizeH="0" baseline="0">
                          <a:ln>
                            <a:noFill/>
                          </a:ln>
                          <a:solidFill>
                            <a:srgbClr val="000000"/>
                          </a:solidFill>
                          <a:effectLst/>
                          <a:latin typeface="ＭＳ Ｐゴシック" panose="020B0600070205080204" pitchFamily="50" charset="-128"/>
                          <a:ea typeface="ＭＳ Ｐゴシック" panose="020B0600070205080204" pitchFamily="50" charset="-128"/>
                          <a:cs typeface="Arial" panose="020B0604020202020204" pitchFamily="34" charset="0"/>
                        </a:rPr>
                        <a:t>（一</a:t>
                      </a:r>
                      <a:r>
                        <a:rPr kumimoji="0" lang="en-US" altLang="en-US" sz="1400" b="0" i="0" u="none" strike="noStrike" cap="none" normalizeH="0" baseline="0">
                          <a:ln>
                            <a:noFill/>
                          </a:ln>
                          <a:solidFill>
                            <a:srgbClr val="000000"/>
                          </a:solidFill>
                          <a:effectLst/>
                          <a:latin typeface="Times New Roman" panose="02020603050405020304" pitchFamily="18" charset="0"/>
                          <a:ea typeface="ＭＳ Ｐゴシック" panose="020B0600070205080204" pitchFamily="50" charset="-128"/>
                          <a:cs typeface="Arial" panose="020B0604020202020204" pitchFamily="34" charset="0"/>
                        </a:rPr>
                        <a:t>次手段）</a:t>
                      </a:r>
                      <a:endParaRPr kumimoji="0" lang="en-US" altLang="en-US" sz="18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cs typeface="Arial" panose="020B0604020202020204" pitchFamily="34" charset="0"/>
                      </a:endParaRPr>
                    </a:p>
                  </a:txBody>
                  <a:tcPr marT="45502" marB="45502"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3102987775"/>
                  </a:ext>
                </a:extLst>
              </a:tr>
            </a:tbl>
          </a:graphicData>
        </a:graphic>
      </p:graphicFrame>
      <p:sp>
        <p:nvSpPr>
          <p:cNvPr id="80966" name="Text Box 3"/>
          <p:cNvSpPr txBox="1">
            <a:spLocks noChangeArrowheads="1"/>
          </p:cNvSpPr>
          <p:nvPr/>
        </p:nvSpPr>
        <p:spPr bwMode="auto">
          <a:xfrm>
            <a:off x="2484438" y="476250"/>
            <a:ext cx="2663825"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50000"/>
              </a:spcBef>
              <a:buFontTx/>
              <a:buNone/>
            </a:pPr>
            <a:r>
              <a:rPr lang="ja-JP" altLang="en-US" sz="1200">
                <a:latin typeface="Times New Roman" panose="02020603050405020304" pitchFamily="18" charset="0"/>
              </a:rPr>
              <a:t>◆アイデアを沢山出します</a:t>
            </a:r>
          </a:p>
        </p:txBody>
      </p:sp>
      <p:sp>
        <p:nvSpPr>
          <p:cNvPr id="12" name="Text Box 3"/>
          <p:cNvSpPr txBox="1">
            <a:spLocks noChangeArrowheads="1"/>
          </p:cNvSpPr>
          <p:nvPr/>
        </p:nvSpPr>
        <p:spPr bwMode="auto">
          <a:xfrm>
            <a:off x="6372225" y="908050"/>
            <a:ext cx="2663825"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400">
                <a:solidFill>
                  <a:schemeClr val="tx1"/>
                </a:solidFill>
                <a:latin typeface="Times New Roman" pitchFamily="18" charset="0"/>
                <a:ea typeface="ＭＳ Ｐゴシック" pitchFamily="50" charset="-128"/>
              </a:defRPr>
            </a:lvl1pPr>
            <a:lvl2pPr marL="742950" indent="-285750">
              <a:spcBef>
                <a:spcPct val="20000"/>
              </a:spcBef>
              <a:buChar char="–"/>
              <a:defRPr kumimoji="1" sz="3000">
                <a:solidFill>
                  <a:schemeClr val="tx1"/>
                </a:solidFill>
                <a:latin typeface="Times New Roman" pitchFamily="18" charset="0"/>
                <a:ea typeface="ＭＳ Ｐゴシック" pitchFamily="50" charset="-128"/>
              </a:defRPr>
            </a:lvl2pPr>
            <a:lvl3pPr marL="1143000" indent="-228600">
              <a:spcBef>
                <a:spcPct val="20000"/>
              </a:spcBef>
              <a:buChar char="•"/>
              <a:defRPr kumimoji="1" sz="2600">
                <a:solidFill>
                  <a:schemeClr val="tx1"/>
                </a:solidFill>
                <a:latin typeface="Times New Roman" pitchFamily="18" charset="0"/>
                <a:ea typeface="ＭＳ Ｐゴシック" pitchFamily="50" charset="-128"/>
              </a:defRPr>
            </a:lvl3pPr>
            <a:lvl4pPr marL="1600200" indent="-228600">
              <a:spcBef>
                <a:spcPct val="20000"/>
              </a:spcBef>
              <a:buChar char="–"/>
              <a:defRPr kumimoji="1" sz="2100">
                <a:solidFill>
                  <a:schemeClr val="tx1"/>
                </a:solidFill>
                <a:latin typeface="Times New Roman" pitchFamily="18" charset="0"/>
                <a:ea typeface="ＭＳ Ｐゴシック" pitchFamily="50" charset="-128"/>
              </a:defRPr>
            </a:lvl4pPr>
            <a:lvl5pPr marL="2057400" indent="-228600">
              <a:spcBef>
                <a:spcPct val="20000"/>
              </a:spcBef>
              <a:buChar char="»"/>
              <a:defRPr kumimoji="1" sz="21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9pPr>
          </a:lstStyle>
          <a:p>
            <a:pPr algn="r">
              <a:spcBef>
                <a:spcPct val="50000"/>
              </a:spcBef>
              <a:buFontTx/>
              <a:buNone/>
              <a:defRPr/>
            </a:pPr>
            <a:r>
              <a:rPr lang="ja-JP" altLang="en-US" sz="1200" dirty="0">
                <a:latin typeface="+mj-ea"/>
                <a:ea typeface="+mj-ea"/>
              </a:rPr>
              <a:t>◎</a:t>
            </a:r>
            <a:r>
              <a:rPr lang="en-US" altLang="ja-JP" sz="1200" dirty="0">
                <a:latin typeface="+mj-ea"/>
                <a:ea typeface="+mj-ea"/>
              </a:rPr>
              <a:t>=</a:t>
            </a:r>
            <a:r>
              <a:rPr lang="ja-JP" altLang="en-US" sz="1200" dirty="0">
                <a:latin typeface="+mj-ea"/>
                <a:ea typeface="+mj-ea"/>
              </a:rPr>
              <a:t>大、○</a:t>
            </a:r>
            <a:r>
              <a:rPr lang="en-US" altLang="ja-JP" sz="1200" dirty="0">
                <a:latin typeface="+mj-ea"/>
                <a:ea typeface="+mj-ea"/>
              </a:rPr>
              <a:t> =</a:t>
            </a:r>
            <a:r>
              <a:rPr lang="ja-JP" altLang="en-US" sz="1200" dirty="0">
                <a:latin typeface="+mj-ea"/>
                <a:ea typeface="+mj-ea"/>
              </a:rPr>
              <a:t>有り、 △</a:t>
            </a:r>
            <a:r>
              <a:rPr lang="en-US" altLang="ja-JP" sz="1200" dirty="0">
                <a:latin typeface="+mj-ea"/>
                <a:ea typeface="+mj-ea"/>
              </a:rPr>
              <a:t> =</a:t>
            </a:r>
            <a:r>
              <a:rPr lang="ja-JP" altLang="en-US" sz="1200" dirty="0">
                <a:latin typeface="+mj-ea"/>
                <a:ea typeface="+mj-ea"/>
              </a:rPr>
              <a:t>少ない</a:t>
            </a:r>
          </a:p>
        </p:txBody>
      </p:sp>
      <p:sp>
        <p:nvSpPr>
          <p:cNvPr id="14" name="Text Box 27"/>
          <p:cNvSpPr txBox="1">
            <a:spLocks noChangeArrowheads="1"/>
          </p:cNvSpPr>
          <p:nvPr/>
        </p:nvSpPr>
        <p:spPr bwMode="auto">
          <a:xfrm>
            <a:off x="6659563" y="549275"/>
            <a:ext cx="2312987"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400">
                <a:solidFill>
                  <a:schemeClr val="tx1"/>
                </a:solidFill>
                <a:latin typeface="Times New Roman" pitchFamily="18" charset="0"/>
                <a:ea typeface="ＭＳ Ｐゴシック" pitchFamily="50" charset="-128"/>
              </a:defRPr>
            </a:lvl1pPr>
            <a:lvl2pPr marL="742950" indent="-285750">
              <a:spcBef>
                <a:spcPct val="20000"/>
              </a:spcBef>
              <a:buChar char="–"/>
              <a:defRPr kumimoji="1" sz="3000">
                <a:solidFill>
                  <a:schemeClr val="tx1"/>
                </a:solidFill>
                <a:latin typeface="Times New Roman" pitchFamily="18" charset="0"/>
                <a:ea typeface="ＭＳ Ｐゴシック" pitchFamily="50" charset="-128"/>
              </a:defRPr>
            </a:lvl2pPr>
            <a:lvl3pPr marL="1143000" indent="-228600">
              <a:spcBef>
                <a:spcPct val="20000"/>
              </a:spcBef>
              <a:buChar char="•"/>
              <a:defRPr kumimoji="1" sz="2600">
                <a:solidFill>
                  <a:schemeClr val="tx1"/>
                </a:solidFill>
                <a:latin typeface="Times New Roman" pitchFamily="18" charset="0"/>
                <a:ea typeface="ＭＳ Ｐゴシック" pitchFamily="50" charset="-128"/>
              </a:defRPr>
            </a:lvl3pPr>
            <a:lvl4pPr marL="1600200" indent="-228600">
              <a:spcBef>
                <a:spcPct val="20000"/>
              </a:spcBef>
              <a:buChar char="–"/>
              <a:defRPr kumimoji="1" sz="2100">
                <a:solidFill>
                  <a:schemeClr val="tx1"/>
                </a:solidFill>
                <a:latin typeface="Times New Roman" pitchFamily="18" charset="0"/>
                <a:ea typeface="ＭＳ Ｐゴシック" pitchFamily="50" charset="-128"/>
              </a:defRPr>
            </a:lvl4pPr>
            <a:lvl5pPr marL="2057400" indent="-228600">
              <a:spcBef>
                <a:spcPct val="20000"/>
              </a:spcBef>
              <a:buChar char="»"/>
              <a:defRPr kumimoji="1" sz="21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9pPr>
          </a:lstStyle>
          <a:p>
            <a:pPr algn="r" eaLnBrk="1" hangingPunct="1">
              <a:spcBef>
                <a:spcPct val="50000"/>
              </a:spcBef>
              <a:buFontTx/>
              <a:buNone/>
              <a:defRPr/>
            </a:pPr>
            <a:r>
              <a:rPr lang="en-US" altLang="ja-JP" sz="1600" u="sng" dirty="0">
                <a:latin typeface="+mn-ea"/>
                <a:ea typeface="+mn-ea"/>
              </a:rPr>
              <a:t>D </a:t>
            </a:r>
            <a:r>
              <a:rPr lang="ja-JP" altLang="en-US" sz="1600" u="sng" dirty="0"/>
              <a:t>コース：　　グループ</a:t>
            </a:r>
          </a:p>
        </p:txBody>
      </p:sp>
      <p:graphicFrame>
        <p:nvGraphicFramePr>
          <p:cNvPr id="15" name="表 14"/>
          <p:cNvGraphicFramePr>
            <a:graphicFrameLocks noGrp="1"/>
          </p:cNvGraphicFramePr>
          <p:nvPr/>
        </p:nvGraphicFramePr>
        <p:xfrm>
          <a:off x="5148263" y="1031875"/>
          <a:ext cx="1695450" cy="514350"/>
        </p:xfrm>
        <a:graphic>
          <a:graphicData uri="http://schemas.openxmlformats.org/drawingml/2006/table">
            <a:tbl>
              <a:tblPr/>
              <a:tblGrid>
                <a:gridCol w="1695450">
                  <a:extLst>
                    <a:ext uri="{9D8B030D-6E8A-4147-A177-3AD203B41FA5}">
                      <a16:colId xmlns:a16="http://schemas.microsoft.com/office/drawing/2014/main" val="685439463"/>
                    </a:ext>
                  </a:extLst>
                </a:gridCol>
              </a:tblGrid>
              <a:tr h="514350">
                <a:tc>
                  <a:txBody>
                    <a:bodyPr/>
                    <a:lstStyle>
                      <a:lvl1pPr>
                        <a:spcBef>
                          <a:spcPct val="20000"/>
                        </a:spcBef>
                        <a:buFont typeface="Arial" panose="020B0604020202020204" pitchFamily="34" charset="0"/>
                        <a:defRPr kumimoji="1" sz="28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defRPr kumimoji="1" sz="24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defRPr kumimoji="1" sz="20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ja-JP" altLang="en-US" sz="1400" b="0" i="0" u="none" strike="noStrike" cap="none" normalizeH="0" baseline="0">
                          <a:ln>
                            <a:noFill/>
                          </a:ln>
                          <a:solidFill>
                            <a:srgbClr val="000000"/>
                          </a:solidFill>
                          <a:effectLst/>
                          <a:latin typeface="ＭＳ Ｐゴシック" panose="020B0600070205080204" pitchFamily="50" charset="-128"/>
                          <a:ea typeface="ＭＳ Ｐゴシック" panose="020B0600070205080204" pitchFamily="50" charset="-128"/>
                          <a:cs typeface="Arial" panose="020B0604020202020204" pitchFamily="34" charset="0"/>
                        </a:rPr>
                        <a:t>（三</a:t>
                      </a:r>
                      <a:r>
                        <a:rPr kumimoji="0" lang="en-US" altLang="en-US" sz="1400" b="0" i="0" u="none" strike="noStrike" cap="none" normalizeH="0" baseline="0">
                          <a:ln>
                            <a:noFill/>
                          </a:ln>
                          <a:solidFill>
                            <a:srgbClr val="000000"/>
                          </a:solidFill>
                          <a:effectLst/>
                          <a:latin typeface="Times New Roman" panose="02020603050405020304" pitchFamily="18" charset="0"/>
                          <a:ea typeface="ＭＳ Ｐゴシック" panose="020B0600070205080204" pitchFamily="50" charset="-128"/>
                          <a:cs typeface="Arial" panose="020B0604020202020204" pitchFamily="34" charset="0"/>
                        </a:rPr>
                        <a:t>次手段）</a:t>
                      </a:r>
                      <a:endParaRPr kumimoji="0" lang="en-US" altLang="en-US" sz="18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cs typeface="Arial" panose="020B0604020202020204" pitchFamily="34" charset="0"/>
                      </a:endParaRPr>
                    </a:p>
                  </a:txBody>
                  <a:tcPr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3520736769"/>
                  </a:ext>
                </a:extLst>
              </a:tr>
            </a:tbl>
          </a:graphicData>
        </a:graphic>
      </p:graphicFrame>
      <p:sp>
        <p:nvSpPr>
          <p:cNvPr id="2" name="正方形/長方形 1"/>
          <p:cNvSpPr/>
          <p:nvPr/>
        </p:nvSpPr>
        <p:spPr>
          <a:xfrm>
            <a:off x="1042988" y="2746375"/>
            <a:ext cx="1441450" cy="53975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7" name="正方形/長方形 16"/>
          <p:cNvSpPr/>
          <p:nvPr/>
        </p:nvSpPr>
        <p:spPr>
          <a:xfrm>
            <a:off x="2916238" y="2465388"/>
            <a:ext cx="1655762" cy="541337"/>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9" name="正方形/長方形 18"/>
          <p:cNvSpPr/>
          <p:nvPr/>
        </p:nvSpPr>
        <p:spPr>
          <a:xfrm>
            <a:off x="2916238" y="3286125"/>
            <a:ext cx="1655762" cy="54133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20" name="正方形/長方形 19"/>
          <p:cNvSpPr/>
          <p:nvPr/>
        </p:nvSpPr>
        <p:spPr>
          <a:xfrm>
            <a:off x="5003800" y="2178050"/>
            <a:ext cx="4032250" cy="16383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80975" name="Text Box 28"/>
          <p:cNvSpPr txBox="1">
            <a:spLocks noChangeArrowheads="1"/>
          </p:cNvSpPr>
          <p:nvPr/>
        </p:nvSpPr>
        <p:spPr bwMode="auto">
          <a:xfrm>
            <a:off x="7164388" y="188913"/>
            <a:ext cx="1795462" cy="2921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rIns="5400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50000"/>
              </a:spcBef>
              <a:buFontTx/>
              <a:buNone/>
            </a:pPr>
            <a:r>
              <a:rPr lang="ja-JP" altLang="en-US" sz="1300">
                <a:latin typeface="Meiryo UI" panose="020B0604030504040204" pitchFamily="50" charset="-128"/>
                <a:ea typeface="Meiryo UI" panose="020B0604030504040204" pitchFamily="50" charset="-128"/>
              </a:rPr>
              <a:t>課題達成型入門コース</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Text Box 3"/>
          <p:cNvSpPr txBox="1">
            <a:spLocks noChangeArrowheads="1"/>
          </p:cNvSpPr>
          <p:nvPr/>
        </p:nvSpPr>
        <p:spPr bwMode="auto">
          <a:xfrm>
            <a:off x="69850" y="30163"/>
            <a:ext cx="25908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50000"/>
              </a:spcBef>
              <a:buFontTx/>
              <a:buNone/>
            </a:pPr>
            <a:r>
              <a:rPr lang="en-US" altLang="ja-JP" sz="1200">
                <a:latin typeface="Meiryo UI" panose="020B0604030504040204" pitchFamily="50" charset="-128"/>
                <a:ea typeface="Meiryo UI" panose="020B0604030504040204" pitchFamily="50" charset="-128"/>
              </a:rPr>
              <a:t>D</a:t>
            </a:r>
            <a:r>
              <a:rPr lang="ja-JP" altLang="en-US" sz="1200">
                <a:latin typeface="Meiryo UI" panose="020B0604030504040204" pitchFamily="50" charset="-128"/>
                <a:ea typeface="Meiryo UI" panose="020B0604030504040204" pitchFamily="50" charset="-128"/>
              </a:rPr>
              <a:t>ｺｰｽＧＤ記録用紙（発表資料５）</a:t>
            </a:r>
          </a:p>
        </p:txBody>
      </p:sp>
      <p:sp>
        <p:nvSpPr>
          <p:cNvPr id="81923" name="Text Box 2"/>
          <p:cNvSpPr txBox="1">
            <a:spLocks noChangeArrowheads="1"/>
          </p:cNvSpPr>
          <p:nvPr/>
        </p:nvSpPr>
        <p:spPr bwMode="auto">
          <a:xfrm>
            <a:off x="107950" y="333375"/>
            <a:ext cx="2735263" cy="400050"/>
          </a:xfrm>
          <a:prstGeom prst="rect">
            <a:avLst/>
          </a:prstGeom>
          <a:noFill/>
          <a:ln w="38100" cmpd="dbl">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buFontTx/>
              <a:buNone/>
            </a:pPr>
            <a:r>
              <a:rPr lang="ja-JP" altLang="en-US" sz="2000">
                <a:latin typeface="HGP創英角ｺﾞｼｯｸUB" panose="020B0900000000000000" pitchFamily="50" charset="-128"/>
                <a:ea typeface="HGP創英角ｺﾞｼｯｸUB" panose="020B0900000000000000" pitchFamily="50" charset="-128"/>
              </a:rPr>
              <a:t>成功シナリオの追究</a:t>
            </a:r>
          </a:p>
        </p:txBody>
      </p:sp>
      <p:graphicFrame>
        <p:nvGraphicFramePr>
          <p:cNvPr id="10" name="表 9"/>
          <p:cNvGraphicFramePr>
            <a:graphicFrameLocks noGrp="1"/>
          </p:cNvGraphicFramePr>
          <p:nvPr/>
        </p:nvGraphicFramePr>
        <p:xfrm>
          <a:off x="107950" y="881063"/>
          <a:ext cx="8891587" cy="4732349"/>
        </p:xfrm>
        <a:graphic>
          <a:graphicData uri="http://schemas.openxmlformats.org/drawingml/2006/table">
            <a:tbl>
              <a:tblPr firstRow="1" bandRow="1">
                <a:tableStyleId>{5C22544A-7EE6-4342-B048-85BDC9FD1C3A}</a:tableStyleId>
              </a:tblPr>
              <a:tblGrid>
                <a:gridCol w="1331103">
                  <a:extLst>
                    <a:ext uri="{9D8B030D-6E8A-4147-A177-3AD203B41FA5}">
                      <a16:colId xmlns:a16="http://schemas.microsoft.com/office/drawing/2014/main" val="20000"/>
                    </a:ext>
                  </a:extLst>
                </a:gridCol>
                <a:gridCol w="2736175">
                  <a:extLst>
                    <a:ext uri="{9D8B030D-6E8A-4147-A177-3AD203B41FA5}">
                      <a16:colId xmlns:a16="http://schemas.microsoft.com/office/drawing/2014/main" val="20001"/>
                    </a:ext>
                  </a:extLst>
                </a:gridCol>
                <a:gridCol w="1584102">
                  <a:extLst>
                    <a:ext uri="{9D8B030D-6E8A-4147-A177-3AD203B41FA5}">
                      <a16:colId xmlns:a16="http://schemas.microsoft.com/office/drawing/2014/main" val="20002"/>
                    </a:ext>
                  </a:extLst>
                </a:gridCol>
                <a:gridCol w="1224078">
                  <a:extLst>
                    <a:ext uri="{9D8B030D-6E8A-4147-A177-3AD203B41FA5}">
                      <a16:colId xmlns:a16="http://schemas.microsoft.com/office/drawing/2014/main" val="20003"/>
                    </a:ext>
                  </a:extLst>
                </a:gridCol>
                <a:gridCol w="864055">
                  <a:extLst>
                    <a:ext uri="{9D8B030D-6E8A-4147-A177-3AD203B41FA5}">
                      <a16:colId xmlns:a16="http://schemas.microsoft.com/office/drawing/2014/main" val="20004"/>
                    </a:ext>
                  </a:extLst>
                </a:gridCol>
                <a:gridCol w="576037">
                  <a:extLst>
                    <a:ext uri="{9D8B030D-6E8A-4147-A177-3AD203B41FA5}">
                      <a16:colId xmlns:a16="http://schemas.microsoft.com/office/drawing/2014/main" val="20005"/>
                    </a:ext>
                  </a:extLst>
                </a:gridCol>
                <a:gridCol w="576037">
                  <a:extLst>
                    <a:ext uri="{9D8B030D-6E8A-4147-A177-3AD203B41FA5}">
                      <a16:colId xmlns:a16="http://schemas.microsoft.com/office/drawing/2014/main" val="20006"/>
                    </a:ext>
                  </a:extLst>
                </a:gridCol>
              </a:tblGrid>
              <a:tr h="526144">
                <a:tc>
                  <a:txBody>
                    <a:bodyPr/>
                    <a:lstStyle/>
                    <a:p>
                      <a:pPr algn="ctr"/>
                      <a:r>
                        <a:rPr kumimoji="1" lang="ja-JP" altLang="en-US" sz="1400" b="0" dirty="0">
                          <a:solidFill>
                            <a:schemeClr val="tx1"/>
                          </a:solidFill>
                          <a:latin typeface="+mn-ea"/>
                          <a:ea typeface="+mn-ea"/>
                        </a:rPr>
                        <a:t>方策</a:t>
                      </a:r>
                    </a:p>
                  </a:txBody>
                  <a:tcPr marL="91436" marR="91436"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kumimoji="1" lang="ja-JP" altLang="en-US" sz="1400" b="0" dirty="0">
                          <a:solidFill>
                            <a:schemeClr val="tx1"/>
                          </a:solidFill>
                          <a:latin typeface="+mn-ea"/>
                          <a:ea typeface="+mn-ea"/>
                        </a:rPr>
                        <a:t>シナリオ案</a:t>
                      </a:r>
                    </a:p>
                    <a:p>
                      <a:pPr algn="ctr"/>
                      <a:r>
                        <a:rPr kumimoji="1" lang="en-US" altLang="ja-JP" sz="1400" b="0" dirty="0">
                          <a:solidFill>
                            <a:schemeClr val="tx1"/>
                          </a:solidFill>
                          <a:latin typeface="+mn-ea"/>
                          <a:ea typeface="+mn-ea"/>
                        </a:rPr>
                        <a:t>(</a:t>
                      </a:r>
                      <a:r>
                        <a:rPr kumimoji="1" lang="ja-JP" altLang="en-US" sz="1400" b="0" dirty="0">
                          <a:solidFill>
                            <a:schemeClr val="tx1"/>
                          </a:solidFill>
                          <a:latin typeface="+mn-ea"/>
                          <a:ea typeface="+mn-ea"/>
                        </a:rPr>
                        <a:t>実現に向けた具体的な実施手順</a:t>
                      </a:r>
                      <a:r>
                        <a:rPr kumimoji="1" lang="en-US" altLang="ja-JP" sz="1400" b="0" dirty="0">
                          <a:solidFill>
                            <a:schemeClr val="tx1"/>
                          </a:solidFill>
                          <a:latin typeface="+mn-ea"/>
                          <a:ea typeface="+mn-ea"/>
                        </a:rPr>
                        <a:t>)</a:t>
                      </a:r>
                      <a:endParaRPr kumimoji="1" lang="ja-JP" altLang="en-US" sz="1400" b="0" dirty="0">
                        <a:solidFill>
                          <a:schemeClr val="tx1"/>
                        </a:solidFill>
                        <a:latin typeface="+mn-ea"/>
                        <a:ea typeface="+mn-ea"/>
                      </a:endParaRPr>
                    </a:p>
                  </a:txBody>
                  <a:tcPr marL="91436" marR="91436"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kumimoji="1" lang="ja-JP" altLang="en-US" sz="1400" b="0" dirty="0">
                          <a:solidFill>
                            <a:schemeClr val="tx1"/>
                          </a:solidFill>
                          <a:latin typeface="+mn-ea"/>
                          <a:ea typeface="+mn-ea"/>
                        </a:rPr>
                        <a:t>期待効果</a:t>
                      </a:r>
                    </a:p>
                  </a:txBody>
                  <a:tcPr marL="91436" marR="91436"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kumimoji="1" lang="ja-JP" altLang="en-US" sz="1400" b="0" dirty="0">
                          <a:solidFill>
                            <a:schemeClr val="tx1"/>
                          </a:solidFill>
                          <a:latin typeface="+mn-ea"/>
                          <a:ea typeface="+mn-ea"/>
                        </a:rPr>
                        <a:t>障害悪影響</a:t>
                      </a:r>
                    </a:p>
                  </a:txBody>
                  <a:tcPr marL="91436" marR="91436"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kumimoji="1" lang="ja-JP" altLang="en-US" sz="1400" b="0" dirty="0">
                          <a:solidFill>
                            <a:schemeClr val="tx1"/>
                          </a:solidFill>
                          <a:latin typeface="+mn-ea"/>
                          <a:ea typeface="+mn-ea"/>
                        </a:rPr>
                        <a:t>処置</a:t>
                      </a:r>
                    </a:p>
                  </a:txBody>
                  <a:tcPr marL="91436" marR="91436"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kumimoji="1" lang="ja-JP" altLang="en-US" sz="1400" b="0" dirty="0">
                          <a:solidFill>
                            <a:schemeClr val="tx1"/>
                          </a:solidFill>
                          <a:latin typeface="+mn-ea"/>
                          <a:ea typeface="+mn-ea"/>
                        </a:rPr>
                        <a:t>前提</a:t>
                      </a:r>
                      <a:br>
                        <a:rPr kumimoji="1" lang="ja-JP" altLang="en-US" sz="1400" b="0" dirty="0">
                          <a:solidFill>
                            <a:schemeClr val="tx1"/>
                          </a:solidFill>
                          <a:latin typeface="+mn-ea"/>
                          <a:ea typeface="+mn-ea"/>
                        </a:rPr>
                      </a:br>
                      <a:r>
                        <a:rPr kumimoji="1" lang="ja-JP" altLang="en-US" sz="1400" b="0" dirty="0">
                          <a:solidFill>
                            <a:schemeClr val="tx1"/>
                          </a:solidFill>
                          <a:latin typeface="+mn-ea"/>
                          <a:ea typeface="+mn-ea"/>
                        </a:rPr>
                        <a:t>条件</a:t>
                      </a:r>
                    </a:p>
                  </a:txBody>
                  <a:tcPr marL="91436" marR="91436"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kumimoji="1" lang="ja-JP" altLang="en-US" sz="1400" b="0" dirty="0">
                          <a:solidFill>
                            <a:schemeClr val="tx1"/>
                          </a:solidFill>
                          <a:latin typeface="+mn-ea"/>
                          <a:ea typeface="+mn-ea"/>
                        </a:rPr>
                        <a:t>総合</a:t>
                      </a:r>
                      <a:br>
                        <a:rPr kumimoji="1" lang="ja-JP" altLang="en-US" sz="1400" b="0" dirty="0">
                          <a:solidFill>
                            <a:schemeClr val="tx1"/>
                          </a:solidFill>
                          <a:latin typeface="+mn-ea"/>
                          <a:ea typeface="+mn-ea"/>
                        </a:rPr>
                      </a:br>
                      <a:r>
                        <a:rPr kumimoji="1" lang="ja-JP" altLang="en-US" sz="1400" b="0" dirty="0">
                          <a:solidFill>
                            <a:schemeClr val="tx1"/>
                          </a:solidFill>
                          <a:latin typeface="+mn-ea"/>
                          <a:ea typeface="+mn-ea"/>
                        </a:rPr>
                        <a:t>判定</a:t>
                      </a:r>
                    </a:p>
                  </a:txBody>
                  <a:tcPr marL="91436" marR="91436"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0000"/>
                  </a:ext>
                </a:extLst>
              </a:tr>
              <a:tr h="640076">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b="0" dirty="0">
                          <a:solidFill>
                            <a:schemeClr val="tx1"/>
                          </a:solidFill>
                          <a:latin typeface="+mn-ea"/>
                          <a:ea typeface="+mn-ea"/>
                        </a:rPr>
                        <a:t>①</a:t>
                      </a:r>
                      <a:r>
                        <a:rPr lang="ja-JP" altLang="en-US" sz="1200" dirty="0">
                          <a:latin typeface="+mn-ea"/>
                          <a:ea typeface="+mn-ea"/>
                        </a:rPr>
                        <a:t>原寸見本の</a:t>
                      </a:r>
                      <a:br>
                        <a:rPr lang="ja-JP" altLang="en-US" sz="1200" dirty="0">
                          <a:latin typeface="+mn-ea"/>
                          <a:ea typeface="+mn-ea"/>
                        </a:rPr>
                      </a:br>
                      <a:r>
                        <a:rPr lang="ja-JP" altLang="en-US" sz="1200" dirty="0">
                          <a:latin typeface="+mn-ea"/>
                          <a:ea typeface="+mn-ea"/>
                        </a:rPr>
                        <a:t>　有無を確認</a:t>
                      </a:r>
                      <a:r>
                        <a:rPr lang="ja-JP" altLang="en-US" sz="1200" dirty="0">
                          <a:solidFill>
                            <a:schemeClr val="tx1"/>
                          </a:solidFill>
                          <a:latin typeface="+mn-ea"/>
                          <a:ea typeface="+mn-ea"/>
                        </a:rPr>
                        <a:t>する</a:t>
                      </a:r>
                    </a:p>
                  </a:txBody>
                  <a:tcPr marL="91436" marR="91436"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indent="0" algn="l">
                        <a:buFontTx/>
                        <a:buNone/>
                      </a:pPr>
                      <a:r>
                        <a:rPr kumimoji="1" lang="ja-JP" altLang="en-US" sz="1200" b="0" dirty="0">
                          <a:solidFill>
                            <a:schemeClr val="tx1"/>
                          </a:solidFill>
                          <a:latin typeface="+mn-ea"/>
                          <a:ea typeface="+mn-ea"/>
                        </a:rPr>
                        <a:t>パズル完成（ピース跡有</a:t>
                      </a:r>
                      <a:r>
                        <a:rPr kumimoji="1" lang="en-US" altLang="ja-JP" sz="1200" b="0" dirty="0">
                          <a:solidFill>
                            <a:schemeClr val="tx1"/>
                          </a:solidFill>
                          <a:latin typeface="+mn-ea"/>
                          <a:ea typeface="+mn-ea"/>
                        </a:rPr>
                        <a:t>)</a:t>
                      </a:r>
                      <a:r>
                        <a:rPr kumimoji="1" lang="ja-JP" altLang="en-US" sz="1200" b="0" dirty="0">
                          <a:solidFill>
                            <a:schemeClr val="tx1"/>
                          </a:solidFill>
                          <a:latin typeface="+mn-ea"/>
                          <a:ea typeface="+mn-ea"/>
                        </a:rPr>
                        <a:t>の原寸見本をアドバイザーに</a:t>
                      </a:r>
                      <a:r>
                        <a:rPr kumimoji="1" lang="en-US" altLang="ja-JP" sz="1200" b="0" dirty="0">
                          <a:solidFill>
                            <a:schemeClr val="tx1"/>
                          </a:solidFill>
                          <a:latin typeface="+mn-ea"/>
                          <a:ea typeface="+mn-ea"/>
                        </a:rPr>
                        <a:t>1</a:t>
                      </a:r>
                      <a:r>
                        <a:rPr kumimoji="1" lang="ja-JP" altLang="en-US" sz="1200" b="0" dirty="0">
                          <a:solidFill>
                            <a:schemeClr val="tx1"/>
                          </a:solidFill>
                          <a:latin typeface="+mn-ea"/>
                          <a:ea typeface="+mn-ea"/>
                        </a:rPr>
                        <a:t>枚用意してもらい、その見本の上でパズルを組んでいく</a:t>
                      </a:r>
                    </a:p>
                  </a:txBody>
                  <a:tcPr marL="91436" marR="91436"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ja-JP" altLang="en-US" sz="1200" dirty="0">
                          <a:solidFill>
                            <a:schemeClr val="tx1"/>
                          </a:solidFill>
                          <a:latin typeface="+mn-ea"/>
                          <a:ea typeface="+mn-ea"/>
                        </a:rPr>
                        <a:t>見本の共有化</a:t>
                      </a:r>
                      <a:endParaRPr lang="en-US" altLang="ja-JP" sz="1200" dirty="0">
                        <a:solidFill>
                          <a:schemeClr val="tx1"/>
                        </a:solidFill>
                        <a:latin typeface="+mn-ea"/>
                        <a:ea typeface="+mn-ea"/>
                      </a:endParaRPr>
                    </a:p>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200" b="0" u="none" dirty="0">
                          <a:solidFill>
                            <a:schemeClr val="tx1"/>
                          </a:solidFill>
                          <a:latin typeface="+mn-ea"/>
                          <a:ea typeface="+mn-ea"/>
                        </a:rPr>
                        <a:t>(</a:t>
                      </a:r>
                      <a:r>
                        <a:rPr kumimoji="1" lang="ja-JP" altLang="en-US" sz="1200" b="0" u="none" dirty="0">
                          <a:solidFill>
                            <a:schemeClr val="tx1"/>
                          </a:solidFill>
                          <a:latin typeface="+mn-ea"/>
                          <a:ea typeface="+mn-ea"/>
                        </a:rPr>
                        <a:t>時間：</a:t>
                      </a:r>
                      <a:r>
                        <a:rPr kumimoji="1" lang="en-US" altLang="ja-JP" sz="1200" b="0" u="none" dirty="0">
                          <a:solidFill>
                            <a:schemeClr val="tx1"/>
                          </a:solidFill>
                          <a:latin typeface="+mn-ea"/>
                          <a:ea typeface="+mn-ea"/>
                        </a:rPr>
                        <a:t>-2</a:t>
                      </a:r>
                      <a:r>
                        <a:rPr kumimoji="1" lang="ja-JP" altLang="en-US" sz="1200" b="0" u="none" dirty="0">
                          <a:solidFill>
                            <a:schemeClr val="tx1"/>
                          </a:solidFill>
                          <a:latin typeface="+mn-ea"/>
                          <a:ea typeface="+mn-ea"/>
                        </a:rPr>
                        <a:t>分</a:t>
                      </a:r>
                      <a:r>
                        <a:rPr kumimoji="1" lang="en-US" altLang="ja-JP" sz="1200" b="0" u="none" dirty="0">
                          <a:solidFill>
                            <a:schemeClr val="tx1"/>
                          </a:solidFill>
                          <a:latin typeface="+mn-ea"/>
                          <a:ea typeface="+mn-ea"/>
                        </a:rPr>
                        <a:t>30</a:t>
                      </a:r>
                      <a:r>
                        <a:rPr kumimoji="1" lang="ja-JP" altLang="en-US" sz="1200" b="0" u="none" dirty="0">
                          <a:solidFill>
                            <a:schemeClr val="tx1"/>
                          </a:solidFill>
                          <a:latin typeface="+mn-ea"/>
                          <a:ea typeface="+mn-ea"/>
                        </a:rPr>
                        <a:t>秒</a:t>
                      </a:r>
                      <a:r>
                        <a:rPr kumimoji="1" lang="en-US" altLang="ja-JP" sz="1200" b="0" u="none" dirty="0">
                          <a:solidFill>
                            <a:schemeClr val="tx1"/>
                          </a:solidFill>
                          <a:latin typeface="+mn-ea"/>
                          <a:ea typeface="+mn-ea"/>
                        </a:rPr>
                        <a:t>/</a:t>
                      </a:r>
                      <a:r>
                        <a:rPr kumimoji="1" lang="ja-JP" altLang="en-US" sz="1200" b="0" u="none" dirty="0">
                          <a:solidFill>
                            <a:schemeClr val="tx1"/>
                          </a:solidFill>
                          <a:latin typeface="+mn-ea"/>
                          <a:ea typeface="+mn-ea"/>
                        </a:rPr>
                        <a:t>回</a:t>
                      </a:r>
                      <a:r>
                        <a:rPr kumimoji="1" lang="en-US" altLang="ja-JP" sz="1200" b="0" u="none" dirty="0">
                          <a:solidFill>
                            <a:schemeClr val="tx1"/>
                          </a:solidFill>
                          <a:latin typeface="+mn-ea"/>
                          <a:ea typeface="+mn-ea"/>
                        </a:rPr>
                        <a:t>)</a:t>
                      </a:r>
                      <a:endParaRPr kumimoji="1" lang="ja-JP" altLang="en-US" sz="1200" b="0" u="none" dirty="0">
                        <a:solidFill>
                          <a:schemeClr val="tx1"/>
                        </a:solidFill>
                        <a:latin typeface="+mn-ea"/>
                        <a:ea typeface="+mn-ea"/>
                      </a:endParaRPr>
                    </a:p>
                  </a:txBody>
                  <a:tcPr marL="91436" marR="91436"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200" b="0" dirty="0">
                          <a:solidFill>
                            <a:schemeClr val="tx1"/>
                          </a:solidFill>
                          <a:latin typeface="+mn-ea"/>
                          <a:ea typeface="+mn-ea"/>
                        </a:rPr>
                        <a:t>見本を見たい時に見れない</a:t>
                      </a:r>
                    </a:p>
                  </a:txBody>
                  <a:tcPr marL="91436" marR="91436"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a:txBody>
                    <a:bodyPr/>
                    <a:lstStyle/>
                    <a:p>
                      <a:pPr algn="ctr"/>
                      <a:r>
                        <a:rPr kumimoji="1" lang="ja-JP" altLang="en-US" sz="1200" b="0" dirty="0">
                          <a:solidFill>
                            <a:schemeClr val="tx1"/>
                          </a:solidFill>
                          <a:latin typeface="+mn-ea"/>
                          <a:ea typeface="+mn-ea"/>
                        </a:rPr>
                        <a:t>携帯で</a:t>
                      </a:r>
                    </a:p>
                    <a:p>
                      <a:pPr algn="ctr"/>
                      <a:r>
                        <a:rPr kumimoji="1" lang="ja-JP" altLang="en-US" sz="1200" b="0" dirty="0">
                          <a:solidFill>
                            <a:schemeClr val="tx1"/>
                          </a:solidFill>
                          <a:latin typeface="+mn-ea"/>
                          <a:ea typeface="+mn-ea"/>
                        </a:rPr>
                        <a:t>撮影する</a:t>
                      </a:r>
                    </a:p>
                  </a:txBody>
                  <a:tcPr marL="91436" marR="91436"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6">
                  <a:txBody>
                    <a:bodyPr/>
                    <a:lstStyle/>
                    <a:p>
                      <a:pPr algn="ctr"/>
                      <a:endParaRPr kumimoji="1" lang="ja-JP" altLang="en-US" sz="1200" b="0" dirty="0">
                        <a:solidFill>
                          <a:schemeClr val="tx1"/>
                        </a:solidFill>
                        <a:latin typeface="+mn-ea"/>
                        <a:ea typeface="+mn-ea"/>
                      </a:endParaRPr>
                    </a:p>
                  </a:txBody>
                  <a:tcPr marL="91436" marR="91436"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a:r>
                        <a:rPr kumimoji="1" lang="ja-JP" altLang="en-US" sz="2400" b="0" dirty="0">
                          <a:solidFill>
                            <a:schemeClr val="tx1"/>
                          </a:solidFill>
                          <a:latin typeface="+mn-ea"/>
                          <a:ea typeface="+mn-ea"/>
                        </a:rPr>
                        <a:t>採</a:t>
                      </a:r>
                    </a:p>
                  </a:txBody>
                  <a:tcPr marL="91436" marR="91436"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457196">
                <a:tc vMerge="1">
                  <a:txBody>
                    <a:bodyPr/>
                    <a:lstStyle/>
                    <a:p>
                      <a:endParaRPr lang="en-US"/>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b="0" dirty="0">
                          <a:solidFill>
                            <a:schemeClr val="tx1"/>
                          </a:solidFill>
                          <a:latin typeface="+mn-ea"/>
                          <a:ea typeface="+mn-ea"/>
                        </a:rPr>
                        <a:t>箱の拡大見本をアドバイザーに全員分</a:t>
                      </a:r>
                      <a:br>
                        <a:rPr kumimoji="1" lang="ja-JP" altLang="en-US" sz="1200" b="0" dirty="0">
                          <a:solidFill>
                            <a:schemeClr val="tx1"/>
                          </a:solidFill>
                          <a:latin typeface="+mn-ea"/>
                          <a:ea typeface="+mn-ea"/>
                        </a:rPr>
                      </a:br>
                      <a:r>
                        <a:rPr kumimoji="1" lang="ja-JP" altLang="en-US" sz="1200" b="0" dirty="0">
                          <a:solidFill>
                            <a:schemeClr val="tx1"/>
                          </a:solidFill>
                          <a:latin typeface="+mn-ea"/>
                          <a:ea typeface="+mn-ea"/>
                        </a:rPr>
                        <a:t>用意してもらい、パズルを組んでいく</a:t>
                      </a:r>
                    </a:p>
                  </a:txBody>
                  <a:tcPr marL="91436" marR="91436"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u="none" dirty="0">
                          <a:solidFill>
                            <a:schemeClr val="tx1"/>
                          </a:solidFill>
                          <a:latin typeface="+mn-ea"/>
                          <a:ea typeface="+mn-ea"/>
                        </a:rPr>
                        <a:t>見本の共有化</a:t>
                      </a:r>
                    </a:p>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200" b="0" u="none" dirty="0">
                          <a:solidFill>
                            <a:schemeClr val="tx1"/>
                          </a:solidFill>
                          <a:latin typeface="+mn-ea"/>
                          <a:ea typeface="+mn-ea"/>
                        </a:rPr>
                        <a:t>(</a:t>
                      </a:r>
                      <a:r>
                        <a:rPr kumimoji="1" lang="ja-JP" altLang="en-US" sz="1200" b="0" u="none" dirty="0">
                          <a:solidFill>
                            <a:schemeClr val="tx1"/>
                          </a:solidFill>
                          <a:latin typeface="+mn-ea"/>
                          <a:ea typeface="+mn-ea"/>
                        </a:rPr>
                        <a:t>時間：</a:t>
                      </a:r>
                      <a:r>
                        <a:rPr kumimoji="1" lang="en-US" altLang="ja-JP" sz="1200" b="0" u="none" dirty="0">
                          <a:solidFill>
                            <a:schemeClr val="tx1"/>
                          </a:solidFill>
                          <a:latin typeface="+mn-ea"/>
                          <a:ea typeface="+mn-ea"/>
                        </a:rPr>
                        <a:t>-1</a:t>
                      </a:r>
                      <a:r>
                        <a:rPr kumimoji="1" lang="ja-JP" altLang="en-US" sz="1200" b="0" u="none" dirty="0">
                          <a:solidFill>
                            <a:schemeClr val="tx1"/>
                          </a:solidFill>
                          <a:latin typeface="+mn-ea"/>
                          <a:ea typeface="+mn-ea"/>
                        </a:rPr>
                        <a:t>分</a:t>
                      </a:r>
                      <a:r>
                        <a:rPr kumimoji="1" lang="en-US" altLang="ja-JP" sz="1200" b="0" u="none" dirty="0">
                          <a:solidFill>
                            <a:schemeClr val="tx1"/>
                          </a:solidFill>
                          <a:latin typeface="+mn-ea"/>
                          <a:ea typeface="+mn-ea"/>
                        </a:rPr>
                        <a:t>/</a:t>
                      </a:r>
                      <a:r>
                        <a:rPr kumimoji="1" lang="ja-JP" altLang="en-US" sz="1200" b="0" u="none" dirty="0">
                          <a:solidFill>
                            <a:schemeClr val="tx1"/>
                          </a:solidFill>
                          <a:latin typeface="+mn-ea"/>
                          <a:ea typeface="+mn-ea"/>
                        </a:rPr>
                        <a:t>回</a:t>
                      </a:r>
                      <a:r>
                        <a:rPr kumimoji="1" lang="en-US" altLang="ja-JP" sz="1200" b="0" u="none" dirty="0">
                          <a:solidFill>
                            <a:schemeClr val="tx1"/>
                          </a:solidFill>
                          <a:latin typeface="+mn-ea"/>
                          <a:ea typeface="+mn-ea"/>
                        </a:rPr>
                        <a:t>)</a:t>
                      </a:r>
                    </a:p>
                  </a:txBody>
                  <a:tcPr marL="91436" marR="91436"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200" b="0" dirty="0">
                          <a:solidFill>
                            <a:schemeClr val="tx1"/>
                          </a:solidFill>
                          <a:latin typeface="+mn-ea"/>
                          <a:ea typeface="+mn-ea"/>
                        </a:rPr>
                        <a:t>原寸見本が</a:t>
                      </a:r>
                    </a:p>
                    <a:p>
                      <a:pPr algn="ctr"/>
                      <a:r>
                        <a:rPr kumimoji="1" lang="ja-JP" altLang="en-US" sz="1200" b="0" dirty="0">
                          <a:solidFill>
                            <a:schemeClr val="tx1"/>
                          </a:solidFill>
                          <a:latin typeface="+mn-ea"/>
                          <a:ea typeface="+mn-ea"/>
                        </a:rPr>
                        <a:t>人数分ない</a:t>
                      </a:r>
                    </a:p>
                  </a:txBody>
                  <a:tcPr marL="91436" marR="91436"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ctr"/>
                      <a:endParaRPr kumimoji="1" lang="ja-JP" altLang="en-US" sz="1200" b="0" dirty="0">
                        <a:solidFill>
                          <a:schemeClr val="tx1"/>
                        </a:solidFill>
                        <a:latin typeface="+mn-ea"/>
                        <a:ea typeface="+mn-ea"/>
                      </a:endParaRP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pPr algn="ctr"/>
                      <a:endParaRPr kumimoji="1" lang="ja-JP" altLang="en-US" sz="1200" b="0" dirty="0">
                        <a:solidFill>
                          <a:schemeClr val="tx1"/>
                        </a:solidFill>
                        <a:latin typeface="+mn-ea"/>
                        <a:ea typeface="+mn-ea"/>
                      </a:endParaRP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a:endParaRPr kumimoji="1" lang="ja-JP" altLang="en-US" sz="2400" b="0" dirty="0">
                        <a:solidFill>
                          <a:schemeClr val="tx1"/>
                        </a:solidFill>
                        <a:latin typeface="+mn-ea"/>
                        <a:ea typeface="+mn-ea"/>
                      </a:endParaRPr>
                    </a:p>
                  </a:txBody>
                  <a:tcPr marL="91436" marR="91436"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1188714">
                <a:tc>
                  <a:txBody>
                    <a:bodyPr/>
                    <a:lstStyle/>
                    <a:p>
                      <a:pPr algn="l"/>
                      <a:r>
                        <a:rPr lang="ja-JP" altLang="en-US" sz="1200" dirty="0">
                          <a:solidFill>
                            <a:schemeClr val="tx1"/>
                          </a:solidFill>
                          <a:latin typeface="+mn-ea"/>
                          <a:ea typeface="+mn-ea"/>
                        </a:rPr>
                        <a:t>②メンバーの</a:t>
                      </a:r>
                      <a:br>
                        <a:rPr lang="ja-JP" altLang="en-US" sz="1200" dirty="0">
                          <a:solidFill>
                            <a:schemeClr val="tx1"/>
                          </a:solidFill>
                          <a:latin typeface="+mn-ea"/>
                          <a:ea typeface="+mn-ea"/>
                        </a:rPr>
                      </a:br>
                      <a:r>
                        <a:rPr lang="ja-JP" altLang="en-US" sz="1200" dirty="0">
                          <a:solidFill>
                            <a:schemeClr val="tx1"/>
                          </a:solidFill>
                          <a:latin typeface="+mn-ea"/>
                          <a:ea typeface="+mn-ea"/>
                        </a:rPr>
                        <a:t>　適正に合わせた</a:t>
                      </a:r>
                      <a:r>
                        <a:rPr lang="ja-JP" altLang="en-US" sz="1200" baseline="0" dirty="0">
                          <a:solidFill>
                            <a:schemeClr val="tx1"/>
                          </a:solidFill>
                          <a:latin typeface="+mn-ea"/>
                          <a:ea typeface="+mn-ea"/>
                        </a:rPr>
                        <a:t> </a:t>
                      </a:r>
                      <a:r>
                        <a:rPr lang="en-US" altLang="ja-JP" sz="1200" baseline="0" dirty="0">
                          <a:solidFill>
                            <a:schemeClr val="tx1"/>
                          </a:solidFill>
                          <a:latin typeface="+mn-ea"/>
                          <a:ea typeface="+mn-ea"/>
                        </a:rPr>
                        <a:t/>
                      </a:r>
                      <a:br>
                        <a:rPr lang="en-US" altLang="ja-JP" sz="1200" baseline="0" dirty="0">
                          <a:solidFill>
                            <a:schemeClr val="tx1"/>
                          </a:solidFill>
                          <a:latin typeface="+mn-ea"/>
                          <a:ea typeface="+mn-ea"/>
                        </a:rPr>
                      </a:br>
                      <a:r>
                        <a:rPr lang="ja-JP" altLang="en-US" sz="1200" baseline="0" dirty="0">
                          <a:solidFill>
                            <a:schemeClr val="tx1"/>
                          </a:solidFill>
                          <a:latin typeface="+mn-ea"/>
                          <a:ea typeface="+mn-ea"/>
                        </a:rPr>
                        <a:t>　</a:t>
                      </a:r>
                      <a:r>
                        <a:rPr lang="ja-JP" altLang="en-US" sz="1200" dirty="0">
                          <a:solidFill>
                            <a:schemeClr val="tx1"/>
                          </a:solidFill>
                          <a:latin typeface="+mn-ea"/>
                          <a:ea typeface="+mn-ea"/>
                        </a:rPr>
                        <a:t>訓練と役割分担</a:t>
                      </a:r>
                      <a:br>
                        <a:rPr lang="ja-JP" altLang="en-US" sz="1200" dirty="0">
                          <a:solidFill>
                            <a:schemeClr val="tx1"/>
                          </a:solidFill>
                          <a:latin typeface="+mn-ea"/>
                          <a:ea typeface="+mn-ea"/>
                        </a:rPr>
                      </a:br>
                      <a:r>
                        <a:rPr lang="ja-JP" altLang="en-US" sz="1200" dirty="0">
                          <a:solidFill>
                            <a:schemeClr val="tx1"/>
                          </a:solidFill>
                          <a:latin typeface="+mn-ea"/>
                          <a:ea typeface="+mn-ea"/>
                        </a:rPr>
                        <a:t>　をする</a:t>
                      </a:r>
                    </a:p>
                  </a:txBody>
                  <a:tcPr marL="91436" marR="91436"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200" b="0" dirty="0">
                          <a:solidFill>
                            <a:schemeClr val="tx1"/>
                          </a:solidFill>
                          <a:latin typeface="+mn-ea"/>
                          <a:ea typeface="+mn-ea"/>
                        </a:rPr>
                        <a:t>(1)</a:t>
                      </a:r>
                      <a:r>
                        <a:rPr kumimoji="1" lang="ja-JP" altLang="en-US" sz="1200" b="0" dirty="0">
                          <a:solidFill>
                            <a:schemeClr val="tx1"/>
                          </a:solidFill>
                          <a:latin typeface="+mn-ea"/>
                          <a:ea typeface="+mn-ea"/>
                        </a:rPr>
                        <a:t>スタート前にパズルに慣れている</a:t>
                      </a:r>
                      <a:br>
                        <a:rPr kumimoji="1" lang="ja-JP" altLang="en-US" sz="1200" b="0" dirty="0">
                          <a:solidFill>
                            <a:schemeClr val="tx1"/>
                          </a:solidFill>
                          <a:latin typeface="+mn-ea"/>
                          <a:ea typeface="+mn-ea"/>
                        </a:rPr>
                      </a:br>
                      <a:r>
                        <a:rPr kumimoji="1" lang="ja-JP" altLang="en-US" sz="1200" b="0" dirty="0">
                          <a:solidFill>
                            <a:schemeClr val="tx1"/>
                          </a:solidFill>
                          <a:latin typeface="+mn-ea"/>
                          <a:ea typeface="+mn-ea"/>
                        </a:rPr>
                        <a:t>　メンバーから、組み方のコツについて、</a:t>
                      </a:r>
                      <a:br>
                        <a:rPr kumimoji="1" lang="ja-JP" altLang="en-US" sz="1200" b="0" dirty="0">
                          <a:solidFill>
                            <a:schemeClr val="tx1"/>
                          </a:solidFill>
                          <a:latin typeface="+mn-ea"/>
                          <a:ea typeface="+mn-ea"/>
                        </a:rPr>
                      </a:br>
                      <a:r>
                        <a:rPr kumimoji="1" lang="ja-JP" altLang="en-US" sz="1200" b="0" dirty="0">
                          <a:solidFill>
                            <a:schemeClr val="tx1"/>
                          </a:solidFill>
                          <a:latin typeface="+mn-ea"/>
                          <a:ea typeface="+mn-ea"/>
                        </a:rPr>
                        <a:t>　レクチャーを受け、組む訓練しておく</a:t>
                      </a:r>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200" b="0" dirty="0">
                          <a:solidFill>
                            <a:schemeClr val="tx1"/>
                          </a:solidFill>
                          <a:latin typeface="+mn-ea"/>
                          <a:ea typeface="+mn-ea"/>
                        </a:rPr>
                        <a:t>(2)</a:t>
                      </a:r>
                      <a:r>
                        <a:rPr kumimoji="1" lang="ja-JP" altLang="en-US" sz="1200" b="0" dirty="0">
                          <a:solidFill>
                            <a:schemeClr val="tx1"/>
                          </a:solidFill>
                          <a:latin typeface="+mn-ea"/>
                          <a:ea typeface="+mn-ea"/>
                        </a:rPr>
                        <a:t> 「枠」は、不慣れなメンバーが組み、</a:t>
                      </a:r>
                      <a:endParaRPr kumimoji="1" lang="en-US" altLang="ja-JP" sz="1200" b="0" dirty="0">
                        <a:solidFill>
                          <a:schemeClr val="tx1"/>
                        </a:solidFill>
                        <a:latin typeface="+mn-ea"/>
                        <a:ea typeface="+mn-ea"/>
                      </a:endParaRPr>
                    </a:p>
                    <a:p>
                      <a:pPr algn="l"/>
                      <a:r>
                        <a:rPr kumimoji="1" lang="ja-JP" altLang="en-US" sz="1200" b="0" dirty="0">
                          <a:solidFill>
                            <a:schemeClr val="tx1"/>
                          </a:solidFill>
                          <a:latin typeface="+mn-ea"/>
                          <a:ea typeface="+mn-ea"/>
                        </a:rPr>
                        <a:t>　「空」・「地上」は、慣れているメンバー</a:t>
                      </a:r>
                      <a:br>
                        <a:rPr kumimoji="1" lang="ja-JP" altLang="en-US" sz="1200" b="0" dirty="0">
                          <a:solidFill>
                            <a:schemeClr val="tx1"/>
                          </a:solidFill>
                          <a:latin typeface="+mn-ea"/>
                          <a:ea typeface="+mn-ea"/>
                        </a:rPr>
                      </a:br>
                      <a:r>
                        <a:rPr kumimoji="1" lang="ja-JP" altLang="en-US" sz="1200" b="0" dirty="0">
                          <a:solidFill>
                            <a:schemeClr val="tx1"/>
                          </a:solidFill>
                          <a:latin typeface="+mn-ea"/>
                          <a:ea typeface="+mn-ea"/>
                        </a:rPr>
                        <a:t>　で手分けして組む</a:t>
                      </a:r>
                    </a:p>
                  </a:txBody>
                  <a:tcPr marL="91436" marR="91436"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kumimoji="1" lang="ja-JP" altLang="en-US" sz="1200" b="0" dirty="0">
                          <a:solidFill>
                            <a:schemeClr val="tx1"/>
                          </a:solidFill>
                          <a:latin typeface="+mn-ea"/>
                          <a:ea typeface="+mn-ea"/>
                        </a:rPr>
                        <a:t>　・知識・スキル向上</a:t>
                      </a:r>
                      <a:br>
                        <a:rPr kumimoji="1" lang="ja-JP" altLang="en-US" sz="1200" b="0" dirty="0">
                          <a:solidFill>
                            <a:schemeClr val="tx1"/>
                          </a:solidFill>
                          <a:latin typeface="+mn-ea"/>
                          <a:ea typeface="+mn-ea"/>
                        </a:rPr>
                      </a:br>
                      <a:r>
                        <a:rPr kumimoji="1" lang="ja-JP" altLang="en-US" sz="1200" b="0" dirty="0">
                          <a:solidFill>
                            <a:schemeClr val="tx1"/>
                          </a:solidFill>
                          <a:latin typeface="+mn-ea"/>
                          <a:ea typeface="+mn-ea"/>
                        </a:rPr>
                        <a:t>　  で戦力アップ</a:t>
                      </a:r>
                      <a:endParaRPr kumimoji="1" lang="ja-JP" altLang="en-US" sz="1200" b="0" u="none" dirty="0">
                        <a:solidFill>
                          <a:schemeClr val="tx1"/>
                        </a:solidFill>
                        <a:latin typeface="+mn-ea"/>
                        <a:ea typeface="+mn-ea"/>
                      </a:endParaRPr>
                    </a:p>
                    <a:p>
                      <a:pPr algn="l"/>
                      <a:r>
                        <a:rPr kumimoji="1" lang="ja-JP" altLang="en-US" sz="1200" b="0" dirty="0">
                          <a:solidFill>
                            <a:schemeClr val="tx1"/>
                          </a:solidFill>
                          <a:latin typeface="+mn-ea"/>
                          <a:ea typeface="+mn-ea"/>
                        </a:rPr>
                        <a:t>　・作業の効率化</a:t>
                      </a:r>
                      <a:endParaRPr kumimoji="1" lang="en-US" altLang="ja-JP" sz="1200" b="0" dirty="0">
                        <a:solidFill>
                          <a:schemeClr val="tx1"/>
                        </a:solidFill>
                        <a:latin typeface="+mn-ea"/>
                        <a:ea typeface="+mn-ea"/>
                      </a:endParaRPr>
                    </a:p>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200" b="0" u="none" dirty="0">
                          <a:solidFill>
                            <a:schemeClr val="tx1"/>
                          </a:solidFill>
                          <a:latin typeface="+mn-ea"/>
                          <a:ea typeface="+mn-ea"/>
                        </a:rPr>
                        <a:t>(</a:t>
                      </a:r>
                      <a:r>
                        <a:rPr kumimoji="1" lang="ja-JP" altLang="en-US" sz="1200" b="0" u="none" dirty="0">
                          <a:solidFill>
                            <a:schemeClr val="tx1"/>
                          </a:solidFill>
                          <a:latin typeface="+mn-ea"/>
                          <a:ea typeface="+mn-ea"/>
                        </a:rPr>
                        <a:t>時間：</a:t>
                      </a:r>
                      <a:r>
                        <a:rPr kumimoji="1" lang="en-US" altLang="ja-JP" sz="1200" b="0" u="none" dirty="0">
                          <a:solidFill>
                            <a:schemeClr val="tx1"/>
                          </a:solidFill>
                          <a:latin typeface="+mn-ea"/>
                          <a:ea typeface="+mn-ea"/>
                        </a:rPr>
                        <a:t>-1</a:t>
                      </a:r>
                      <a:r>
                        <a:rPr kumimoji="1" lang="ja-JP" altLang="en-US" sz="1200" b="0" u="none" dirty="0">
                          <a:solidFill>
                            <a:schemeClr val="tx1"/>
                          </a:solidFill>
                          <a:latin typeface="+mn-ea"/>
                          <a:ea typeface="+mn-ea"/>
                        </a:rPr>
                        <a:t>分</a:t>
                      </a:r>
                      <a:r>
                        <a:rPr kumimoji="1" lang="en-US" altLang="ja-JP" sz="1200" b="0" u="none" dirty="0">
                          <a:solidFill>
                            <a:schemeClr val="tx1"/>
                          </a:solidFill>
                          <a:latin typeface="+mn-ea"/>
                          <a:ea typeface="+mn-ea"/>
                        </a:rPr>
                        <a:t>/</a:t>
                      </a:r>
                      <a:r>
                        <a:rPr kumimoji="1" lang="ja-JP" altLang="en-US" sz="1200" b="0" u="none" dirty="0">
                          <a:solidFill>
                            <a:schemeClr val="tx1"/>
                          </a:solidFill>
                          <a:latin typeface="+mn-ea"/>
                          <a:ea typeface="+mn-ea"/>
                        </a:rPr>
                        <a:t>回</a:t>
                      </a:r>
                      <a:r>
                        <a:rPr kumimoji="1" lang="en-US" altLang="ja-JP" sz="1200" b="0" u="none" dirty="0">
                          <a:solidFill>
                            <a:schemeClr val="tx1"/>
                          </a:solidFill>
                          <a:latin typeface="+mn-ea"/>
                          <a:ea typeface="+mn-ea"/>
                        </a:rPr>
                        <a:t>)</a:t>
                      </a:r>
                      <a:endParaRPr kumimoji="1" lang="ja-JP" altLang="en-US" sz="1200" b="0" u="none" dirty="0">
                        <a:solidFill>
                          <a:schemeClr val="tx1"/>
                        </a:solidFill>
                        <a:latin typeface="+mn-ea"/>
                        <a:ea typeface="+mn-ea"/>
                      </a:endParaRPr>
                    </a:p>
                  </a:txBody>
                  <a:tcPr marL="91436" marR="91436"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a:txBody>
                    <a:bodyPr/>
                    <a:lstStyle/>
                    <a:p>
                      <a:pPr algn="ctr"/>
                      <a:r>
                        <a:rPr kumimoji="1" lang="ja-JP" altLang="en-US" sz="1200" b="0" dirty="0">
                          <a:solidFill>
                            <a:schemeClr val="tx1"/>
                          </a:solidFill>
                          <a:latin typeface="+mn-ea"/>
                          <a:ea typeface="+mn-ea"/>
                        </a:rPr>
                        <a:t>作業の進捗で</a:t>
                      </a:r>
                    </a:p>
                    <a:p>
                      <a:pPr algn="ctr"/>
                      <a:r>
                        <a:rPr kumimoji="1" lang="ja-JP" altLang="en-US" sz="1200" b="0" dirty="0">
                          <a:solidFill>
                            <a:schemeClr val="tx1"/>
                          </a:solidFill>
                          <a:latin typeface="+mn-ea"/>
                          <a:ea typeface="+mn-ea"/>
                        </a:rPr>
                        <a:t>手待ち時間が発生してしまう</a:t>
                      </a:r>
                    </a:p>
                  </a:txBody>
                  <a:tcPr marL="91436" marR="91436"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a:txBody>
                    <a:bodyPr/>
                    <a:lstStyle/>
                    <a:p>
                      <a:pPr algn="ctr"/>
                      <a:r>
                        <a:rPr kumimoji="1" lang="ja-JP" altLang="en-US" sz="1200" b="0" dirty="0">
                          <a:solidFill>
                            <a:schemeClr val="tx1"/>
                          </a:solidFill>
                          <a:latin typeface="+mn-ea"/>
                          <a:ea typeface="+mn-ea"/>
                        </a:rPr>
                        <a:t>声掛けをしながら、臨機応変</a:t>
                      </a:r>
                      <a:r>
                        <a:rPr kumimoji="1" lang="en-US" altLang="ja-JP" sz="1200" b="0" dirty="0">
                          <a:solidFill>
                            <a:schemeClr val="tx1"/>
                          </a:solidFill>
                          <a:latin typeface="+mn-ea"/>
                          <a:ea typeface="+mn-ea"/>
                        </a:rPr>
                        <a:t/>
                      </a:r>
                      <a:br>
                        <a:rPr kumimoji="1" lang="en-US" altLang="ja-JP" sz="1200" b="0" dirty="0">
                          <a:solidFill>
                            <a:schemeClr val="tx1"/>
                          </a:solidFill>
                          <a:latin typeface="+mn-ea"/>
                          <a:ea typeface="+mn-ea"/>
                        </a:rPr>
                      </a:br>
                      <a:r>
                        <a:rPr kumimoji="1" lang="ja-JP" altLang="en-US" sz="1200" b="0" dirty="0">
                          <a:solidFill>
                            <a:schemeClr val="tx1"/>
                          </a:solidFill>
                          <a:latin typeface="+mn-ea"/>
                          <a:ea typeface="+mn-ea"/>
                        </a:rPr>
                        <a:t>に手伝う</a:t>
                      </a:r>
                    </a:p>
                  </a:txBody>
                  <a:tcPr marL="91436" marR="91436"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2400" b="0" dirty="0">
                          <a:solidFill>
                            <a:schemeClr val="tx1"/>
                          </a:solidFill>
                          <a:latin typeface="+mn-ea"/>
                          <a:ea typeface="+mn-ea"/>
                        </a:rPr>
                        <a:t>採</a:t>
                      </a:r>
                    </a:p>
                  </a:txBody>
                  <a:tcPr marL="91436" marR="91436"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1005835">
                <a:tc>
                  <a:txBody>
                    <a:bodyPr/>
                    <a:lstStyle/>
                    <a:p>
                      <a:pPr algn="l"/>
                      <a:r>
                        <a:rPr kumimoji="1" lang="ja-JP" altLang="en-US" sz="1200" b="0" dirty="0">
                          <a:solidFill>
                            <a:schemeClr val="tx1"/>
                          </a:solidFill>
                          <a:latin typeface="+mn-ea"/>
                          <a:ea typeface="+mn-ea"/>
                        </a:rPr>
                        <a:t>③スタート直後</a:t>
                      </a:r>
                      <a:br>
                        <a:rPr kumimoji="1" lang="ja-JP" altLang="en-US" sz="1200" b="0" dirty="0">
                          <a:solidFill>
                            <a:schemeClr val="tx1"/>
                          </a:solidFill>
                          <a:latin typeface="+mn-ea"/>
                          <a:ea typeface="+mn-ea"/>
                        </a:rPr>
                      </a:br>
                      <a:r>
                        <a:rPr kumimoji="1" lang="ja-JP" altLang="en-US" sz="1200" b="0" dirty="0">
                          <a:solidFill>
                            <a:schemeClr val="tx1"/>
                          </a:solidFill>
                          <a:latin typeface="+mn-ea"/>
                          <a:ea typeface="+mn-ea"/>
                        </a:rPr>
                        <a:t>　から組むまでの</a:t>
                      </a:r>
                      <a:br>
                        <a:rPr kumimoji="1" lang="ja-JP" altLang="en-US" sz="1200" b="0" dirty="0">
                          <a:solidFill>
                            <a:schemeClr val="tx1"/>
                          </a:solidFill>
                          <a:latin typeface="+mn-ea"/>
                          <a:ea typeface="+mn-ea"/>
                        </a:rPr>
                      </a:br>
                      <a:r>
                        <a:rPr kumimoji="1" lang="ja-JP" altLang="en-US" sz="1200" b="0" dirty="0">
                          <a:solidFill>
                            <a:schemeClr val="tx1"/>
                          </a:solidFill>
                          <a:latin typeface="+mn-ea"/>
                          <a:ea typeface="+mn-ea"/>
                        </a:rPr>
                        <a:t>　作戦を決める</a:t>
                      </a:r>
                    </a:p>
                  </a:txBody>
                  <a:tcPr marL="91436" marR="91436"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200" b="0" dirty="0">
                          <a:solidFill>
                            <a:schemeClr val="tx1"/>
                          </a:solidFill>
                          <a:latin typeface="+mn-ea"/>
                          <a:ea typeface="+mn-ea"/>
                        </a:rPr>
                        <a:t>(1)</a:t>
                      </a:r>
                      <a:r>
                        <a:rPr kumimoji="1" lang="ja-JP" altLang="en-US" sz="1200" b="0" dirty="0">
                          <a:solidFill>
                            <a:schemeClr val="tx1"/>
                          </a:solidFill>
                          <a:latin typeface="+mn-ea"/>
                          <a:ea typeface="+mn-ea"/>
                        </a:rPr>
                        <a:t>箱から出したら、全員でピースの</a:t>
                      </a:r>
                      <a:br>
                        <a:rPr kumimoji="1" lang="ja-JP" altLang="en-US" sz="1200" b="0" dirty="0">
                          <a:solidFill>
                            <a:schemeClr val="tx1"/>
                          </a:solidFill>
                          <a:latin typeface="+mn-ea"/>
                          <a:ea typeface="+mn-ea"/>
                        </a:rPr>
                      </a:br>
                      <a:r>
                        <a:rPr kumimoji="1" lang="ja-JP" altLang="en-US" sz="1200" b="0" dirty="0">
                          <a:solidFill>
                            <a:schemeClr val="tx1"/>
                          </a:solidFill>
                          <a:latin typeface="+mn-ea"/>
                          <a:ea typeface="+mn-ea"/>
                        </a:rPr>
                        <a:t>　重なりを無くしながら表向きにして、</a:t>
                      </a:r>
                      <a:br>
                        <a:rPr kumimoji="1" lang="ja-JP" altLang="en-US" sz="1200" b="0" dirty="0">
                          <a:solidFill>
                            <a:schemeClr val="tx1"/>
                          </a:solidFill>
                          <a:latin typeface="+mn-ea"/>
                          <a:ea typeface="+mn-ea"/>
                        </a:rPr>
                      </a:br>
                      <a:r>
                        <a:rPr kumimoji="1" lang="ja-JP" altLang="en-US" sz="1200" b="0" dirty="0">
                          <a:solidFill>
                            <a:schemeClr val="tx1"/>
                          </a:solidFill>
                          <a:latin typeface="+mn-ea"/>
                          <a:ea typeface="+mn-ea"/>
                        </a:rPr>
                        <a:t> 「枠、空、地 上」の色の層別も並行作業</a:t>
                      </a:r>
                      <a:br>
                        <a:rPr kumimoji="1" lang="ja-JP" altLang="en-US" sz="1200" b="0" dirty="0">
                          <a:solidFill>
                            <a:schemeClr val="tx1"/>
                          </a:solidFill>
                          <a:latin typeface="+mn-ea"/>
                          <a:ea typeface="+mn-ea"/>
                        </a:rPr>
                      </a:br>
                      <a:r>
                        <a:rPr kumimoji="1" lang="ja-JP" altLang="en-US" sz="1200" b="0" dirty="0">
                          <a:solidFill>
                            <a:schemeClr val="tx1"/>
                          </a:solidFill>
                          <a:latin typeface="+mn-ea"/>
                          <a:ea typeface="+mn-ea"/>
                        </a:rPr>
                        <a:t>　で行う</a:t>
                      </a:r>
                      <a:endParaRPr kumimoji="1" lang="en-US" altLang="ja-JP" sz="1200" b="0" dirty="0">
                        <a:solidFill>
                          <a:schemeClr val="tx1"/>
                        </a:solidFill>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200" b="0" dirty="0">
                          <a:solidFill>
                            <a:schemeClr val="tx1"/>
                          </a:solidFill>
                          <a:latin typeface="+mn-ea"/>
                          <a:ea typeface="+mn-ea"/>
                        </a:rPr>
                        <a:t>(2)</a:t>
                      </a:r>
                      <a:r>
                        <a:rPr kumimoji="1" lang="ja-JP" altLang="en-US" sz="1200" b="0" dirty="0">
                          <a:solidFill>
                            <a:schemeClr val="tx1"/>
                          </a:solidFill>
                          <a:latin typeface="+mn-ea"/>
                          <a:ea typeface="+mn-ea"/>
                        </a:rPr>
                        <a:t>色の層別次第、分担通り組んでいく</a:t>
                      </a:r>
                    </a:p>
                  </a:txBody>
                  <a:tcPr marL="91436" marR="91436"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200" b="0" dirty="0">
                          <a:solidFill>
                            <a:schemeClr val="tx1"/>
                          </a:solidFill>
                          <a:latin typeface="+mn-ea"/>
                          <a:ea typeface="+mn-ea"/>
                        </a:rPr>
                        <a:t>探す時間の短縮</a:t>
                      </a:r>
                    </a:p>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200" b="0" u="none" dirty="0">
                          <a:solidFill>
                            <a:schemeClr val="tx1"/>
                          </a:solidFill>
                          <a:latin typeface="+mn-ea"/>
                          <a:ea typeface="+mn-ea"/>
                        </a:rPr>
                        <a:t>(</a:t>
                      </a:r>
                      <a:r>
                        <a:rPr kumimoji="1" lang="ja-JP" altLang="en-US" sz="1200" b="0" u="none" dirty="0">
                          <a:solidFill>
                            <a:schemeClr val="tx1"/>
                          </a:solidFill>
                          <a:latin typeface="+mn-ea"/>
                          <a:ea typeface="+mn-ea"/>
                        </a:rPr>
                        <a:t>時間：</a:t>
                      </a:r>
                      <a:r>
                        <a:rPr kumimoji="1" lang="en-US" altLang="ja-JP" sz="1200" b="0" u="none" dirty="0">
                          <a:solidFill>
                            <a:schemeClr val="tx1"/>
                          </a:solidFill>
                          <a:latin typeface="+mn-ea"/>
                          <a:ea typeface="+mn-ea"/>
                        </a:rPr>
                        <a:t>-30</a:t>
                      </a:r>
                      <a:r>
                        <a:rPr kumimoji="1" lang="ja-JP" altLang="en-US" sz="1200" b="0" u="none" dirty="0">
                          <a:solidFill>
                            <a:schemeClr val="tx1"/>
                          </a:solidFill>
                          <a:latin typeface="+mn-ea"/>
                          <a:ea typeface="+mn-ea"/>
                        </a:rPr>
                        <a:t>秒</a:t>
                      </a:r>
                      <a:r>
                        <a:rPr kumimoji="1" lang="en-US" altLang="ja-JP" sz="1200" b="0" u="none" dirty="0">
                          <a:solidFill>
                            <a:schemeClr val="tx1"/>
                          </a:solidFill>
                          <a:latin typeface="+mn-ea"/>
                          <a:ea typeface="+mn-ea"/>
                        </a:rPr>
                        <a:t>/</a:t>
                      </a:r>
                      <a:r>
                        <a:rPr kumimoji="1" lang="ja-JP" altLang="en-US" sz="1200" b="0" u="none" dirty="0">
                          <a:solidFill>
                            <a:schemeClr val="tx1"/>
                          </a:solidFill>
                          <a:latin typeface="+mn-ea"/>
                          <a:ea typeface="+mn-ea"/>
                        </a:rPr>
                        <a:t>回</a:t>
                      </a:r>
                      <a:r>
                        <a:rPr kumimoji="1" lang="en-US" altLang="ja-JP" sz="1200" b="0" u="none" dirty="0">
                          <a:solidFill>
                            <a:schemeClr val="tx1"/>
                          </a:solidFill>
                          <a:latin typeface="+mn-ea"/>
                          <a:ea typeface="+mn-ea"/>
                        </a:rPr>
                        <a:t>)</a:t>
                      </a:r>
                      <a:endParaRPr kumimoji="1" lang="ja-JP" altLang="en-US" sz="1200" b="0" u="none" dirty="0">
                        <a:solidFill>
                          <a:schemeClr val="tx1"/>
                        </a:solidFill>
                        <a:latin typeface="+mn-ea"/>
                        <a:ea typeface="+mn-ea"/>
                      </a:endParaRPr>
                    </a:p>
                  </a:txBody>
                  <a:tcPr marL="91436" marR="91436"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ctr"/>
                      <a:endParaRPr kumimoji="1" lang="ja-JP" altLang="en-US" sz="1200" b="0" dirty="0">
                        <a:solidFill>
                          <a:srgbClr val="FF0000"/>
                        </a:solidFill>
                        <a:latin typeface="+mn-ea"/>
                        <a:ea typeface="+mn-ea"/>
                      </a:endParaRP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pPr algn="ctr"/>
                      <a:endParaRPr kumimoji="1" lang="ja-JP" altLang="en-US" sz="1200" b="0" dirty="0">
                        <a:solidFill>
                          <a:schemeClr val="tx1"/>
                        </a:solidFill>
                        <a:latin typeface="+mn-ea"/>
                        <a:ea typeface="+mn-ea"/>
                      </a:endParaRP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pPr algn="ctr"/>
                      <a:endParaRPr kumimoji="1" lang="ja-JP" altLang="en-US" sz="1200" b="0" dirty="0">
                        <a:solidFill>
                          <a:schemeClr val="tx1"/>
                        </a:solidFill>
                        <a:latin typeface="+mn-ea"/>
                        <a:ea typeface="+mn-ea"/>
                      </a:endParaRP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ja-JP" altLang="en-US" sz="2400" b="0" dirty="0">
                          <a:solidFill>
                            <a:schemeClr val="tx1"/>
                          </a:solidFill>
                          <a:latin typeface="+mn-ea"/>
                          <a:ea typeface="+mn-ea"/>
                        </a:rPr>
                        <a:t>採</a:t>
                      </a:r>
                    </a:p>
                  </a:txBody>
                  <a:tcPr marL="91436" marR="91436"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457196">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b="0" dirty="0">
                          <a:solidFill>
                            <a:schemeClr val="tx1"/>
                          </a:solidFill>
                          <a:latin typeface="+mn-ea"/>
                          <a:ea typeface="+mn-ea"/>
                        </a:rPr>
                        <a:t>④</a:t>
                      </a:r>
                    </a:p>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dirty="0">
                        <a:solidFill>
                          <a:schemeClr val="bg1"/>
                        </a:solidFill>
                        <a:latin typeface="+mn-ea"/>
                        <a:ea typeface="+mn-ea"/>
                      </a:endParaRPr>
                    </a:p>
                  </a:txBody>
                  <a:tcPr marL="91436" marR="91436"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l"/>
                      <a:endParaRPr kumimoji="1" lang="ja-JP" altLang="en-US" sz="1200" b="0" dirty="0">
                        <a:solidFill>
                          <a:schemeClr val="bg1"/>
                        </a:solidFill>
                        <a:latin typeface="+mn-ea"/>
                        <a:ea typeface="+mn-ea"/>
                      </a:endParaRPr>
                    </a:p>
                  </a:txBody>
                  <a:tcPr marL="91436" marR="91436"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chemeClr val="bg1"/>
                        </a:solidFill>
                        <a:latin typeface="+mn-ea"/>
                        <a:ea typeface="+mn-ea"/>
                      </a:endParaRPr>
                    </a:p>
                  </a:txBody>
                  <a:tcPr marL="91436" marR="91436"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a:endParaRPr kumimoji="1" lang="ja-JP" altLang="en-US" sz="1200" b="0" dirty="0">
                        <a:solidFill>
                          <a:schemeClr val="bg1"/>
                        </a:solidFill>
                        <a:latin typeface="+mn-ea"/>
                        <a:ea typeface="+mn-ea"/>
                      </a:endParaRPr>
                    </a:p>
                  </a:txBody>
                  <a:tcPr marL="91436" marR="91436"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800" dirty="0"/>
                    </a:p>
                  </a:txBody>
                  <a:tcPr marL="91436" marR="91436"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ap="flat" cmpd="sng" algn="ctr">
                      <a:noFill/>
                      <a:prstDash val="solid"/>
                      <a:round/>
                      <a:headEnd type="none" w="med" len="med"/>
                      <a:tailEnd type="none" w="med" len="med"/>
                    </a:lnTlToBr>
                    <a:noFill/>
                  </a:tcPr>
                </a:tc>
                <a:tc vMerge="1">
                  <a:txBody>
                    <a:bodyPr/>
                    <a:lstStyle/>
                    <a:p>
                      <a:pPr algn="ctr"/>
                      <a:endParaRPr kumimoji="1" lang="ja-JP" altLang="en-US" sz="1200" b="0" dirty="0">
                        <a:solidFill>
                          <a:schemeClr val="tx1"/>
                        </a:solidFill>
                        <a:latin typeface="+mn-ea"/>
                        <a:ea typeface="+mn-ea"/>
                      </a:endParaRP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ja-JP" altLang="en-US" sz="2400" b="0" dirty="0">
                        <a:solidFill>
                          <a:schemeClr val="bg1"/>
                        </a:solidFill>
                        <a:latin typeface="+mn-ea"/>
                        <a:ea typeface="+mn-ea"/>
                      </a:endParaRPr>
                    </a:p>
                  </a:txBody>
                  <a:tcPr marL="91436" marR="91436"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457175">
                <a:tc vMerge="1">
                  <a:txBody>
                    <a:bodyPr/>
                    <a:lstStyle/>
                    <a:p>
                      <a:endParaRPr lang="en-US"/>
                    </a:p>
                  </a:txBody>
                  <a:tcPr/>
                </a:tc>
                <a:tc>
                  <a:txBody>
                    <a:bodyPr/>
                    <a:lstStyle/>
                    <a:p>
                      <a:pPr algn="l"/>
                      <a:endParaRPr kumimoji="1" lang="ja-JP" altLang="en-US" sz="1200" b="0" dirty="0">
                        <a:solidFill>
                          <a:schemeClr val="bg1"/>
                        </a:solidFill>
                        <a:latin typeface="+mn-ea"/>
                        <a:ea typeface="+mn-ea"/>
                      </a:endParaRPr>
                    </a:p>
                  </a:txBody>
                  <a:tcPr marL="91436" marR="91436"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vMerge="1">
                  <a:txBody>
                    <a:bodyPr/>
                    <a:lstStyle/>
                    <a:p>
                      <a:endParaRPr lang="en-US"/>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ja-JP" altLang="en-US" sz="1200" b="0" dirty="0">
                        <a:solidFill>
                          <a:schemeClr val="bg1"/>
                        </a:solidFill>
                        <a:latin typeface="+mn-ea"/>
                        <a:ea typeface="+mn-ea"/>
                      </a:endParaRPr>
                    </a:p>
                  </a:txBody>
                  <a:tcPr marL="91436" marR="91436"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endParaRPr lang="en-US" sz="1800" dirty="0"/>
                    </a:p>
                  </a:txBody>
                  <a:tcPr marL="91436" marR="91436"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ap="flat" cmpd="sng" algn="ctr">
                      <a:noFill/>
                      <a:prstDash val="solid"/>
                      <a:round/>
                      <a:headEnd type="none" w="med" len="med"/>
                      <a:tailEnd type="none" w="med" len="med"/>
                    </a:lnTlToBr>
                    <a:noFill/>
                  </a:tcPr>
                </a:tc>
                <a:tc vMerge="1">
                  <a:txBody>
                    <a:bodyPr/>
                    <a:lstStyle/>
                    <a:p>
                      <a:endParaRPr lang="en-US"/>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ja-JP" altLang="en-US" sz="1200" b="0" dirty="0">
                        <a:solidFill>
                          <a:schemeClr val="tx1"/>
                        </a:solidFill>
                        <a:latin typeface="+mn-ea"/>
                        <a:ea typeface="+mn-ea"/>
                      </a:endParaRPr>
                    </a:p>
                  </a:txBody>
                  <a:tcPr marL="91436" marR="91436"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bl>
          </a:graphicData>
        </a:graphic>
      </p:graphicFrame>
      <p:grpSp>
        <p:nvGrpSpPr>
          <p:cNvPr id="81985" name="グループ化 30"/>
          <p:cNvGrpSpPr>
            <a:grpSpLocks/>
          </p:cNvGrpSpPr>
          <p:nvPr/>
        </p:nvGrpSpPr>
        <p:grpSpPr bwMode="auto">
          <a:xfrm>
            <a:off x="107950" y="6237288"/>
            <a:ext cx="6480175" cy="504825"/>
            <a:chOff x="-969440" y="836712"/>
            <a:chExt cx="6480720" cy="720080"/>
          </a:xfrm>
        </p:grpSpPr>
        <p:sp>
          <p:nvSpPr>
            <p:cNvPr id="81992" name="Rectangle 74"/>
            <p:cNvSpPr>
              <a:spLocks noChangeArrowheads="1"/>
            </p:cNvSpPr>
            <p:nvPr/>
          </p:nvSpPr>
          <p:spPr bwMode="auto">
            <a:xfrm>
              <a:off x="-105344" y="980381"/>
              <a:ext cx="736285" cy="4323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400">
                  <a:latin typeface="Times New Roman" panose="02020603050405020304" pitchFamily="18" charset="0"/>
                </a:rPr>
                <a:t>競技会の結果</a:t>
              </a:r>
            </a:p>
          </p:txBody>
        </p:sp>
        <p:sp>
          <p:nvSpPr>
            <p:cNvPr id="81993" name="Rectangle 74"/>
            <p:cNvSpPr>
              <a:spLocks noChangeArrowheads="1"/>
            </p:cNvSpPr>
            <p:nvPr/>
          </p:nvSpPr>
          <p:spPr bwMode="auto">
            <a:xfrm>
              <a:off x="2054896" y="980381"/>
              <a:ext cx="736285" cy="4323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400">
                  <a:latin typeface="Times New Roman" panose="02020603050405020304" pitchFamily="18" charset="0"/>
                </a:rPr>
                <a:t>１５０ピース</a:t>
              </a:r>
              <a:endParaRPr lang="en-US" altLang="ja-JP" sz="2400">
                <a:latin typeface="Times New Roman" panose="02020603050405020304" pitchFamily="18" charset="0"/>
              </a:endParaRPr>
            </a:p>
          </p:txBody>
        </p:sp>
        <p:sp>
          <p:nvSpPr>
            <p:cNvPr id="81994" name="Rectangle 522"/>
            <p:cNvSpPr>
              <a:spLocks noChangeArrowheads="1"/>
            </p:cNvSpPr>
            <p:nvPr/>
          </p:nvSpPr>
          <p:spPr bwMode="auto">
            <a:xfrm>
              <a:off x="-969440" y="836712"/>
              <a:ext cx="2448272" cy="720080"/>
            </a:xfrm>
            <a:prstGeom prst="rect">
              <a:avLst/>
            </a:prstGeom>
            <a:noFill/>
            <a:ln w="6350" cap="rnd">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endParaRPr lang="en-US" altLang="ja-JP">
                <a:solidFill>
                  <a:srgbClr val="000000"/>
                </a:solidFill>
                <a:latin typeface="Times New Roman" panose="02020603050405020304" pitchFamily="18" charset="0"/>
                <a:ea typeface="HGP創英角ｺﾞｼｯｸUB" panose="020B0900000000000000" pitchFamily="50" charset="-128"/>
              </a:endParaRPr>
            </a:p>
          </p:txBody>
        </p:sp>
        <p:sp>
          <p:nvSpPr>
            <p:cNvPr id="81995" name="Rectangle 74"/>
            <p:cNvSpPr>
              <a:spLocks noChangeArrowheads="1"/>
            </p:cNvSpPr>
            <p:nvPr/>
          </p:nvSpPr>
          <p:spPr bwMode="auto">
            <a:xfrm>
              <a:off x="3478851" y="980381"/>
              <a:ext cx="736285" cy="4323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400">
                  <a:latin typeface="Times New Roman" panose="02020603050405020304" pitchFamily="18" charset="0"/>
                </a:rPr>
                <a:t>　　　　　　　　分　　秒</a:t>
              </a:r>
              <a:endParaRPr lang="en-US" altLang="ja-JP" sz="2400">
                <a:latin typeface="Times New Roman" panose="02020603050405020304" pitchFamily="18" charset="0"/>
              </a:endParaRPr>
            </a:p>
          </p:txBody>
        </p:sp>
        <p:sp>
          <p:nvSpPr>
            <p:cNvPr id="81996" name="Rectangle 522"/>
            <p:cNvSpPr>
              <a:spLocks noChangeArrowheads="1"/>
            </p:cNvSpPr>
            <p:nvPr/>
          </p:nvSpPr>
          <p:spPr bwMode="auto">
            <a:xfrm>
              <a:off x="1478832" y="836712"/>
              <a:ext cx="1872208" cy="720080"/>
            </a:xfrm>
            <a:prstGeom prst="rect">
              <a:avLst/>
            </a:prstGeom>
            <a:noFill/>
            <a:ln w="6350" cap="rnd">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endParaRPr lang="en-US" altLang="ja-JP">
                <a:solidFill>
                  <a:srgbClr val="000000"/>
                </a:solidFill>
                <a:latin typeface="Times New Roman" panose="02020603050405020304" pitchFamily="18" charset="0"/>
                <a:ea typeface="HGP創英角ｺﾞｼｯｸUB" panose="020B0900000000000000" pitchFamily="50" charset="-128"/>
              </a:endParaRPr>
            </a:p>
          </p:txBody>
        </p:sp>
        <p:sp>
          <p:nvSpPr>
            <p:cNvPr id="81997" name="Rectangle 522"/>
            <p:cNvSpPr>
              <a:spLocks noChangeArrowheads="1"/>
            </p:cNvSpPr>
            <p:nvPr/>
          </p:nvSpPr>
          <p:spPr bwMode="auto">
            <a:xfrm>
              <a:off x="3351280" y="836712"/>
              <a:ext cx="2160000" cy="720080"/>
            </a:xfrm>
            <a:prstGeom prst="rect">
              <a:avLst/>
            </a:prstGeom>
            <a:noFill/>
            <a:ln w="38100" cap="rnd">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endParaRPr lang="en-US" altLang="ja-JP">
                <a:solidFill>
                  <a:srgbClr val="000000"/>
                </a:solidFill>
                <a:latin typeface="Times New Roman" panose="02020603050405020304" pitchFamily="18" charset="0"/>
                <a:ea typeface="HGP創英角ｺﾞｼｯｸUB" panose="020B0900000000000000" pitchFamily="50" charset="-128"/>
              </a:endParaRPr>
            </a:p>
          </p:txBody>
        </p:sp>
      </p:grpSp>
      <p:sp>
        <p:nvSpPr>
          <p:cNvPr id="81986" name="Text Box 2"/>
          <p:cNvSpPr txBox="1">
            <a:spLocks noChangeArrowheads="1"/>
          </p:cNvSpPr>
          <p:nvPr/>
        </p:nvSpPr>
        <p:spPr bwMode="auto">
          <a:xfrm>
            <a:off x="179388" y="5732463"/>
            <a:ext cx="2268537" cy="401637"/>
          </a:xfrm>
          <a:prstGeom prst="rect">
            <a:avLst/>
          </a:prstGeom>
          <a:noFill/>
          <a:ln w="38100" cmpd="dbl">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buFontTx/>
              <a:buNone/>
            </a:pPr>
            <a:r>
              <a:rPr lang="ja-JP" altLang="en-US" sz="2000">
                <a:latin typeface="HGP創英角ｺﾞｼｯｸUB" panose="020B0900000000000000" pitchFamily="50" charset="-128"/>
                <a:ea typeface="HGP創英角ｺﾞｼｯｸUB" panose="020B0900000000000000" pitchFamily="50" charset="-128"/>
              </a:rPr>
              <a:t>効果の確認</a:t>
            </a:r>
          </a:p>
        </p:txBody>
      </p:sp>
      <p:sp>
        <p:nvSpPr>
          <p:cNvPr id="17" name="Text Box 27"/>
          <p:cNvSpPr txBox="1">
            <a:spLocks noChangeArrowheads="1"/>
          </p:cNvSpPr>
          <p:nvPr/>
        </p:nvSpPr>
        <p:spPr bwMode="auto">
          <a:xfrm>
            <a:off x="6659563" y="549275"/>
            <a:ext cx="2312987"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400">
                <a:solidFill>
                  <a:schemeClr val="tx1"/>
                </a:solidFill>
                <a:latin typeface="Times New Roman" pitchFamily="18" charset="0"/>
                <a:ea typeface="ＭＳ Ｐゴシック" pitchFamily="50" charset="-128"/>
              </a:defRPr>
            </a:lvl1pPr>
            <a:lvl2pPr marL="742950" indent="-285750">
              <a:spcBef>
                <a:spcPct val="20000"/>
              </a:spcBef>
              <a:buChar char="–"/>
              <a:defRPr kumimoji="1" sz="3000">
                <a:solidFill>
                  <a:schemeClr val="tx1"/>
                </a:solidFill>
                <a:latin typeface="Times New Roman" pitchFamily="18" charset="0"/>
                <a:ea typeface="ＭＳ Ｐゴシック" pitchFamily="50" charset="-128"/>
              </a:defRPr>
            </a:lvl2pPr>
            <a:lvl3pPr marL="1143000" indent="-228600">
              <a:spcBef>
                <a:spcPct val="20000"/>
              </a:spcBef>
              <a:buChar char="•"/>
              <a:defRPr kumimoji="1" sz="2600">
                <a:solidFill>
                  <a:schemeClr val="tx1"/>
                </a:solidFill>
                <a:latin typeface="Times New Roman" pitchFamily="18" charset="0"/>
                <a:ea typeface="ＭＳ Ｐゴシック" pitchFamily="50" charset="-128"/>
              </a:defRPr>
            </a:lvl3pPr>
            <a:lvl4pPr marL="1600200" indent="-228600">
              <a:spcBef>
                <a:spcPct val="20000"/>
              </a:spcBef>
              <a:buChar char="–"/>
              <a:defRPr kumimoji="1" sz="2100">
                <a:solidFill>
                  <a:schemeClr val="tx1"/>
                </a:solidFill>
                <a:latin typeface="Times New Roman" pitchFamily="18" charset="0"/>
                <a:ea typeface="ＭＳ Ｐゴシック" pitchFamily="50" charset="-128"/>
              </a:defRPr>
            </a:lvl4pPr>
            <a:lvl5pPr marL="2057400" indent="-228600">
              <a:spcBef>
                <a:spcPct val="20000"/>
              </a:spcBef>
              <a:buChar char="»"/>
              <a:defRPr kumimoji="1" sz="21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9pPr>
          </a:lstStyle>
          <a:p>
            <a:pPr algn="r" eaLnBrk="1" hangingPunct="1">
              <a:spcBef>
                <a:spcPct val="50000"/>
              </a:spcBef>
              <a:buFontTx/>
              <a:buNone/>
              <a:defRPr/>
            </a:pPr>
            <a:r>
              <a:rPr lang="en-US" altLang="ja-JP" sz="1600" u="sng" dirty="0">
                <a:latin typeface="+mn-ea"/>
                <a:ea typeface="+mn-ea"/>
              </a:rPr>
              <a:t>D </a:t>
            </a:r>
            <a:r>
              <a:rPr lang="ja-JP" altLang="en-US" sz="1600" u="sng" dirty="0"/>
              <a:t>コース：　　グループ</a:t>
            </a:r>
          </a:p>
        </p:txBody>
      </p:sp>
      <p:sp>
        <p:nvSpPr>
          <p:cNvPr id="81988" name="Text Box 28"/>
          <p:cNvSpPr txBox="1">
            <a:spLocks noChangeArrowheads="1"/>
          </p:cNvSpPr>
          <p:nvPr/>
        </p:nvSpPr>
        <p:spPr bwMode="auto">
          <a:xfrm>
            <a:off x="7164388" y="188913"/>
            <a:ext cx="1795462" cy="2921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rIns="5400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50000"/>
              </a:spcBef>
              <a:buFontTx/>
              <a:buNone/>
            </a:pPr>
            <a:r>
              <a:rPr lang="ja-JP" altLang="en-US" sz="1300">
                <a:latin typeface="Meiryo UI" panose="020B0604030504040204" pitchFamily="50" charset="-128"/>
                <a:ea typeface="Meiryo UI" panose="020B0604030504040204" pitchFamily="50" charset="-128"/>
              </a:rPr>
              <a:t>課題達成型入門コース</a:t>
            </a:r>
          </a:p>
        </p:txBody>
      </p:sp>
      <p:sp>
        <p:nvSpPr>
          <p:cNvPr id="19" name="正方形/長方形 18"/>
          <p:cNvSpPr/>
          <p:nvPr/>
        </p:nvSpPr>
        <p:spPr>
          <a:xfrm>
            <a:off x="107950" y="4699000"/>
            <a:ext cx="8874125" cy="91757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81990" name="Rectangle 522"/>
          <p:cNvSpPr>
            <a:spLocks noChangeArrowheads="1"/>
          </p:cNvSpPr>
          <p:nvPr/>
        </p:nvSpPr>
        <p:spPr bwMode="auto">
          <a:xfrm>
            <a:off x="4165600" y="5613400"/>
            <a:ext cx="1584325" cy="528638"/>
          </a:xfrm>
          <a:prstGeom prst="rect">
            <a:avLst/>
          </a:prstGeom>
          <a:noFill/>
          <a:ln w="38100" cap="rnd">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endParaRPr lang="en-US" altLang="ja-JP">
              <a:solidFill>
                <a:srgbClr val="000000"/>
              </a:solidFill>
              <a:latin typeface="Times New Roman" panose="02020603050405020304" pitchFamily="18" charset="0"/>
              <a:ea typeface="HGP創英角ｺﾞｼｯｸUB" panose="020B0900000000000000" pitchFamily="50" charset="-128"/>
            </a:endParaRPr>
          </a:p>
        </p:txBody>
      </p:sp>
      <p:sp>
        <p:nvSpPr>
          <p:cNvPr id="81991" name="Rectangle 74"/>
          <p:cNvSpPr>
            <a:spLocks noChangeArrowheads="1"/>
          </p:cNvSpPr>
          <p:nvPr/>
        </p:nvSpPr>
        <p:spPr bwMode="auto">
          <a:xfrm>
            <a:off x="4233863" y="5751513"/>
            <a:ext cx="1476375" cy="3032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1400">
                <a:latin typeface="Times New Roman" panose="02020603050405020304" pitchFamily="18" charset="0"/>
              </a:rPr>
              <a:t>見込み　</a:t>
            </a:r>
            <a:r>
              <a:rPr lang="en-US" altLang="ja-JP" sz="1400">
                <a:latin typeface="Times New Roman" panose="02020603050405020304" pitchFamily="18" charset="0"/>
              </a:rPr>
              <a:t>-    </a:t>
            </a:r>
            <a:r>
              <a:rPr lang="ja-JP" altLang="en-US" sz="1400">
                <a:latin typeface="Times New Roman" panose="02020603050405020304" pitchFamily="18" charset="0"/>
              </a:rPr>
              <a:t>分</a:t>
            </a:r>
            <a:r>
              <a:rPr lang="en-US" altLang="ja-JP" sz="1400">
                <a:latin typeface="Times New Roman" panose="02020603050405020304" pitchFamily="18" charset="0"/>
              </a:rPr>
              <a:t>     </a:t>
            </a:r>
            <a:r>
              <a:rPr lang="ja-JP" altLang="en-US" sz="1400">
                <a:latin typeface="Times New Roman" panose="02020603050405020304" pitchFamily="18" charset="0"/>
              </a:rPr>
              <a:t>秒</a:t>
            </a:r>
            <a:endParaRPr lang="en-US" altLang="ja-JP" sz="1400">
              <a:latin typeface="Times New Roman" panose="02020603050405020304" pitchFamily="18" charset="0"/>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2" name="表 41"/>
          <p:cNvGraphicFramePr>
            <a:graphicFrameLocks noGrp="1"/>
          </p:cNvGraphicFramePr>
          <p:nvPr/>
        </p:nvGraphicFramePr>
        <p:xfrm>
          <a:off x="1187450" y="1557338"/>
          <a:ext cx="7289800" cy="1511298"/>
        </p:xfrm>
        <a:graphic>
          <a:graphicData uri="http://schemas.openxmlformats.org/drawingml/2006/table">
            <a:tbl>
              <a:tblPr firstRow="1" bandRow="1">
                <a:tableStyleId>{5C22544A-7EE6-4342-B048-85BDC9FD1C3A}</a:tableStyleId>
              </a:tblPr>
              <a:tblGrid>
                <a:gridCol w="208280">
                  <a:extLst>
                    <a:ext uri="{9D8B030D-6E8A-4147-A177-3AD203B41FA5}">
                      <a16:colId xmlns:a16="http://schemas.microsoft.com/office/drawing/2014/main" val="20000"/>
                    </a:ext>
                  </a:extLst>
                </a:gridCol>
                <a:gridCol w="208280">
                  <a:extLst>
                    <a:ext uri="{9D8B030D-6E8A-4147-A177-3AD203B41FA5}">
                      <a16:colId xmlns:a16="http://schemas.microsoft.com/office/drawing/2014/main" val="20001"/>
                    </a:ext>
                  </a:extLst>
                </a:gridCol>
                <a:gridCol w="208280">
                  <a:extLst>
                    <a:ext uri="{9D8B030D-6E8A-4147-A177-3AD203B41FA5}">
                      <a16:colId xmlns:a16="http://schemas.microsoft.com/office/drawing/2014/main" val="20002"/>
                    </a:ext>
                  </a:extLst>
                </a:gridCol>
                <a:gridCol w="208280">
                  <a:extLst>
                    <a:ext uri="{9D8B030D-6E8A-4147-A177-3AD203B41FA5}">
                      <a16:colId xmlns:a16="http://schemas.microsoft.com/office/drawing/2014/main" val="20003"/>
                    </a:ext>
                  </a:extLst>
                </a:gridCol>
                <a:gridCol w="208280">
                  <a:extLst>
                    <a:ext uri="{9D8B030D-6E8A-4147-A177-3AD203B41FA5}">
                      <a16:colId xmlns:a16="http://schemas.microsoft.com/office/drawing/2014/main" val="20004"/>
                    </a:ext>
                  </a:extLst>
                </a:gridCol>
                <a:gridCol w="208280">
                  <a:extLst>
                    <a:ext uri="{9D8B030D-6E8A-4147-A177-3AD203B41FA5}">
                      <a16:colId xmlns:a16="http://schemas.microsoft.com/office/drawing/2014/main" val="20005"/>
                    </a:ext>
                  </a:extLst>
                </a:gridCol>
                <a:gridCol w="208280">
                  <a:extLst>
                    <a:ext uri="{9D8B030D-6E8A-4147-A177-3AD203B41FA5}">
                      <a16:colId xmlns:a16="http://schemas.microsoft.com/office/drawing/2014/main" val="20006"/>
                    </a:ext>
                  </a:extLst>
                </a:gridCol>
                <a:gridCol w="208280">
                  <a:extLst>
                    <a:ext uri="{9D8B030D-6E8A-4147-A177-3AD203B41FA5}">
                      <a16:colId xmlns:a16="http://schemas.microsoft.com/office/drawing/2014/main" val="20007"/>
                    </a:ext>
                  </a:extLst>
                </a:gridCol>
                <a:gridCol w="208280">
                  <a:extLst>
                    <a:ext uri="{9D8B030D-6E8A-4147-A177-3AD203B41FA5}">
                      <a16:colId xmlns:a16="http://schemas.microsoft.com/office/drawing/2014/main" val="20008"/>
                    </a:ext>
                  </a:extLst>
                </a:gridCol>
                <a:gridCol w="208280">
                  <a:extLst>
                    <a:ext uri="{9D8B030D-6E8A-4147-A177-3AD203B41FA5}">
                      <a16:colId xmlns:a16="http://schemas.microsoft.com/office/drawing/2014/main" val="20009"/>
                    </a:ext>
                  </a:extLst>
                </a:gridCol>
                <a:gridCol w="208280">
                  <a:extLst>
                    <a:ext uri="{9D8B030D-6E8A-4147-A177-3AD203B41FA5}">
                      <a16:colId xmlns:a16="http://schemas.microsoft.com/office/drawing/2014/main" val="20010"/>
                    </a:ext>
                  </a:extLst>
                </a:gridCol>
                <a:gridCol w="208280">
                  <a:extLst>
                    <a:ext uri="{9D8B030D-6E8A-4147-A177-3AD203B41FA5}">
                      <a16:colId xmlns:a16="http://schemas.microsoft.com/office/drawing/2014/main" val="20011"/>
                    </a:ext>
                  </a:extLst>
                </a:gridCol>
                <a:gridCol w="208280">
                  <a:extLst>
                    <a:ext uri="{9D8B030D-6E8A-4147-A177-3AD203B41FA5}">
                      <a16:colId xmlns:a16="http://schemas.microsoft.com/office/drawing/2014/main" val="20012"/>
                    </a:ext>
                  </a:extLst>
                </a:gridCol>
                <a:gridCol w="208280">
                  <a:extLst>
                    <a:ext uri="{9D8B030D-6E8A-4147-A177-3AD203B41FA5}">
                      <a16:colId xmlns:a16="http://schemas.microsoft.com/office/drawing/2014/main" val="20013"/>
                    </a:ext>
                  </a:extLst>
                </a:gridCol>
                <a:gridCol w="208280">
                  <a:extLst>
                    <a:ext uri="{9D8B030D-6E8A-4147-A177-3AD203B41FA5}">
                      <a16:colId xmlns:a16="http://schemas.microsoft.com/office/drawing/2014/main" val="20014"/>
                    </a:ext>
                  </a:extLst>
                </a:gridCol>
                <a:gridCol w="208280">
                  <a:extLst>
                    <a:ext uri="{9D8B030D-6E8A-4147-A177-3AD203B41FA5}">
                      <a16:colId xmlns:a16="http://schemas.microsoft.com/office/drawing/2014/main" val="20015"/>
                    </a:ext>
                  </a:extLst>
                </a:gridCol>
                <a:gridCol w="208280">
                  <a:extLst>
                    <a:ext uri="{9D8B030D-6E8A-4147-A177-3AD203B41FA5}">
                      <a16:colId xmlns:a16="http://schemas.microsoft.com/office/drawing/2014/main" val="20016"/>
                    </a:ext>
                  </a:extLst>
                </a:gridCol>
                <a:gridCol w="208280">
                  <a:extLst>
                    <a:ext uri="{9D8B030D-6E8A-4147-A177-3AD203B41FA5}">
                      <a16:colId xmlns:a16="http://schemas.microsoft.com/office/drawing/2014/main" val="20017"/>
                    </a:ext>
                  </a:extLst>
                </a:gridCol>
                <a:gridCol w="208280">
                  <a:extLst>
                    <a:ext uri="{9D8B030D-6E8A-4147-A177-3AD203B41FA5}">
                      <a16:colId xmlns:a16="http://schemas.microsoft.com/office/drawing/2014/main" val="20018"/>
                    </a:ext>
                  </a:extLst>
                </a:gridCol>
                <a:gridCol w="208280">
                  <a:extLst>
                    <a:ext uri="{9D8B030D-6E8A-4147-A177-3AD203B41FA5}">
                      <a16:colId xmlns:a16="http://schemas.microsoft.com/office/drawing/2014/main" val="20019"/>
                    </a:ext>
                  </a:extLst>
                </a:gridCol>
                <a:gridCol w="208280">
                  <a:extLst>
                    <a:ext uri="{9D8B030D-6E8A-4147-A177-3AD203B41FA5}">
                      <a16:colId xmlns:a16="http://schemas.microsoft.com/office/drawing/2014/main" val="20020"/>
                    </a:ext>
                  </a:extLst>
                </a:gridCol>
                <a:gridCol w="208280">
                  <a:extLst>
                    <a:ext uri="{9D8B030D-6E8A-4147-A177-3AD203B41FA5}">
                      <a16:colId xmlns:a16="http://schemas.microsoft.com/office/drawing/2014/main" val="20021"/>
                    </a:ext>
                  </a:extLst>
                </a:gridCol>
                <a:gridCol w="208280">
                  <a:extLst>
                    <a:ext uri="{9D8B030D-6E8A-4147-A177-3AD203B41FA5}">
                      <a16:colId xmlns:a16="http://schemas.microsoft.com/office/drawing/2014/main" val="20022"/>
                    </a:ext>
                  </a:extLst>
                </a:gridCol>
                <a:gridCol w="208280">
                  <a:extLst>
                    <a:ext uri="{9D8B030D-6E8A-4147-A177-3AD203B41FA5}">
                      <a16:colId xmlns:a16="http://schemas.microsoft.com/office/drawing/2014/main" val="20023"/>
                    </a:ext>
                  </a:extLst>
                </a:gridCol>
                <a:gridCol w="208280">
                  <a:extLst>
                    <a:ext uri="{9D8B030D-6E8A-4147-A177-3AD203B41FA5}">
                      <a16:colId xmlns:a16="http://schemas.microsoft.com/office/drawing/2014/main" val="20024"/>
                    </a:ext>
                  </a:extLst>
                </a:gridCol>
                <a:gridCol w="208280">
                  <a:extLst>
                    <a:ext uri="{9D8B030D-6E8A-4147-A177-3AD203B41FA5}">
                      <a16:colId xmlns:a16="http://schemas.microsoft.com/office/drawing/2014/main" val="20025"/>
                    </a:ext>
                  </a:extLst>
                </a:gridCol>
                <a:gridCol w="208280">
                  <a:extLst>
                    <a:ext uri="{9D8B030D-6E8A-4147-A177-3AD203B41FA5}">
                      <a16:colId xmlns:a16="http://schemas.microsoft.com/office/drawing/2014/main" val="20026"/>
                    </a:ext>
                  </a:extLst>
                </a:gridCol>
                <a:gridCol w="208280">
                  <a:extLst>
                    <a:ext uri="{9D8B030D-6E8A-4147-A177-3AD203B41FA5}">
                      <a16:colId xmlns:a16="http://schemas.microsoft.com/office/drawing/2014/main" val="20027"/>
                    </a:ext>
                  </a:extLst>
                </a:gridCol>
                <a:gridCol w="208280">
                  <a:extLst>
                    <a:ext uri="{9D8B030D-6E8A-4147-A177-3AD203B41FA5}">
                      <a16:colId xmlns:a16="http://schemas.microsoft.com/office/drawing/2014/main" val="20028"/>
                    </a:ext>
                  </a:extLst>
                </a:gridCol>
                <a:gridCol w="208280">
                  <a:extLst>
                    <a:ext uri="{9D8B030D-6E8A-4147-A177-3AD203B41FA5}">
                      <a16:colId xmlns:a16="http://schemas.microsoft.com/office/drawing/2014/main" val="20029"/>
                    </a:ext>
                  </a:extLst>
                </a:gridCol>
                <a:gridCol w="208280">
                  <a:extLst>
                    <a:ext uri="{9D8B030D-6E8A-4147-A177-3AD203B41FA5}">
                      <a16:colId xmlns:a16="http://schemas.microsoft.com/office/drawing/2014/main" val="20030"/>
                    </a:ext>
                  </a:extLst>
                </a:gridCol>
                <a:gridCol w="208280">
                  <a:extLst>
                    <a:ext uri="{9D8B030D-6E8A-4147-A177-3AD203B41FA5}">
                      <a16:colId xmlns:a16="http://schemas.microsoft.com/office/drawing/2014/main" val="20031"/>
                    </a:ext>
                  </a:extLst>
                </a:gridCol>
                <a:gridCol w="208280">
                  <a:extLst>
                    <a:ext uri="{9D8B030D-6E8A-4147-A177-3AD203B41FA5}">
                      <a16:colId xmlns:a16="http://schemas.microsoft.com/office/drawing/2014/main" val="20032"/>
                    </a:ext>
                  </a:extLst>
                </a:gridCol>
                <a:gridCol w="208280">
                  <a:extLst>
                    <a:ext uri="{9D8B030D-6E8A-4147-A177-3AD203B41FA5}">
                      <a16:colId xmlns:a16="http://schemas.microsoft.com/office/drawing/2014/main" val="20033"/>
                    </a:ext>
                  </a:extLst>
                </a:gridCol>
                <a:gridCol w="208280">
                  <a:extLst>
                    <a:ext uri="{9D8B030D-6E8A-4147-A177-3AD203B41FA5}">
                      <a16:colId xmlns:a16="http://schemas.microsoft.com/office/drawing/2014/main" val="20034"/>
                    </a:ext>
                  </a:extLst>
                </a:gridCol>
              </a:tblGrid>
              <a:tr h="167922">
                <a:tc>
                  <a:txBody>
                    <a:bodyPr/>
                    <a:lstStyle/>
                    <a:p>
                      <a:endParaRPr lang="en-US" sz="200" dirty="0"/>
                    </a:p>
                  </a:txBody>
                  <a:tcPr marT="45694" marB="45694" anchor="ctr">
                    <a:lnL w="12700" cap="flat" cmpd="sng" algn="ctr">
                      <a:solidFill>
                        <a:schemeClr val="tx1"/>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167922">
                <a:tc>
                  <a:txBody>
                    <a:bodyPr/>
                    <a:lstStyle/>
                    <a:p>
                      <a:endParaRPr lang="en-US" sz="200" dirty="0">
                        <a:solidFill>
                          <a:srgbClr val="FF0000"/>
                        </a:solidFill>
                      </a:endParaRPr>
                    </a:p>
                  </a:txBody>
                  <a:tcPr marT="45694" marB="45694" anchor="ctr">
                    <a:lnL w="12700" cap="flat" cmpd="sng" algn="ctr">
                      <a:solidFill>
                        <a:schemeClr val="tx1"/>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solidFill>
                          <a:srgbClr val="FF0000"/>
                        </a:solidFill>
                      </a:endParaRPr>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solidFill>
                          <a:srgbClr val="FF0000"/>
                        </a:solidFill>
                      </a:endParaRPr>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solidFill>
                          <a:srgbClr val="FF0000"/>
                        </a:solidFill>
                      </a:endParaRPr>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solidFill>
                          <a:srgbClr val="FF0000"/>
                        </a:solidFill>
                      </a:endParaRPr>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solidFill>
                          <a:srgbClr val="FF0000"/>
                        </a:solidFill>
                      </a:endParaRPr>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solidFill>
                          <a:srgbClr val="FF0000"/>
                        </a:solidFill>
                      </a:endParaRPr>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solidFill>
                          <a:srgbClr val="FF0000"/>
                        </a:solidFill>
                      </a:endParaRPr>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solidFill>
                          <a:srgbClr val="FF0000"/>
                        </a:solidFill>
                      </a:endParaRPr>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solidFill>
                          <a:srgbClr val="FF0000"/>
                        </a:solidFill>
                      </a:endParaRPr>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solidFill>
                          <a:srgbClr val="FF0000"/>
                        </a:solidFill>
                      </a:endParaRPr>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solidFill>
                          <a:srgbClr val="FF0000"/>
                        </a:solidFill>
                      </a:endParaRPr>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solidFill>
                          <a:srgbClr val="FF0000"/>
                        </a:solidFill>
                      </a:endParaRPr>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solidFill>
                          <a:srgbClr val="FF0000"/>
                        </a:solidFill>
                      </a:endParaRPr>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solidFill>
                          <a:srgbClr val="FF0000"/>
                        </a:solidFill>
                      </a:endParaRPr>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solidFill>
                          <a:srgbClr val="FF0000"/>
                        </a:solidFill>
                      </a:endParaRPr>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solidFill>
                          <a:srgbClr val="FF0000"/>
                        </a:solidFill>
                      </a:endParaRPr>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solidFill>
                          <a:srgbClr val="FF0000"/>
                        </a:solidFill>
                      </a:endParaRPr>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solidFill>
                          <a:srgbClr val="FF0000"/>
                        </a:solidFill>
                      </a:endParaRPr>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solidFill>
                          <a:srgbClr val="FF0000"/>
                        </a:solidFill>
                      </a:endParaRPr>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solidFill>
                          <a:srgbClr val="FF0000"/>
                        </a:solidFill>
                      </a:endParaRPr>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solidFill>
                          <a:srgbClr val="FF0000"/>
                        </a:solidFill>
                      </a:endParaRPr>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167922">
                <a:tc>
                  <a:txBody>
                    <a:bodyPr/>
                    <a:lstStyle/>
                    <a:p>
                      <a:endParaRPr lang="en-US" sz="200" dirty="0"/>
                    </a:p>
                  </a:txBody>
                  <a:tcPr marT="45694" marB="45694" anchor="ctr">
                    <a:lnL w="12700" cap="flat" cmpd="sng" algn="ctr">
                      <a:solidFill>
                        <a:schemeClr val="tx1"/>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167922">
                <a:tc>
                  <a:txBody>
                    <a:bodyPr/>
                    <a:lstStyle/>
                    <a:p>
                      <a:endParaRPr lang="en-US" sz="200" dirty="0"/>
                    </a:p>
                  </a:txBody>
                  <a:tcPr marT="45694" marB="45694" anchor="ctr">
                    <a:lnL w="12700" cap="flat" cmpd="sng" algn="ctr">
                      <a:solidFill>
                        <a:schemeClr val="tx1"/>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167922">
                <a:tc>
                  <a:txBody>
                    <a:bodyPr/>
                    <a:lstStyle/>
                    <a:p>
                      <a:endParaRPr lang="en-US" sz="200" dirty="0"/>
                    </a:p>
                  </a:txBody>
                  <a:tcPr marT="45694" marB="45694" anchor="ctr">
                    <a:lnL w="12700" cap="flat" cmpd="sng" algn="ctr">
                      <a:solidFill>
                        <a:schemeClr val="tx1"/>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167922">
                <a:tc>
                  <a:txBody>
                    <a:bodyPr/>
                    <a:lstStyle/>
                    <a:p>
                      <a:endParaRPr lang="en-US" sz="200" dirty="0"/>
                    </a:p>
                  </a:txBody>
                  <a:tcPr marT="45694" marB="45694" anchor="ctr">
                    <a:lnL w="12700" cap="flat" cmpd="sng" algn="ctr">
                      <a:solidFill>
                        <a:schemeClr val="tx1"/>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167922">
                <a:tc>
                  <a:txBody>
                    <a:bodyPr/>
                    <a:lstStyle/>
                    <a:p>
                      <a:endParaRPr lang="en-US" sz="200" dirty="0"/>
                    </a:p>
                  </a:txBody>
                  <a:tcPr marT="45694" marB="45694" anchor="ctr">
                    <a:lnL w="12700" cap="flat" cmpd="sng" algn="ctr">
                      <a:solidFill>
                        <a:schemeClr val="tx1"/>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r h="167922">
                <a:tc>
                  <a:txBody>
                    <a:bodyPr/>
                    <a:lstStyle/>
                    <a:p>
                      <a:endParaRPr lang="en-US" sz="200" dirty="0"/>
                    </a:p>
                  </a:txBody>
                  <a:tcPr marT="45694" marB="45694" anchor="ctr">
                    <a:lnL w="12700" cap="flat" cmpd="sng" algn="ctr">
                      <a:solidFill>
                        <a:schemeClr val="tx1"/>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7"/>
                  </a:ext>
                </a:extLst>
              </a:tr>
              <a:tr h="167922">
                <a:tc>
                  <a:txBody>
                    <a:bodyPr/>
                    <a:lstStyle/>
                    <a:p>
                      <a:endParaRPr lang="en-US" sz="200" dirty="0"/>
                    </a:p>
                  </a:txBody>
                  <a:tcPr marT="45694" marB="45694" anchor="ctr">
                    <a:lnL w="12700" cap="flat" cmpd="sng" algn="ctr">
                      <a:solidFill>
                        <a:schemeClr val="tx1"/>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8"/>
                  </a:ext>
                </a:extLst>
              </a:tr>
            </a:tbl>
          </a:graphicData>
        </a:graphic>
      </p:graphicFrame>
      <p:sp>
        <p:nvSpPr>
          <p:cNvPr id="83310" name="Text Box 3"/>
          <p:cNvSpPr txBox="1">
            <a:spLocks noChangeArrowheads="1"/>
          </p:cNvSpPr>
          <p:nvPr/>
        </p:nvSpPr>
        <p:spPr bwMode="auto">
          <a:xfrm>
            <a:off x="69850" y="30163"/>
            <a:ext cx="25908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50000"/>
              </a:spcBef>
              <a:buFontTx/>
              <a:buNone/>
            </a:pPr>
            <a:r>
              <a:rPr lang="en-US" altLang="ja-JP" sz="1200">
                <a:latin typeface="Meiryo UI" panose="020B0604030504040204" pitchFamily="50" charset="-128"/>
                <a:ea typeface="Meiryo UI" panose="020B0604030504040204" pitchFamily="50" charset="-128"/>
              </a:rPr>
              <a:t>D</a:t>
            </a:r>
            <a:r>
              <a:rPr lang="ja-JP" altLang="en-US" sz="1200">
                <a:latin typeface="Meiryo UI" panose="020B0604030504040204" pitchFamily="50" charset="-128"/>
                <a:ea typeface="Meiryo UI" panose="020B0604030504040204" pitchFamily="50" charset="-128"/>
              </a:rPr>
              <a:t>ｺｰｽＧＤ記録用紙（発表資料６）</a:t>
            </a:r>
          </a:p>
        </p:txBody>
      </p:sp>
      <p:sp>
        <p:nvSpPr>
          <p:cNvPr id="83311" name="Text Box 2"/>
          <p:cNvSpPr txBox="1">
            <a:spLocks noChangeArrowheads="1"/>
          </p:cNvSpPr>
          <p:nvPr/>
        </p:nvSpPr>
        <p:spPr bwMode="auto">
          <a:xfrm>
            <a:off x="107950" y="333375"/>
            <a:ext cx="3024188" cy="400050"/>
          </a:xfrm>
          <a:prstGeom prst="rect">
            <a:avLst/>
          </a:prstGeom>
          <a:noFill/>
          <a:ln w="38100" cmpd="dbl">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buFontTx/>
              <a:buNone/>
            </a:pPr>
            <a:r>
              <a:rPr lang="ja-JP" altLang="en-US" sz="2000">
                <a:latin typeface="HGP創英角ｺﾞｼｯｸUB" panose="020B0900000000000000" pitchFamily="50" charset="-128"/>
                <a:ea typeface="HGP創英角ｺﾞｼｯｸUB" panose="020B0900000000000000" pitchFamily="50" charset="-128"/>
              </a:rPr>
              <a:t>ジグソーパズルのまとめ</a:t>
            </a:r>
            <a:endParaRPr lang="en-US" altLang="ja-JP" sz="2000">
              <a:latin typeface="HGP創英角ｺﾞｼｯｸUB" panose="020B0900000000000000" pitchFamily="50" charset="-128"/>
              <a:ea typeface="HGP創英角ｺﾞｼｯｸUB" panose="020B0900000000000000" pitchFamily="50" charset="-128"/>
            </a:endParaRPr>
          </a:p>
        </p:txBody>
      </p:sp>
      <p:sp>
        <p:nvSpPr>
          <p:cNvPr id="83312" name="Text Box 3"/>
          <p:cNvSpPr txBox="1">
            <a:spLocks noChangeArrowheads="1"/>
          </p:cNvSpPr>
          <p:nvPr/>
        </p:nvSpPr>
        <p:spPr bwMode="auto">
          <a:xfrm>
            <a:off x="179388" y="836613"/>
            <a:ext cx="2663825"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50000"/>
              </a:spcBef>
              <a:buFontTx/>
              <a:buNone/>
            </a:pPr>
            <a:r>
              <a:rPr lang="ja-JP" altLang="en-US" sz="1200">
                <a:latin typeface="Times New Roman" panose="02020603050405020304" pitchFamily="18" charset="0"/>
              </a:rPr>
              <a:t>◆完成した時間を棒グラフで表す</a:t>
            </a:r>
          </a:p>
        </p:txBody>
      </p:sp>
      <p:sp>
        <p:nvSpPr>
          <p:cNvPr id="83313" name="Text Box 2"/>
          <p:cNvSpPr txBox="1">
            <a:spLocks noChangeArrowheads="1"/>
          </p:cNvSpPr>
          <p:nvPr/>
        </p:nvSpPr>
        <p:spPr bwMode="auto">
          <a:xfrm>
            <a:off x="107950" y="3573463"/>
            <a:ext cx="3024188" cy="400050"/>
          </a:xfrm>
          <a:prstGeom prst="rect">
            <a:avLst/>
          </a:prstGeom>
          <a:noFill/>
          <a:ln w="38100" cmpd="dbl">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buFontTx/>
              <a:buNone/>
            </a:pPr>
            <a:r>
              <a:rPr lang="ja-JP" altLang="en-US" sz="2000">
                <a:latin typeface="HGP創英角ｺﾞｼｯｸUB" panose="020B0900000000000000" pitchFamily="50" charset="-128"/>
                <a:ea typeface="HGP創英角ｺﾞｼｯｸUB" panose="020B0900000000000000" pitchFamily="50" charset="-128"/>
              </a:rPr>
              <a:t>標準化と管理の定着</a:t>
            </a:r>
            <a:endParaRPr lang="en-US" altLang="ja-JP" sz="2000">
              <a:latin typeface="HGP創英角ｺﾞｼｯｸUB" panose="020B0900000000000000" pitchFamily="50" charset="-128"/>
              <a:ea typeface="HGP創英角ｺﾞｼｯｸUB" panose="020B0900000000000000" pitchFamily="50" charset="-128"/>
            </a:endParaRPr>
          </a:p>
        </p:txBody>
      </p:sp>
      <p:sp>
        <p:nvSpPr>
          <p:cNvPr id="83314" name="Text Box 3"/>
          <p:cNvSpPr txBox="1">
            <a:spLocks noChangeArrowheads="1"/>
          </p:cNvSpPr>
          <p:nvPr/>
        </p:nvSpPr>
        <p:spPr bwMode="auto">
          <a:xfrm>
            <a:off x="3276600" y="3716338"/>
            <a:ext cx="2663825"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50000"/>
              </a:spcBef>
              <a:buFontTx/>
              <a:buNone/>
            </a:pPr>
            <a:r>
              <a:rPr lang="ja-JP" altLang="en-US" sz="1200">
                <a:latin typeface="Times New Roman" panose="02020603050405020304" pitchFamily="18" charset="0"/>
              </a:rPr>
              <a:t>◆５Ｗ１Ｈで明確に記入する</a:t>
            </a:r>
          </a:p>
        </p:txBody>
      </p:sp>
      <p:graphicFrame>
        <p:nvGraphicFramePr>
          <p:cNvPr id="2" name="表 1"/>
          <p:cNvGraphicFramePr>
            <a:graphicFrameLocks noGrp="1"/>
          </p:cNvGraphicFramePr>
          <p:nvPr/>
        </p:nvGraphicFramePr>
        <p:xfrm>
          <a:off x="107950" y="4076700"/>
          <a:ext cx="8931275" cy="2665416"/>
        </p:xfrm>
        <a:graphic>
          <a:graphicData uri="http://schemas.openxmlformats.org/drawingml/2006/table">
            <a:tbl>
              <a:tblPr firstRow="1" bandRow="1">
                <a:tableStyleId>{5C22544A-7EE6-4342-B048-85BDC9FD1C3A}</a:tableStyleId>
              </a:tblPr>
              <a:tblGrid>
                <a:gridCol w="1123531">
                  <a:extLst>
                    <a:ext uri="{9D8B030D-6E8A-4147-A177-3AD203B41FA5}">
                      <a16:colId xmlns:a16="http://schemas.microsoft.com/office/drawing/2014/main" val="20000"/>
                    </a:ext>
                  </a:extLst>
                </a:gridCol>
                <a:gridCol w="1418171">
                  <a:extLst>
                    <a:ext uri="{9D8B030D-6E8A-4147-A177-3AD203B41FA5}">
                      <a16:colId xmlns:a16="http://schemas.microsoft.com/office/drawing/2014/main" val="20001"/>
                    </a:ext>
                  </a:extLst>
                </a:gridCol>
                <a:gridCol w="1076493">
                  <a:extLst>
                    <a:ext uri="{9D8B030D-6E8A-4147-A177-3AD203B41FA5}">
                      <a16:colId xmlns:a16="http://schemas.microsoft.com/office/drawing/2014/main" val="20002"/>
                    </a:ext>
                  </a:extLst>
                </a:gridCol>
                <a:gridCol w="1049031">
                  <a:extLst>
                    <a:ext uri="{9D8B030D-6E8A-4147-A177-3AD203B41FA5}">
                      <a16:colId xmlns:a16="http://schemas.microsoft.com/office/drawing/2014/main" val="20003"/>
                    </a:ext>
                  </a:extLst>
                </a:gridCol>
                <a:gridCol w="3327418">
                  <a:extLst>
                    <a:ext uri="{9D8B030D-6E8A-4147-A177-3AD203B41FA5}">
                      <a16:colId xmlns:a16="http://schemas.microsoft.com/office/drawing/2014/main" val="20004"/>
                    </a:ext>
                  </a:extLst>
                </a:gridCol>
                <a:gridCol w="936631">
                  <a:extLst>
                    <a:ext uri="{9D8B030D-6E8A-4147-A177-3AD203B41FA5}">
                      <a16:colId xmlns:a16="http://schemas.microsoft.com/office/drawing/2014/main" val="20005"/>
                    </a:ext>
                  </a:extLst>
                </a:gridCol>
              </a:tblGrid>
              <a:tr h="444236">
                <a:tc>
                  <a:txBody>
                    <a:bodyPr/>
                    <a:lstStyle/>
                    <a:p>
                      <a:pPr algn="ctr"/>
                      <a:r>
                        <a:rPr lang="ja-JP" altLang="en-US" sz="1200" b="0" dirty="0">
                          <a:solidFill>
                            <a:schemeClr val="tx1"/>
                          </a:solidFill>
                          <a:latin typeface="+mn-ea"/>
                          <a:ea typeface="+mn-ea"/>
                        </a:rPr>
                        <a:t>なぜ</a:t>
                      </a:r>
                      <a:r>
                        <a:rPr lang="en-US" altLang="ja-JP" sz="1200" b="0" dirty="0">
                          <a:solidFill>
                            <a:schemeClr val="tx1"/>
                          </a:solidFill>
                          <a:latin typeface="+mn-ea"/>
                          <a:ea typeface="+mn-ea"/>
                        </a:rPr>
                        <a:t>(</a:t>
                      </a:r>
                      <a:r>
                        <a:rPr lang="ja-JP" altLang="en-US" sz="1200" b="0" dirty="0">
                          <a:solidFill>
                            <a:schemeClr val="tx1"/>
                          </a:solidFill>
                          <a:latin typeface="+mn-ea"/>
                          <a:ea typeface="+mn-ea"/>
                        </a:rPr>
                        <a:t>目的</a:t>
                      </a:r>
                      <a:r>
                        <a:rPr lang="en-US" altLang="ja-JP" sz="1200" b="0" dirty="0">
                          <a:solidFill>
                            <a:schemeClr val="tx1"/>
                          </a:solidFill>
                          <a:latin typeface="+mn-ea"/>
                          <a:ea typeface="+mn-ea"/>
                        </a:rPr>
                        <a:t>)</a:t>
                      </a:r>
                      <a:endParaRPr lang="en-US" sz="1200" b="0" dirty="0">
                        <a:solidFill>
                          <a:schemeClr val="tx1"/>
                        </a:solidFill>
                        <a:latin typeface="+mn-ea"/>
                        <a:ea typeface="+mn-ea"/>
                      </a:endParaRPr>
                    </a:p>
                  </a:txBody>
                  <a:tcPr marL="91441" marR="91441" marT="45739" marB="4573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ja-JP" altLang="en-US" sz="1200" b="0" dirty="0">
                          <a:solidFill>
                            <a:schemeClr val="tx1"/>
                          </a:solidFill>
                          <a:latin typeface="+mn-ea"/>
                          <a:ea typeface="+mn-ea"/>
                        </a:rPr>
                        <a:t>何を</a:t>
                      </a:r>
                      <a:r>
                        <a:rPr lang="en-US" altLang="ja-JP" sz="1200" b="0" dirty="0">
                          <a:solidFill>
                            <a:schemeClr val="tx1"/>
                          </a:solidFill>
                          <a:latin typeface="+mn-ea"/>
                          <a:ea typeface="+mn-ea"/>
                        </a:rPr>
                        <a:t>(</a:t>
                      </a:r>
                      <a:r>
                        <a:rPr lang="ja-JP" altLang="en-US" sz="1200" b="0" dirty="0">
                          <a:solidFill>
                            <a:schemeClr val="tx1"/>
                          </a:solidFill>
                          <a:latin typeface="+mn-ea"/>
                          <a:ea typeface="+mn-ea"/>
                        </a:rPr>
                        <a:t>項目</a:t>
                      </a:r>
                      <a:r>
                        <a:rPr lang="en-US" altLang="ja-JP" sz="1200" b="0" dirty="0">
                          <a:solidFill>
                            <a:schemeClr val="tx1"/>
                          </a:solidFill>
                          <a:latin typeface="+mn-ea"/>
                          <a:ea typeface="+mn-ea"/>
                        </a:rPr>
                        <a:t>)</a:t>
                      </a:r>
                      <a:endParaRPr lang="en-US" sz="1200" b="0" dirty="0">
                        <a:solidFill>
                          <a:schemeClr val="tx1"/>
                        </a:solidFill>
                        <a:latin typeface="+mn-ea"/>
                        <a:ea typeface="+mn-ea"/>
                      </a:endParaRPr>
                    </a:p>
                  </a:txBody>
                  <a:tcPr marL="91441" marR="91441" marT="45739" marB="4573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ja-JP" altLang="en-US" sz="1200" b="0" dirty="0">
                          <a:solidFill>
                            <a:schemeClr val="tx1"/>
                          </a:solidFill>
                          <a:latin typeface="+mn-ea"/>
                          <a:ea typeface="+mn-ea"/>
                        </a:rPr>
                        <a:t>誰が</a:t>
                      </a:r>
                      <a:r>
                        <a:rPr lang="en-US" altLang="ja-JP" sz="1200" b="0" dirty="0">
                          <a:solidFill>
                            <a:schemeClr val="tx1"/>
                          </a:solidFill>
                          <a:latin typeface="+mn-ea"/>
                          <a:ea typeface="+mn-ea"/>
                        </a:rPr>
                        <a:t>(</a:t>
                      </a:r>
                      <a:r>
                        <a:rPr lang="ja-JP" altLang="en-US" sz="1200" b="0" dirty="0">
                          <a:solidFill>
                            <a:schemeClr val="tx1"/>
                          </a:solidFill>
                          <a:latin typeface="+mn-ea"/>
                          <a:ea typeface="+mn-ea"/>
                        </a:rPr>
                        <a:t>担当</a:t>
                      </a:r>
                      <a:r>
                        <a:rPr lang="en-US" altLang="ja-JP" sz="1200" b="0" dirty="0">
                          <a:solidFill>
                            <a:schemeClr val="tx1"/>
                          </a:solidFill>
                          <a:latin typeface="+mn-ea"/>
                          <a:ea typeface="+mn-ea"/>
                        </a:rPr>
                        <a:t>)</a:t>
                      </a:r>
                      <a:endParaRPr lang="en-US" sz="1200" b="0" dirty="0">
                        <a:solidFill>
                          <a:schemeClr val="tx1"/>
                        </a:solidFill>
                        <a:latin typeface="+mn-ea"/>
                        <a:ea typeface="+mn-ea"/>
                      </a:endParaRPr>
                    </a:p>
                  </a:txBody>
                  <a:tcPr marL="91441" marR="91441" marT="45739" marB="4573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ja-JP" altLang="en-US" sz="1200" b="0" dirty="0">
                          <a:solidFill>
                            <a:schemeClr val="tx1"/>
                          </a:solidFill>
                          <a:latin typeface="+mn-ea"/>
                          <a:ea typeface="+mn-ea"/>
                        </a:rPr>
                        <a:t>何処で</a:t>
                      </a:r>
                      <a:r>
                        <a:rPr lang="en-US" altLang="ja-JP" sz="1200" b="0" dirty="0">
                          <a:solidFill>
                            <a:schemeClr val="tx1"/>
                          </a:solidFill>
                          <a:latin typeface="+mn-ea"/>
                          <a:ea typeface="+mn-ea"/>
                        </a:rPr>
                        <a:t>(</a:t>
                      </a:r>
                      <a:r>
                        <a:rPr lang="ja-JP" altLang="en-US" sz="1200" b="0" dirty="0">
                          <a:solidFill>
                            <a:schemeClr val="tx1"/>
                          </a:solidFill>
                          <a:latin typeface="+mn-ea"/>
                          <a:ea typeface="+mn-ea"/>
                        </a:rPr>
                        <a:t>場所</a:t>
                      </a:r>
                      <a:r>
                        <a:rPr lang="en-US" altLang="ja-JP" sz="1200" b="0" dirty="0">
                          <a:solidFill>
                            <a:schemeClr val="tx1"/>
                          </a:solidFill>
                          <a:latin typeface="+mn-ea"/>
                          <a:ea typeface="+mn-ea"/>
                        </a:rPr>
                        <a:t>)</a:t>
                      </a:r>
                      <a:endParaRPr lang="en-US" sz="1200" b="0" dirty="0">
                        <a:solidFill>
                          <a:schemeClr val="tx1"/>
                        </a:solidFill>
                        <a:latin typeface="+mn-ea"/>
                        <a:ea typeface="+mn-ea"/>
                      </a:endParaRPr>
                    </a:p>
                  </a:txBody>
                  <a:tcPr marL="91441" marR="91441" marT="45739" marB="4573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ja-JP" altLang="en-US" sz="1200" b="0" dirty="0">
                          <a:solidFill>
                            <a:schemeClr val="tx1"/>
                          </a:solidFill>
                          <a:latin typeface="+mn-ea"/>
                          <a:ea typeface="+mn-ea"/>
                        </a:rPr>
                        <a:t>どのように</a:t>
                      </a:r>
                      <a:r>
                        <a:rPr lang="en-US" altLang="ja-JP" sz="1200" b="0" dirty="0">
                          <a:solidFill>
                            <a:schemeClr val="tx1"/>
                          </a:solidFill>
                          <a:latin typeface="+mn-ea"/>
                          <a:ea typeface="+mn-ea"/>
                        </a:rPr>
                        <a:t>(</a:t>
                      </a:r>
                      <a:r>
                        <a:rPr lang="ja-JP" altLang="en-US" sz="1200" b="0" dirty="0">
                          <a:solidFill>
                            <a:schemeClr val="tx1"/>
                          </a:solidFill>
                          <a:latin typeface="+mn-ea"/>
                          <a:ea typeface="+mn-ea"/>
                        </a:rPr>
                        <a:t>方法</a:t>
                      </a:r>
                      <a:r>
                        <a:rPr lang="en-US" altLang="ja-JP" sz="1200" b="0" dirty="0">
                          <a:solidFill>
                            <a:schemeClr val="tx1"/>
                          </a:solidFill>
                          <a:latin typeface="+mn-ea"/>
                          <a:ea typeface="+mn-ea"/>
                        </a:rPr>
                        <a:t>)</a:t>
                      </a:r>
                      <a:endParaRPr lang="en-US" sz="1200" b="0" dirty="0">
                        <a:solidFill>
                          <a:schemeClr val="tx1"/>
                        </a:solidFill>
                        <a:latin typeface="+mn-ea"/>
                        <a:ea typeface="+mn-ea"/>
                      </a:endParaRPr>
                    </a:p>
                  </a:txBody>
                  <a:tcPr marL="0" marR="91441" marT="45739" marB="4573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ja-JP" altLang="en-US" sz="1200" b="0" dirty="0">
                          <a:solidFill>
                            <a:schemeClr val="tx1"/>
                          </a:solidFill>
                          <a:latin typeface="+mn-ea"/>
                          <a:ea typeface="+mn-ea"/>
                        </a:rPr>
                        <a:t>いつ</a:t>
                      </a:r>
                      <a:r>
                        <a:rPr lang="en-US" altLang="ja-JP" sz="1200" b="0" dirty="0">
                          <a:solidFill>
                            <a:schemeClr val="tx1"/>
                          </a:solidFill>
                          <a:latin typeface="+mn-ea"/>
                          <a:ea typeface="+mn-ea"/>
                        </a:rPr>
                        <a:t>(</a:t>
                      </a:r>
                      <a:r>
                        <a:rPr lang="ja-JP" altLang="en-US" sz="1200" b="0" dirty="0">
                          <a:solidFill>
                            <a:schemeClr val="tx1"/>
                          </a:solidFill>
                          <a:latin typeface="+mn-ea"/>
                          <a:ea typeface="+mn-ea"/>
                        </a:rPr>
                        <a:t>期間</a:t>
                      </a:r>
                      <a:r>
                        <a:rPr lang="en-US" altLang="ja-JP" sz="1200" b="0" dirty="0">
                          <a:solidFill>
                            <a:schemeClr val="tx1"/>
                          </a:solidFill>
                          <a:latin typeface="+mn-ea"/>
                          <a:ea typeface="+mn-ea"/>
                        </a:rPr>
                        <a:t>)</a:t>
                      </a:r>
                      <a:endParaRPr lang="en-US" sz="1200" b="0" dirty="0">
                        <a:solidFill>
                          <a:schemeClr val="tx1"/>
                        </a:solidFill>
                        <a:latin typeface="+mn-ea"/>
                        <a:ea typeface="+mn-ea"/>
                      </a:endParaRPr>
                    </a:p>
                  </a:txBody>
                  <a:tcPr marL="91441" marR="91441" marT="45739" marB="4573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0000"/>
                  </a:ext>
                </a:extLst>
              </a:tr>
              <a:tr h="444236">
                <a:tc rowSpan="5">
                  <a:txBody>
                    <a:bodyPr/>
                    <a:lstStyle/>
                    <a:p>
                      <a:pPr algn="ctr"/>
                      <a:r>
                        <a:rPr lang="ja-JP" altLang="en-US" sz="1100" b="0" dirty="0">
                          <a:solidFill>
                            <a:schemeClr val="tx1"/>
                          </a:solidFill>
                          <a:latin typeface="HG丸ｺﾞｼｯｸM-PRO" panose="020F0600000000000000" pitchFamily="50" charset="-128"/>
                          <a:ea typeface="HG丸ｺﾞｼｯｸM-PRO" panose="020F0600000000000000" pitchFamily="50" charset="-128"/>
                        </a:rPr>
                        <a:t>パズルを早く</a:t>
                      </a:r>
                      <a:br>
                        <a:rPr lang="ja-JP" altLang="en-US" sz="1100" b="0" dirty="0">
                          <a:solidFill>
                            <a:schemeClr val="tx1"/>
                          </a:solidFill>
                          <a:latin typeface="HG丸ｺﾞｼｯｸM-PRO" panose="020F0600000000000000" pitchFamily="50" charset="-128"/>
                          <a:ea typeface="HG丸ｺﾞｼｯｸM-PRO" panose="020F0600000000000000" pitchFamily="50" charset="-128"/>
                        </a:rPr>
                      </a:br>
                      <a:r>
                        <a:rPr lang="ja-JP" altLang="en-US" sz="1100" b="0" dirty="0">
                          <a:solidFill>
                            <a:schemeClr val="tx1"/>
                          </a:solidFill>
                          <a:latin typeface="HG丸ｺﾞｼｯｸM-PRO" panose="020F0600000000000000" pitchFamily="50" charset="-128"/>
                          <a:ea typeface="HG丸ｺﾞｼｯｸM-PRO" panose="020F0600000000000000" pitchFamily="50" charset="-128"/>
                        </a:rPr>
                        <a:t>組み立てる</a:t>
                      </a:r>
                    </a:p>
                  </a:txBody>
                  <a:tcPr marL="91441" marR="91441" marT="45739" marB="4573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100" b="0" dirty="0">
                          <a:solidFill>
                            <a:schemeClr val="tx1"/>
                          </a:solidFill>
                          <a:latin typeface="HG丸ｺﾞｼｯｸM-PRO" panose="020F0600000000000000" pitchFamily="50" charset="-128"/>
                          <a:ea typeface="HG丸ｺﾞｼｯｸM-PRO" panose="020F0600000000000000" pitchFamily="50" charset="-128"/>
                          <a:cs typeface="Meiryo UI" pitchFamily="50" charset="-128"/>
                        </a:rPr>
                        <a:t>見本の確認</a:t>
                      </a:r>
                    </a:p>
                  </a:txBody>
                  <a:tcPr marL="36000" marR="36000" marT="36015" marB="36015"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rgbClr val="FF0000"/>
                      </a:solidFill>
                      <a:prstDash val="solid"/>
                      <a:round/>
                      <a:headEnd type="none" w="med" len="med"/>
                      <a:tailEnd type="none" w="med" len="med"/>
                    </a:lnB>
                    <a:noFill/>
                  </a:tcPr>
                </a:tc>
                <a:tc>
                  <a:txBody>
                    <a:bodyPr/>
                    <a:lstStyle/>
                    <a:p>
                      <a:pPr algn="ctr"/>
                      <a:r>
                        <a:rPr lang="ja-JP" altLang="en-US" sz="1100" b="0" dirty="0">
                          <a:solidFill>
                            <a:schemeClr val="tx1"/>
                          </a:solidFill>
                          <a:latin typeface="HG丸ｺﾞｼｯｸM-PRO" panose="020F0600000000000000" pitchFamily="50" charset="-128"/>
                          <a:ea typeface="HG丸ｺﾞｼｯｸM-PRO" panose="020F0600000000000000" pitchFamily="50" charset="-128"/>
                        </a:rPr>
                        <a:t>リーダー</a:t>
                      </a:r>
                      <a:endParaRPr lang="en-US" sz="1100" b="0" dirty="0">
                        <a:solidFill>
                          <a:schemeClr val="tx1"/>
                        </a:solidFill>
                        <a:latin typeface="HG丸ｺﾞｼｯｸM-PRO" panose="020F0600000000000000" pitchFamily="50" charset="-128"/>
                        <a:ea typeface="HG丸ｺﾞｼｯｸM-PRO" panose="020F0600000000000000" pitchFamily="50" charset="-128"/>
                      </a:endParaRPr>
                    </a:p>
                  </a:txBody>
                  <a:tcPr marL="36000" marR="36000" marT="36015" marB="36015"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rgbClr val="FF0000"/>
                      </a:solidFill>
                      <a:prstDash val="solid"/>
                      <a:round/>
                      <a:headEnd type="none" w="med" len="med"/>
                      <a:tailEnd type="none" w="med" len="med"/>
                    </a:lnB>
                    <a:noFill/>
                  </a:tcPr>
                </a:tc>
                <a:tc>
                  <a:txBody>
                    <a:bodyPr/>
                    <a:lstStyle/>
                    <a:p>
                      <a:r>
                        <a:rPr kumimoji="1" lang="ja-JP" altLang="en-US" sz="1100" b="0" dirty="0">
                          <a:solidFill>
                            <a:schemeClr val="tx1"/>
                          </a:solidFill>
                          <a:latin typeface="HG丸ｺﾞｼｯｸM-PRO" panose="020F0600000000000000" pitchFamily="50" charset="-128"/>
                          <a:ea typeface="HG丸ｺﾞｼｯｸM-PRO" panose="020F0600000000000000" pitchFamily="50" charset="-128"/>
                          <a:cs typeface="Meiryo UI" pitchFamily="50" charset="-128"/>
                        </a:rPr>
                        <a:t>研修会場</a:t>
                      </a:r>
                    </a:p>
                  </a:txBody>
                  <a:tcPr marL="36000" marR="36000" marT="36015" marB="36015"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rgbClr val="FF0000"/>
                      </a:solidFill>
                      <a:prstDash val="solid"/>
                      <a:round/>
                      <a:headEnd type="none" w="med" len="med"/>
                      <a:tailEnd type="none" w="med" len="med"/>
                    </a:lnB>
                    <a:noFill/>
                  </a:tcPr>
                </a:tc>
                <a:tc>
                  <a:txBody>
                    <a:bodyPr/>
                    <a:lstStyle/>
                    <a:p>
                      <a:pPr lvl="0" algn="l"/>
                      <a:r>
                        <a:rPr kumimoji="1" lang="ja-JP" altLang="en-US" sz="1100" b="0" dirty="0">
                          <a:solidFill>
                            <a:schemeClr val="tx1"/>
                          </a:solidFill>
                          <a:latin typeface="HG丸ｺﾞｼｯｸM-PRO" panose="020F0600000000000000" pitchFamily="50" charset="-128"/>
                          <a:ea typeface="HG丸ｺﾞｼｯｸM-PRO" panose="020F0600000000000000" pitchFamily="50" charset="-128"/>
                          <a:cs typeface="Meiryo UI" pitchFamily="50" charset="-128"/>
                        </a:rPr>
                        <a:t>パズル完成（ピース跡有</a:t>
                      </a:r>
                      <a:r>
                        <a:rPr kumimoji="1" lang="en-US" altLang="ja-JP" sz="1100" b="0" dirty="0">
                          <a:solidFill>
                            <a:schemeClr val="tx1"/>
                          </a:solidFill>
                          <a:latin typeface="HG丸ｺﾞｼｯｸM-PRO" panose="020F0600000000000000" pitchFamily="50" charset="-128"/>
                          <a:ea typeface="HG丸ｺﾞｼｯｸM-PRO" panose="020F0600000000000000" pitchFamily="50" charset="-128"/>
                          <a:cs typeface="Meiryo UI" pitchFamily="50" charset="-128"/>
                        </a:rPr>
                        <a:t>)</a:t>
                      </a:r>
                      <a:r>
                        <a:rPr kumimoji="1" lang="ja-JP" altLang="en-US" sz="1100" b="0" dirty="0">
                          <a:solidFill>
                            <a:schemeClr val="tx1"/>
                          </a:solidFill>
                          <a:latin typeface="HG丸ｺﾞｼｯｸM-PRO" panose="020F0600000000000000" pitchFamily="50" charset="-128"/>
                          <a:ea typeface="HG丸ｺﾞｼｯｸM-PRO" panose="020F0600000000000000" pitchFamily="50" charset="-128"/>
                          <a:cs typeface="Meiryo UI" pitchFamily="50" charset="-128"/>
                        </a:rPr>
                        <a:t>の原寸見本を</a:t>
                      </a:r>
                      <a:r>
                        <a:rPr kumimoji="1" lang="en-US" altLang="ja-JP" sz="1100" b="0" dirty="0">
                          <a:solidFill>
                            <a:schemeClr val="tx1"/>
                          </a:solidFill>
                          <a:latin typeface="HG丸ｺﾞｼｯｸM-PRO" panose="020F0600000000000000" pitchFamily="50" charset="-128"/>
                          <a:ea typeface="HG丸ｺﾞｼｯｸM-PRO" panose="020F0600000000000000" pitchFamily="50" charset="-128"/>
                          <a:cs typeface="Meiryo UI" pitchFamily="50" charset="-128"/>
                        </a:rPr>
                        <a:t>1</a:t>
                      </a:r>
                      <a:r>
                        <a:rPr kumimoji="1" lang="ja-JP" altLang="en-US" sz="1100" b="0" dirty="0">
                          <a:solidFill>
                            <a:schemeClr val="tx1"/>
                          </a:solidFill>
                          <a:latin typeface="HG丸ｺﾞｼｯｸM-PRO" panose="020F0600000000000000" pitchFamily="50" charset="-128"/>
                          <a:ea typeface="HG丸ｺﾞｼｯｸM-PRO" panose="020F0600000000000000" pitchFamily="50" charset="-128"/>
                          <a:cs typeface="Meiryo UI" pitchFamily="50" charset="-128"/>
                        </a:rPr>
                        <a:t>枚入手する</a:t>
                      </a:r>
                    </a:p>
                  </a:txBody>
                  <a:tcPr marL="0" marR="0" marT="0" marB="0"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rgbClr val="FF0000"/>
                      </a:solidFill>
                      <a:prstDash val="solid"/>
                      <a:round/>
                      <a:headEnd type="none" w="med" len="med"/>
                      <a:tailEnd type="none" w="med" len="med"/>
                    </a:lnB>
                    <a:noFill/>
                  </a:tcPr>
                </a:tc>
                <a:tc>
                  <a:txBody>
                    <a:bodyPr/>
                    <a:lstStyle/>
                    <a:p>
                      <a:pPr algn="ctr"/>
                      <a:r>
                        <a:rPr lang="ja-JP" altLang="en-US" sz="1100" b="0" dirty="0">
                          <a:solidFill>
                            <a:schemeClr val="tx1"/>
                          </a:solidFill>
                          <a:latin typeface="HG丸ｺﾞｼｯｸM-PRO" panose="020F0600000000000000" pitchFamily="50" charset="-128"/>
                          <a:ea typeface="HG丸ｺﾞｼｯｸM-PRO" panose="020F0600000000000000" pitchFamily="50" charset="-128"/>
                        </a:rPr>
                        <a:t>作業前準備</a:t>
                      </a:r>
                      <a:endParaRPr lang="en-US" sz="1100" b="0" dirty="0">
                        <a:solidFill>
                          <a:schemeClr val="tx1"/>
                        </a:solidFill>
                        <a:latin typeface="HG丸ｺﾞｼｯｸM-PRO" panose="020F0600000000000000" pitchFamily="50" charset="-128"/>
                        <a:ea typeface="HG丸ｺﾞｼｯｸM-PRO" panose="020F0600000000000000" pitchFamily="50" charset="-128"/>
                      </a:endParaRPr>
                    </a:p>
                  </a:txBody>
                  <a:tcPr marL="36000" marR="36000" marT="36015" marB="36015"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rgbClr val="FF0000"/>
                      </a:solidFill>
                      <a:prstDash val="solid"/>
                      <a:round/>
                      <a:headEnd type="none" w="med" len="med"/>
                      <a:tailEnd type="none" w="med" len="med"/>
                    </a:lnB>
                    <a:noFill/>
                  </a:tcPr>
                </a:tc>
                <a:extLst>
                  <a:ext uri="{0D108BD9-81ED-4DB2-BD59-A6C34878D82A}">
                    <a16:rowId xmlns:a16="http://schemas.microsoft.com/office/drawing/2014/main" val="10001"/>
                  </a:ext>
                </a:extLst>
              </a:tr>
              <a:tr h="444236">
                <a:tc vMerge="1">
                  <a:txBody>
                    <a:bodyPr/>
                    <a:lstStyle/>
                    <a:p>
                      <a:pPr algn="ctr"/>
                      <a:endParaRPr lang="ja-JP" altLang="en-US" sz="1200" b="0" dirty="0">
                        <a:solidFill>
                          <a:schemeClr val="tx1"/>
                        </a:solidFill>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1100" b="0" dirty="0">
                        <a:solidFill>
                          <a:schemeClr val="bg1"/>
                        </a:solidFill>
                        <a:latin typeface="HG丸ｺﾞｼｯｸM-PRO" panose="020F0600000000000000" pitchFamily="50" charset="-128"/>
                        <a:ea typeface="HG丸ｺﾞｼｯｸM-PRO" panose="020F0600000000000000" pitchFamily="50" charset="-128"/>
                        <a:cs typeface="Meiryo UI" pitchFamily="50" charset="-128"/>
                      </a:endParaRPr>
                    </a:p>
                  </a:txBody>
                  <a:tcPr marL="36000" marR="36000" marT="36015" marB="36015" anchor="ctr" anchorCtr="1">
                    <a:lnL w="38100" cap="flat" cmpd="sng" algn="ctr">
                      <a:solidFill>
                        <a:srgbClr val="FF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1100" b="0" dirty="0">
                        <a:solidFill>
                          <a:schemeClr val="bg1"/>
                        </a:solidFill>
                        <a:latin typeface="HG丸ｺﾞｼｯｸM-PRO" panose="020F0600000000000000" pitchFamily="50" charset="-128"/>
                        <a:ea typeface="HG丸ｺﾞｼｯｸM-PRO" panose="020F0600000000000000" pitchFamily="50" charset="-128"/>
                      </a:endParaRPr>
                    </a:p>
                  </a:txBody>
                  <a:tcPr marL="36000" marR="36000" marT="36015" marB="36015"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1100" b="0" dirty="0">
                        <a:solidFill>
                          <a:schemeClr val="bg1"/>
                        </a:solidFill>
                        <a:latin typeface="HG丸ｺﾞｼｯｸM-PRO" panose="020F0600000000000000" pitchFamily="50" charset="-128"/>
                        <a:ea typeface="HG丸ｺﾞｼｯｸM-PRO" panose="020F0600000000000000" pitchFamily="50" charset="-128"/>
                        <a:cs typeface="Meiryo UI" pitchFamily="50" charset="-128"/>
                      </a:endParaRPr>
                    </a:p>
                  </a:txBody>
                  <a:tcPr marL="36000" marR="36000" marT="36015" marB="36015"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lvl="0" indent="0" algn="l"/>
                      <a:endParaRPr kumimoji="1" lang="ja-JP" altLang="en-US" sz="1100" b="0" dirty="0">
                        <a:solidFill>
                          <a:schemeClr val="bg1"/>
                        </a:solidFill>
                        <a:latin typeface="HG丸ｺﾞｼｯｸM-PRO" panose="020F0600000000000000" pitchFamily="50" charset="-128"/>
                        <a:ea typeface="HG丸ｺﾞｼｯｸM-PRO" panose="020F0600000000000000" pitchFamily="50" charset="-128"/>
                        <a:cs typeface="Meiryo UI" pitchFamily="50" charset="-128"/>
                      </a:endParaRPr>
                    </a:p>
                  </a:txBody>
                  <a:tcPr marL="0" marR="0" marT="0" marB="0"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1100" b="0" dirty="0">
                        <a:solidFill>
                          <a:schemeClr val="bg1"/>
                        </a:solidFill>
                        <a:latin typeface="HG丸ｺﾞｼｯｸM-PRO" panose="020F0600000000000000" pitchFamily="50" charset="-128"/>
                        <a:ea typeface="HG丸ｺﾞｼｯｸM-PRO" panose="020F0600000000000000" pitchFamily="50" charset="-128"/>
                      </a:endParaRPr>
                    </a:p>
                  </a:txBody>
                  <a:tcPr marL="36000" marR="36000" marT="36015" marB="36015" anchor="ctr" anchorCtr="1">
                    <a:lnL w="12700" cap="flat" cmpd="sng" algn="ctr">
                      <a:solidFill>
                        <a:schemeClr val="tx1"/>
                      </a:solidFill>
                      <a:prstDash val="solid"/>
                      <a:round/>
                      <a:headEnd type="none" w="med" len="med"/>
                      <a:tailEnd type="none" w="med" len="med"/>
                    </a:lnL>
                    <a:lnR w="38100" cap="flat" cmpd="sng" algn="ctr">
                      <a:solidFill>
                        <a:srgbClr val="FF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444236">
                <a:tc vMerge="1">
                  <a:txBody>
                    <a:bodyPr/>
                    <a:lstStyle/>
                    <a:p>
                      <a:endParaRPr lang="en-US"/>
                    </a:p>
                  </a:txBody>
                  <a:tcPr/>
                </a:tc>
                <a:tc>
                  <a:txBody>
                    <a:bodyPr/>
                    <a:lstStyle/>
                    <a:p>
                      <a:pPr algn="ctr"/>
                      <a:endParaRPr lang="en-US" sz="1100" b="0" dirty="0">
                        <a:solidFill>
                          <a:schemeClr val="bg1"/>
                        </a:solidFill>
                        <a:latin typeface="HG丸ｺﾞｼｯｸM-PRO" panose="020F0600000000000000" pitchFamily="50" charset="-128"/>
                        <a:ea typeface="HG丸ｺﾞｼｯｸM-PRO" panose="020F0600000000000000" pitchFamily="50" charset="-128"/>
                      </a:endParaRPr>
                    </a:p>
                  </a:txBody>
                  <a:tcPr marL="91441" marR="91441" marT="45739" marB="45739" anchor="ctr">
                    <a:lnL w="38100" cap="flat" cmpd="sng" algn="ctr">
                      <a:solidFill>
                        <a:srgbClr val="FF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indent="0" algn="ctr">
                        <a:tabLst/>
                      </a:pPr>
                      <a:endParaRPr lang="en-US" sz="1100" b="0" dirty="0">
                        <a:solidFill>
                          <a:schemeClr val="bg1"/>
                        </a:solidFill>
                        <a:latin typeface="HG丸ｺﾞｼｯｸM-PRO" panose="020F0600000000000000" pitchFamily="50" charset="-128"/>
                        <a:ea typeface="HG丸ｺﾞｼｯｸM-PRO" panose="020F0600000000000000" pitchFamily="50" charset="-128"/>
                      </a:endParaRPr>
                    </a:p>
                  </a:txBody>
                  <a:tcPr marL="91441" marR="91441" marT="45739" marB="4573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1100" b="0" dirty="0">
                        <a:solidFill>
                          <a:schemeClr val="bg1"/>
                        </a:solidFill>
                        <a:latin typeface="HG丸ｺﾞｼｯｸM-PRO" panose="020F0600000000000000" pitchFamily="50" charset="-128"/>
                        <a:ea typeface="HG丸ｺﾞｼｯｸM-PRO" panose="020F0600000000000000" pitchFamily="50" charset="-128"/>
                      </a:endParaRPr>
                    </a:p>
                  </a:txBody>
                  <a:tcPr marL="91441" marR="91441" marT="45739" marB="4573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lvl="0" indent="0" algn="l"/>
                      <a:endParaRPr lang="en-US" sz="1100" b="0" dirty="0">
                        <a:solidFill>
                          <a:schemeClr val="bg1"/>
                        </a:solidFill>
                        <a:latin typeface="HG丸ｺﾞｼｯｸM-PRO" panose="020F0600000000000000" pitchFamily="50" charset="-128"/>
                        <a:ea typeface="HG丸ｺﾞｼｯｸM-PRO" panose="020F0600000000000000" pitchFamily="50" charset="-128"/>
                      </a:endParaRPr>
                    </a:p>
                  </a:txBody>
                  <a:tcPr marL="0" marR="0" marT="0" marB="0"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1100" b="0" dirty="0">
                        <a:solidFill>
                          <a:schemeClr val="bg1"/>
                        </a:solidFill>
                        <a:latin typeface="HG丸ｺﾞｼｯｸM-PRO" panose="020F0600000000000000" pitchFamily="50" charset="-128"/>
                        <a:ea typeface="HG丸ｺﾞｼｯｸM-PRO" panose="020F0600000000000000" pitchFamily="50" charset="-128"/>
                      </a:endParaRPr>
                    </a:p>
                  </a:txBody>
                  <a:tcPr marL="91441" marR="91441" marT="45739" marB="45739" anchor="ctr">
                    <a:lnL w="12700" cap="flat" cmpd="sng" algn="ctr">
                      <a:solidFill>
                        <a:schemeClr val="tx1"/>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444236">
                <a:tc vMerge="1">
                  <a:txBody>
                    <a:bodyPr/>
                    <a:lstStyle/>
                    <a:p>
                      <a:pPr algn="ctr"/>
                      <a:endParaRPr lang="en-US" sz="1200" b="0" dirty="0">
                        <a:solidFill>
                          <a:schemeClr val="tx1"/>
                        </a:solidFill>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1100" b="0" dirty="0">
                        <a:solidFill>
                          <a:schemeClr val="bg1"/>
                        </a:solidFill>
                        <a:latin typeface="HG丸ｺﾞｼｯｸM-PRO" panose="020F0600000000000000" pitchFamily="50" charset="-128"/>
                        <a:ea typeface="HG丸ｺﾞｼｯｸM-PRO" panose="020F0600000000000000" pitchFamily="50" charset="-128"/>
                        <a:cs typeface="Meiryo UI" pitchFamily="50" charset="-128"/>
                      </a:endParaRPr>
                    </a:p>
                  </a:txBody>
                  <a:tcPr marL="36000" marR="36000" marT="36015" marB="36015" anchor="ctr" anchorCtr="1">
                    <a:lnL w="38100" cap="flat" cmpd="sng" algn="ctr">
                      <a:solidFill>
                        <a:srgbClr val="FF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1100" b="0" dirty="0">
                        <a:solidFill>
                          <a:schemeClr val="bg1"/>
                        </a:solidFill>
                        <a:latin typeface="HG丸ｺﾞｼｯｸM-PRO" panose="020F0600000000000000" pitchFamily="50" charset="-128"/>
                        <a:ea typeface="HG丸ｺﾞｼｯｸM-PRO" panose="020F0600000000000000" pitchFamily="50" charset="-128"/>
                      </a:endParaRPr>
                    </a:p>
                  </a:txBody>
                  <a:tcPr marL="36000" marR="36000" marT="36015" marB="36015"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100" b="0" dirty="0">
                        <a:solidFill>
                          <a:schemeClr val="bg1"/>
                        </a:solidFill>
                        <a:latin typeface="HG丸ｺﾞｼｯｸM-PRO" panose="020F0600000000000000" pitchFamily="50" charset="-128"/>
                        <a:ea typeface="HG丸ｺﾞｼｯｸM-PRO" panose="020F0600000000000000" pitchFamily="50" charset="-128"/>
                      </a:endParaRPr>
                    </a:p>
                  </a:txBody>
                  <a:tcPr marL="36000" marR="36000" marT="36015" marB="36015"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l"/>
                      <a:endParaRPr kumimoji="1" lang="ja-JP" altLang="en-US" sz="1100" b="0" dirty="0">
                        <a:solidFill>
                          <a:schemeClr val="bg1"/>
                        </a:solidFill>
                        <a:latin typeface="HG丸ｺﾞｼｯｸM-PRO" panose="020F0600000000000000" pitchFamily="50" charset="-128"/>
                        <a:ea typeface="HG丸ｺﾞｼｯｸM-PRO" panose="020F0600000000000000" pitchFamily="50" charset="-128"/>
                        <a:cs typeface="Meiryo UI" pitchFamily="50" charset="-128"/>
                      </a:endParaRPr>
                    </a:p>
                  </a:txBody>
                  <a:tcPr marL="0" marR="0" marT="0" marB="0"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1100" b="0" dirty="0">
                        <a:solidFill>
                          <a:schemeClr val="bg1"/>
                        </a:solidFill>
                        <a:latin typeface="HG丸ｺﾞｼｯｸM-PRO" panose="020F0600000000000000" pitchFamily="50" charset="-128"/>
                        <a:ea typeface="HG丸ｺﾞｼｯｸM-PRO" panose="020F0600000000000000" pitchFamily="50" charset="-128"/>
                      </a:endParaRPr>
                    </a:p>
                  </a:txBody>
                  <a:tcPr marL="36000" marR="36000" marT="36015" marB="36015" anchor="ctr" anchorCtr="1">
                    <a:lnL w="12700" cap="flat" cmpd="sng" algn="ctr">
                      <a:solidFill>
                        <a:schemeClr val="tx1"/>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444236">
                <a:tc vMerge="1">
                  <a:txBody>
                    <a:bodyPr/>
                    <a:lstStyle/>
                    <a:p>
                      <a:endParaRPr lang="en-US"/>
                    </a:p>
                  </a:txBody>
                  <a:tcPr/>
                </a:tc>
                <a:tc>
                  <a:txBody>
                    <a:bodyPr/>
                    <a:lstStyle/>
                    <a:p>
                      <a:endParaRPr kumimoji="1" lang="ja-JP" altLang="en-US" sz="1100" b="0" dirty="0">
                        <a:solidFill>
                          <a:schemeClr val="bg1"/>
                        </a:solidFill>
                        <a:latin typeface="HG丸ｺﾞｼｯｸM-PRO" panose="020F0600000000000000" pitchFamily="50" charset="-128"/>
                        <a:ea typeface="HG丸ｺﾞｼｯｸM-PRO" panose="020F0600000000000000" pitchFamily="50" charset="-128"/>
                        <a:cs typeface="Meiryo UI" pitchFamily="50" charset="-128"/>
                      </a:endParaRPr>
                    </a:p>
                  </a:txBody>
                  <a:tcPr marL="36000" marR="36000" marT="36015" marB="36015" anchor="ctr" anchorCtr="1">
                    <a:lnL w="38100" cap="flat" cmpd="sng" algn="ctr">
                      <a:solidFill>
                        <a:srgbClr val="FF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rgbClr val="FF0000"/>
                      </a:solidFill>
                      <a:prstDash val="solid"/>
                      <a:round/>
                      <a:headEnd type="none" w="med" len="med"/>
                      <a:tailEnd type="none" w="med" len="med"/>
                    </a:lnB>
                    <a:noFill/>
                  </a:tcPr>
                </a:tc>
                <a:tc>
                  <a:txBody>
                    <a:bodyPr/>
                    <a:lstStyle/>
                    <a:p>
                      <a:pPr algn="ctr"/>
                      <a:endParaRPr lang="en-US" sz="1100" b="0" dirty="0">
                        <a:solidFill>
                          <a:schemeClr val="bg1"/>
                        </a:solidFill>
                        <a:latin typeface="HG丸ｺﾞｼｯｸM-PRO" panose="020F0600000000000000" pitchFamily="50" charset="-128"/>
                        <a:ea typeface="HG丸ｺﾞｼｯｸM-PRO" panose="020F0600000000000000" pitchFamily="50" charset="-128"/>
                      </a:endParaRPr>
                    </a:p>
                  </a:txBody>
                  <a:tcPr marL="36000" marR="36000" marT="36015" marB="36015"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rgbClr val="FF0000"/>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100" b="0" dirty="0">
                        <a:solidFill>
                          <a:schemeClr val="bg1"/>
                        </a:solidFill>
                        <a:latin typeface="HG丸ｺﾞｼｯｸM-PRO" panose="020F0600000000000000" pitchFamily="50" charset="-128"/>
                        <a:ea typeface="HG丸ｺﾞｼｯｸM-PRO" panose="020F0600000000000000" pitchFamily="50" charset="-128"/>
                      </a:endParaRPr>
                    </a:p>
                  </a:txBody>
                  <a:tcPr marL="36000" marR="36000" marT="36015" marB="36015"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rgbClr val="FF0000"/>
                      </a:solidFill>
                      <a:prstDash val="solid"/>
                      <a:round/>
                      <a:headEnd type="none" w="med" len="med"/>
                      <a:tailEnd type="none" w="med" len="med"/>
                    </a:lnB>
                    <a:noFill/>
                  </a:tcPr>
                </a:tc>
                <a:tc>
                  <a:txBody>
                    <a:bodyPr/>
                    <a:lstStyle/>
                    <a:p>
                      <a:pPr marL="0" lvl="0" indent="0" algn="l"/>
                      <a:endParaRPr kumimoji="1" lang="ja-JP" altLang="en-US" sz="1100" b="0" dirty="0">
                        <a:solidFill>
                          <a:schemeClr val="bg1"/>
                        </a:solidFill>
                        <a:latin typeface="HG丸ｺﾞｼｯｸM-PRO" panose="020F0600000000000000" pitchFamily="50" charset="-128"/>
                        <a:ea typeface="HG丸ｺﾞｼｯｸM-PRO" panose="020F0600000000000000" pitchFamily="50" charset="-128"/>
                        <a:cs typeface="Meiryo UI" pitchFamily="50" charset="-128"/>
                      </a:endParaRPr>
                    </a:p>
                  </a:txBody>
                  <a:tcPr marL="0" marR="0" marT="0" marB="0"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rgbClr val="FF0000"/>
                      </a:solidFill>
                      <a:prstDash val="solid"/>
                      <a:round/>
                      <a:headEnd type="none" w="med" len="med"/>
                      <a:tailEnd type="none" w="med" len="med"/>
                    </a:lnB>
                    <a:noFill/>
                  </a:tcPr>
                </a:tc>
                <a:tc>
                  <a:txBody>
                    <a:bodyPr/>
                    <a:lstStyle/>
                    <a:p>
                      <a:pPr algn="ctr"/>
                      <a:endParaRPr lang="en-US" sz="1100" b="0" dirty="0">
                        <a:solidFill>
                          <a:schemeClr val="bg1"/>
                        </a:solidFill>
                        <a:latin typeface="HG丸ｺﾞｼｯｸM-PRO" panose="020F0600000000000000" pitchFamily="50" charset="-128"/>
                        <a:ea typeface="HG丸ｺﾞｼｯｸM-PRO" panose="020F0600000000000000" pitchFamily="50" charset="-128"/>
                      </a:endParaRPr>
                    </a:p>
                  </a:txBody>
                  <a:tcPr marL="36000" marR="36000" marT="36015" marB="36015" anchor="ctr" anchorCtr="1">
                    <a:lnL w="12700" cap="flat" cmpd="sng" algn="ctr">
                      <a:solidFill>
                        <a:schemeClr val="tx1"/>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rgbClr val="FF0000"/>
                      </a:solidFill>
                      <a:prstDash val="solid"/>
                      <a:round/>
                      <a:headEnd type="none" w="med" len="med"/>
                      <a:tailEnd type="none" w="med" len="med"/>
                    </a:lnB>
                    <a:noFill/>
                  </a:tcPr>
                </a:tc>
                <a:extLst>
                  <a:ext uri="{0D108BD9-81ED-4DB2-BD59-A6C34878D82A}">
                    <a16:rowId xmlns:a16="http://schemas.microsoft.com/office/drawing/2014/main" val="10005"/>
                  </a:ext>
                </a:extLst>
              </a:tr>
            </a:tbl>
          </a:graphicData>
        </a:graphic>
      </p:graphicFrame>
      <p:sp>
        <p:nvSpPr>
          <p:cNvPr id="26" name="Text Box 27"/>
          <p:cNvSpPr txBox="1">
            <a:spLocks noChangeArrowheads="1"/>
          </p:cNvSpPr>
          <p:nvPr/>
        </p:nvSpPr>
        <p:spPr bwMode="auto">
          <a:xfrm>
            <a:off x="6659563" y="549275"/>
            <a:ext cx="2312987"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400">
                <a:solidFill>
                  <a:schemeClr val="tx1"/>
                </a:solidFill>
                <a:latin typeface="Times New Roman" pitchFamily="18" charset="0"/>
                <a:ea typeface="ＭＳ Ｐゴシック" pitchFamily="50" charset="-128"/>
              </a:defRPr>
            </a:lvl1pPr>
            <a:lvl2pPr marL="742950" indent="-285750">
              <a:spcBef>
                <a:spcPct val="20000"/>
              </a:spcBef>
              <a:buChar char="–"/>
              <a:defRPr kumimoji="1" sz="3000">
                <a:solidFill>
                  <a:schemeClr val="tx1"/>
                </a:solidFill>
                <a:latin typeface="Times New Roman" pitchFamily="18" charset="0"/>
                <a:ea typeface="ＭＳ Ｐゴシック" pitchFamily="50" charset="-128"/>
              </a:defRPr>
            </a:lvl2pPr>
            <a:lvl3pPr marL="1143000" indent="-228600">
              <a:spcBef>
                <a:spcPct val="20000"/>
              </a:spcBef>
              <a:buChar char="•"/>
              <a:defRPr kumimoji="1" sz="2600">
                <a:solidFill>
                  <a:schemeClr val="tx1"/>
                </a:solidFill>
                <a:latin typeface="Times New Roman" pitchFamily="18" charset="0"/>
                <a:ea typeface="ＭＳ Ｐゴシック" pitchFamily="50" charset="-128"/>
              </a:defRPr>
            </a:lvl3pPr>
            <a:lvl4pPr marL="1600200" indent="-228600">
              <a:spcBef>
                <a:spcPct val="20000"/>
              </a:spcBef>
              <a:buChar char="–"/>
              <a:defRPr kumimoji="1" sz="2100">
                <a:solidFill>
                  <a:schemeClr val="tx1"/>
                </a:solidFill>
                <a:latin typeface="Times New Roman" pitchFamily="18" charset="0"/>
                <a:ea typeface="ＭＳ Ｐゴシック" pitchFamily="50" charset="-128"/>
              </a:defRPr>
            </a:lvl4pPr>
            <a:lvl5pPr marL="2057400" indent="-228600">
              <a:spcBef>
                <a:spcPct val="20000"/>
              </a:spcBef>
              <a:buChar char="»"/>
              <a:defRPr kumimoji="1" sz="21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9pPr>
          </a:lstStyle>
          <a:p>
            <a:pPr algn="r" eaLnBrk="1" hangingPunct="1">
              <a:spcBef>
                <a:spcPct val="50000"/>
              </a:spcBef>
              <a:buFontTx/>
              <a:buNone/>
              <a:defRPr/>
            </a:pPr>
            <a:r>
              <a:rPr lang="en-US" altLang="ja-JP" sz="1600" u="sng" dirty="0">
                <a:latin typeface="+mn-ea"/>
                <a:ea typeface="+mn-ea"/>
              </a:rPr>
              <a:t>D </a:t>
            </a:r>
            <a:r>
              <a:rPr lang="ja-JP" altLang="en-US" sz="1600" u="sng" dirty="0"/>
              <a:t>コース：　　グループ</a:t>
            </a:r>
          </a:p>
        </p:txBody>
      </p:sp>
      <p:sp>
        <p:nvSpPr>
          <p:cNvPr id="83366" name="Rectangle 74"/>
          <p:cNvSpPr>
            <a:spLocks noChangeArrowheads="1"/>
          </p:cNvSpPr>
          <p:nvPr/>
        </p:nvSpPr>
        <p:spPr bwMode="auto">
          <a:xfrm>
            <a:off x="323850" y="2060575"/>
            <a:ext cx="736600"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400">
                <a:latin typeface="Times New Roman" panose="02020603050405020304" pitchFamily="18" charset="0"/>
              </a:rPr>
              <a:t>目標</a:t>
            </a:r>
          </a:p>
        </p:txBody>
      </p:sp>
      <p:graphicFrame>
        <p:nvGraphicFramePr>
          <p:cNvPr id="44" name="表 43"/>
          <p:cNvGraphicFramePr>
            <a:graphicFrameLocks noGrp="1"/>
          </p:cNvGraphicFramePr>
          <p:nvPr/>
        </p:nvGraphicFramePr>
        <p:xfrm>
          <a:off x="1042988" y="3068638"/>
          <a:ext cx="8281986" cy="288925"/>
        </p:xfrm>
        <a:graphic>
          <a:graphicData uri="http://schemas.openxmlformats.org/drawingml/2006/table">
            <a:tbl>
              <a:tblPr firstRow="1" bandRow="1">
                <a:tableStyleId>{5C22544A-7EE6-4342-B048-85BDC9FD1C3A}</a:tableStyleId>
              </a:tblPr>
              <a:tblGrid>
                <a:gridCol w="1042501">
                  <a:extLst>
                    <a:ext uri="{9D8B030D-6E8A-4147-A177-3AD203B41FA5}">
                      <a16:colId xmlns:a16="http://schemas.microsoft.com/office/drawing/2014/main" val="20000"/>
                    </a:ext>
                  </a:extLst>
                </a:gridCol>
                <a:gridCol w="981201">
                  <a:extLst>
                    <a:ext uri="{9D8B030D-6E8A-4147-A177-3AD203B41FA5}">
                      <a16:colId xmlns:a16="http://schemas.microsoft.com/office/drawing/2014/main" val="20001"/>
                    </a:ext>
                  </a:extLst>
                </a:gridCol>
                <a:gridCol w="1038359">
                  <a:extLst>
                    <a:ext uri="{9D8B030D-6E8A-4147-A177-3AD203B41FA5}">
                      <a16:colId xmlns:a16="http://schemas.microsoft.com/office/drawing/2014/main" val="20002"/>
                    </a:ext>
                  </a:extLst>
                </a:gridCol>
                <a:gridCol w="1066937">
                  <a:extLst>
                    <a:ext uri="{9D8B030D-6E8A-4147-A177-3AD203B41FA5}">
                      <a16:colId xmlns:a16="http://schemas.microsoft.com/office/drawing/2014/main" val="20003"/>
                    </a:ext>
                  </a:extLst>
                </a:gridCol>
                <a:gridCol w="1076464">
                  <a:extLst>
                    <a:ext uri="{9D8B030D-6E8A-4147-A177-3AD203B41FA5}">
                      <a16:colId xmlns:a16="http://schemas.microsoft.com/office/drawing/2014/main" val="20004"/>
                    </a:ext>
                  </a:extLst>
                </a:gridCol>
                <a:gridCol w="1019306">
                  <a:extLst>
                    <a:ext uri="{9D8B030D-6E8A-4147-A177-3AD203B41FA5}">
                      <a16:colId xmlns:a16="http://schemas.microsoft.com/office/drawing/2014/main" val="20005"/>
                    </a:ext>
                  </a:extLst>
                </a:gridCol>
                <a:gridCol w="1066937">
                  <a:extLst>
                    <a:ext uri="{9D8B030D-6E8A-4147-A177-3AD203B41FA5}">
                      <a16:colId xmlns:a16="http://schemas.microsoft.com/office/drawing/2014/main" val="20006"/>
                    </a:ext>
                  </a:extLst>
                </a:gridCol>
                <a:gridCol w="990281">
                  <a:extLst>
                    <a:ext uri="{9D8B030D-6E8A-4147-A177-3AD203B41FA5}">
                      <a16:colId xmlns:a16="http://schemas.microsoft.com/office/drawing/2014/main" val="20007"/>
                    </a:ext>
                  </a:extLst>
                </a:gridCol>
              </a:tblGrid>
              <a:tr h="288925">
                <a:tc>
                  <a:txBody>
                    <a:bodyPr/>
                    <a:lstStyle/>
                    <a:p>
                      <a:pPr algn="l"/>
                      <a:r>
                        <a:rPr lang="en-US" sz="1200" b="0" i="0" baseline="0" dirty="0">
                          <a:solidFill>
                            <a:schemeClr val="tx1"/>
                          </a:solidFill>
                          <a:latin typeface="+mj-ea"/>
                          <a:ea typeface="+mj-ea"/>
                        </a:rPr>
                        <a:t>0</a:t>
                      </a:r>
                    </a:p>
                  </a:txBody>
                  <a:tcPr marL="91452" marR="91452" marT="45862" marB="4586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lgn="l"/>
                      <a:r>
                        <a:rPr lang="en-US" sz="1200" b="0" i="0" baseline="0" dirty="0">
                          <a:solidFill>
                            <a:schemeClr val="tx1"/>
                          </a:solidFill>
                          <a:latin typeface="+mj-ea"/>
                          <a:ea typeface="+mj-ea"/>
                        </a:rPr>
                        <a:t>5</a:t>
                      </a:r>
                    </a:p>
                  </a:txBody>
                  <a:tcPr marL="91452" marR="91452" marT="45862" marB="4586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en-US" sz="1200" b="0" i="0" baseline="0" dirty="0">
                          <a:solidFill>
                            <a:schemeClr val="tx1"/>
                          </a:solidFill>
                          <a:latin typeface="+mj-ea"/>
                          <a:ea typeface="+mj-ea"/>
                        </a:rPr>
                        <a:t>10</a:t>
                      </a:r>
                    </a:p>
                  </a:txBody>
                  <a:tcPr marL="91452" marR="91452" marT="45862" marB="4586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en-US" sz="1200" b="0" i="0" baseline="0" dirty="0">
                          <a:solidFill>
                            <a:schemeClr val="tx1"/>
                          </a:solidFill>
                          <a:latin typeface="+mj-ea"/>
                          <a:ea typeface="+mj-ea"/>
                        </a:rPr>
                        <a:t>15</a:t>
                      </a:r>
                    </a:p>
                  </a:txBody>
                  <a:tcPr marL="91452" marR="91452" marT="45862" marB="4586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en-US" sz="1200" b="0" i="0" baseline="0" dirty="0">
                          <a:solidFill>
                            <a:schemeClr val="tx1"/>
                          </a:solidFill>
                          <a:latin typeface="+mj-ea"/>
                          <a:ea typeface="+mj-ea"/>
                        </a:rPr>
                        <a:t>20</a:t>
                      </a:r>
                    </a:p>
                  </a:txBody>
                  <a:tcPr marL="91452" marR="91452" marT="45862" marB="4586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en-US" sz="1200" b="0" i="0" baseline="0" dirty="0">
                          <a:solidFill>
                            <a:schemeClr val="tx1"/>
                          </a:solidFill>
                          <a:latin typeface="+mj-ea"/>
                          <a:ea typeface="+mj-ea"/>
                        </a:rPr>
                        <a:t>25</a:t>
                      </a:r>
                    </a:p>
                  </a:txBody>
                  <a:tcPr marL="91452" marR="91452" marT="45862" marB="4586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200" b="0" i="0" baseline="0" dirty="0">
                          <a:solidFill>
                            <a:schemeClr val="tx1"/>
                          </a:solidFill>
                          <a:latin typeface="+mj-ea"/>
                          <a:ea typeface="+mj-ea"/>
                        </a:rPr>
                        <a:t>30</a:t>
                      </a:r>
                    </a:p>
                  </a:txBody>
                  <a:tcPr marL="91452" marR="91452" marT="45862" marB="4586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200" b="0" i="0" baseline="0" dirty="0">
                          <a:solidFill>
                            <a:schemeClr val="tx1"/>
                          </a:solidFill>
                          <a:latin typeface="+mj-ea"/>
                          <a:ea typeface="+mj-ea"/>
                        </a:rPr>
                        <a:t>35  (</a:t>
                      </a:r>
                      <a:r>
                        <a:rPr lang="ja-JP" altLang="en-US" sz="1200" b="0" i="0" baseline="0" dirty="0">
                          <a:solidFill>
                            <a:schemeClr val="tx1"/>
                          </a:solidFill>
                          <a:latin typeface="+mj-ea"/>
                          <a:ea typeface="+mj-ea"/>
                        </a:rPr>
                        <a:t>分</a:t>
                      </a:r>
                      <a:r>
                        <a:rPr lang="en-US" sz="1200" b="0" i="0" baseline="0" dirty="0">
                          <a:solidFill>
                            <a:schemeClr val="tx1"/>
                          </a:solidFill>
                          <a:latin typeface="+mj-ea"/>
                          <a:ea typeface="+mj-ea"/>
                        </a:rPr>
                        <a:t>)</a:t>
                      </a:r>
                    </a:p>
                  </a:txBody>
                  <a:tcPr marL="91452" marR="91452" marT="45862" marB="4586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sp>
        <p:nvSpPr>
          <p:cNvPr id="83376" name="テキスト ボックス 54"/>
          <p:cNvSpPr txBox="1">
            <a:spLocks noChangeArrowheads="1"/>
          </p:cNvSpPr>
          <p:nvPr/>
        </p:nvSpPr>
        <p:spPr bwMode="auto">
          <a:xfrm>
            <a:off x="6480175" y="1628775"/>
            <a:ext cx="140493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600">
                <a:solidFill>
                  <a:srgbClr val="000000"/>
                </a:solidFill>
                <a:latin typeface="HGP創英角ｺﾞｼｯｸUB" panose="020B0900000000000000" pitchFamily="50" charset="-128"/>
                <a:ea typeface="HGP創英角ｺﾞｼｯｸUB" panose="020B0900000000000000" pitchFamily="50" charset="-128"/>
              </a:rPr>
              <a:t>　　 分 　　秒</a:t>
            </a:r>
            <a:endParaRPr lang="en-US" altLang="ja-JP" sz="1600">
              <a:solidFill>
                <a:srgbClr val="000000"/>
              </a:solidFill>
              <a:latin typeface="HGP創英角ｺﾞｼｯｸUB" panose="020B0900000000000000" pitchFamily="50" charset="-128"/>
              <a:ea typeface="HGP創英角ｺﾞｼｯｸUB" panose="020B0900000000000000" pitchFamily="50" charset="-128"/>
            </a:endParaRPr>
          </a:p>
        </p:txBody>
      </p:sp>
      <p:sp>
        <p:nvSpPr>
          <p:cNvPr id="83377" name="テキスト ボックス 55"/>
          <p:cNvSpPr txBox="1">
            <a:spLocks noChangeArrowheads="1"/>
          </p:cNvSpPr>
          <p:nvPr/>
        </p:nvSpPr>
        <p:spPr bwMode="auto">
          <a:xfrm>
            <a:off x="6480175" y="2117725"/>
            <a:ext cx="140493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600">
                <a:solidFill>
                  <a:srgbClr val="000000"/>
                </a:solidFill>
                <a:latin typeface="HGP創英角ｺﾞｼｯｸUB" panose="020B0900000000000000" pitchFamily="50" charset="-128"/>
                <a:ea typeface="HGP創英角ｺﾞｼｯｸUB" panose="020B0900000000000000" pitchFamily="50" charset="-128"/>
              </a:rPr>
              <a:t>　　 分 　　秒</a:t>
            </a:r>
            <a:endParaRPr lang="en-US" altLang="ja-JP" sz="1600">
              <a:solidFill>
                <a:srgbClr val="000000"/>
              </a:solidFill>
              <a:latin typeface="HGP創英角ｺﾞｼｯｸUB" panose="020B0900000000000000" pitchFamily="50" charset="-128"/>
              <a:ea typeface="HGP創英角ｺﾞｼｯｸUB" panose="020B0900000000000000" pitchFamily="50" charset="-128"/>
            </a:endParaRPr>
          </a:p>
        </p:txBody>
      </p:sp>
      <p:sp>
        <p:nvSpPr>
          <p:cNvPr id="83378" name="テキスト ボックス 56"/>
          <p:cNvSpPr txBox="1">
            <a:spLocks noChangeArrowheads="1"/>
          </p:cNvSpPr>
          <p:nvPr/>
        </p:nvSpPr>
        <p:spPr bwMode="auto">
          <a:xfrm>
            <a:off x="6480175" y="2636838"/>
            <a:ext cx="1404938"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600">
                <a:solidFill>
                  <a:srgbClr val="000000"/>
                </a:solidFill>
                <a:latin typeface="HGP創英角ｺﾞｼｯｸUB" panose="020B0900000000000000" pitchFamily="50" charset="-128"/>
                <a:ea typeface="HGP創英角ｺﾞｼｯｸUB" panose="020B0900000000000000" pitchFamily="50" charset="-128"/>
              </a:rPr>
              <a:t>　　 分 　　秒</a:t>
            </a:r>
            <a:endParaRPr lang="en-US" altLang="ja-JP" sz="1600">
              <a:solidFill>
                <a:srgbClr val="000000"/>
              </a:solidFill>
              <a:latin typeface="HGP創英角ｺﾞｼｯｸUB" panose="020B0900000000000000" pitchFamily="50" charset="-128"/>
              <a:ea typeface="HGP創英角ｺﾞｼｯｸUB" panose="020B0900000000000000" pitchFamily="50" charset="-128"/>
            </a:endParaRPr>
          </a:p>
        </p:txBody>
      </p:sp>
      <p:grpSp>
        <p:nvGrpSpPr>
          <p:cNvPr id="83379" name="グループ化 57"/>
          <p:cNvGrpSpPr>
            <a:grpSpLocks/>
          </p:cNvGrpSpPr>
          <p:nvPr/>
        </p:nvGrpSpPr>
        <p:grpSpPr bwMode="auto">
          <a:xfrm>
            <a:off x="5341938" y="908050"/>
            <a:ext cx="2254250" cy="2124075"/>
            <a:chOff x="4932039" y="1124552"/>
            <a:chExt cx="2254473" cy="2124056"/>
          </a:xfrm>
        </p:grpSpPr>
        <p:sp>
          <p:nvSpPr>
            <p:cNvPr id="83397" name="テキスト ボックス 59"/>
            <p:cNvSpPr txBox="1">
              <a:spLocks noChangeArrowheads="1"/>
            </p:cNvSpPr>
            <p:nvPr/>
          </p:nvSpPr>
          <p:spPr bwMode="auto">
            <a:xfrm>
              <a:off x="4932039" y="1124552"/>
              <a:ext cx="225447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200">
                  <a:solidFill>
                    <a:srgbClr val="000000"/>
                  </a:solidFill>
                  <a:latin typeface="HGP創英角ｺﾞｼｯｸUB" panose="020B0900000000000000" pitchFamily="50" charset="-128"/>
                  <a:ea typeface="HGP創英角ｺﾞｼｯｸUB" panose="020B0900000000000000" pitchFamily="50" charset="-128"/>
                </a:rPr>
                <a:t>大会記録 ２０分台</a:t>
              </a:r>
              <a:endParaRPr lang="en-US" altLang="ja-JP" sz="1200">
                <a:solidFill>
                  <a:srgbClr val="000000"/>
                </a:solidFill>
                <a:latin typeface="HGP創英角ｺﾞｼｯｸUB" panose="020B0900000000000000" pitchFamily="50" charset="-128"/>
                <a:ea typeface="HGP創英角ｺﾞｼｯｸUB" panose="020B0900000000000000" pitchFamily="50" charset="-128"/>
              </a:endParaRPr>
            </a:p>
          </p:txBody>
        </p:sp>
        <p:cxnSp>
          <p:nvCxnSpPr>
            <p:cNvPr id="59" name="直線コネクタ 58"/>
            <p:cNvCxnSpPr/>
            <p:nvPr/>
          </p:nvCxnSpPr>
          <p:spPr>
            <a:xfrm>
              <a:off x="5565514" y="1629372"/>
              <a:ext cx="0" cy="1619236"/>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83380" name="グループ化 60"/>
          <p:cNvGrpSpPr>
            <a:grpSpLocks/>
          </p:cNvGrpSpPr>
          <p:nvPr/>
        </p:nvGrpSpPr>
        <p:grpSpPr bwMode="auto">
          <a:xfrm>
            <a:off x="5940425" y="1125538"/>
            <a:ext cx="2555875" cy="1906587"/>
            <a:chOff x="5529664" y="1374992"/>
            <a:chExt cx="2556128" cy="1908032"/>
          </a:xfrm>
        </p:grpSpPr>
        <p:sp>
          <p:nvSpPr>
            <p:cNvPr id="83395" name="テキスト ボックス 62"/>
            <p:cNvSpPr txBox="1">
              <a:spLocks noChangeArrowheads="1"/>
            </p:cNvSpPr>
            <p:nvPr/>
          </p:nvSpPr>
          <p:spPr bwMode="auto">
            <a:xfrm>
              <a:off x="5529664" y="1374992"/>
              <a:ext cx="255612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200">
                  <a:solidFill>
                    <a:srgbClr val="000000"/>
                  </a:solidFill>
                  <a:latin typeface="HGP創英角ｺﾞｼｯｸUB" panose="020B0900000000000000" pitchFamily="50" charset="-128"/>
                  <a:ea typeface="HGP創英角ｺﾞｼｯｸUB" panose="020B0900000000000000" pitchFamily="50" charset="-128"/>
                </a:rPr>
                <a:t>歴代優勝タイム ２３～２５分</a:t>
              </a:r>
              <a:endParaRPr lang="en-US" altLang="ja-JP" sz="1200">
                <a:solidFill>
                  <a:srgbClr val="000000"/>
                </a:solidFill>
                <a:latin typeface="HGP創英角ｺﾞｼｯｸUB" panose="020B0900000000000000" pitchFamily="50" charset="-128"/>
                <a:ea typeface="HGP創英角ｺﾞｼｯｸUB" panose="020B0900000000000000" pitchFamily="50" charset="-128"/>
              </a:endParaRPr>
            </a:p>
          </p:txBody>
        </p:sp>
        <p:cxnSp>
          <p:nvCxnSpPr>
            <p:cNvPr id="62" name="直線コネクタ 61"/>
            <p:cNvCxnSpPr/>
            <p:nvPr/>
          </p:nvCxnSpPr>
          <p:spPr>
            <a:xfrm flipH="1">
              <a:off x="5978971" y="1662547"/>
              <a:ext cx="0" cy="1620477"/>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64" name="直線矢印コネクタ 63"/>
          <p:cNvCxnSpPr/>
          <p:nvPr/>
        </p:nvCxnSpPr>
        <p:spPr>
          <a:xfrm flipH="1">
            <a:off x="4572000" y="1330325"/>
            <a:ext cx="792163"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3382" name="テキスト ボックス 64"/>
          <p:cNvSpPr txBox="1">
            <a:spLocks noChangeArrowheads="1"/>
          </p:cNvSpPr>
          <p:nvPr/>
        </p:nvSpPr>
        <p:spPr bwMode="auto">
          <a:xfrm>
            <a:off x="1130300" y="1104900"/>
            <a:ext cx="34559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r">
              <a:spcBef>
                <a:spcPct val="0"/>
              </a:spcBef>
              <a:buFontTx/>
              <a:buNone/>
            </a:pPr>
            <a:r>
              <a:rPr lang="zh-TW" altLang="en-US" sz="2000">
                <a:solidFill>
                  <a:srgbClr val="000000"/>
                </a:solidFill>
                <a:latin typeface="HGP創英角ｺﾞｼｯｸUB" panose="020B0900000000000000" pitchFamily="50" charset="-128"/>
                <a:ea typeface="HGP創英角ｺﾞｼｯｸUB" panose="020B0900000000000000" pitchFamily="50" charset="-128"/>
              </a:rPr>
              <a:t>記録更新（優勝）</a:t>
            </a:r>
            <a:endParaRPr lang="en-US" altLang="ja-JP" sz="2000">
              <a:solidFill>
                <a:srgbClr val="000000"/>
              </a:solidFill>
              <a:latin typeface="HGP創英角ｺﾞｼｯｸUB" panose="020B0900000000000000" pitchFamily="50" charset="-128"/>
              <a:ea typeface="HGP創英角ｺﾞｼｯｸUB" panose="020B0900000000000000" pitchFamily="50" charset="-128"/>
            </a:endParaRPr>
          </a:p>
        </p:txBody>
      </p:sp>
      <p:cxnSp>
        <p:nvCxnSpPr>
          <p:cNvPr id="7" name="直線コネクタ 6"/>
          <p:cNvCxnSpPr/>
          <p:nvPr/>
        </p:nvCxnSpPr>
        <p:spPr>
          <a:xfrm flipH="1">
            <a:off x="5351463" y="1089025"/>
            <a:ext cx="0" cy="1979613"/>
          </a:xfrm>
          <a:prstGeom prst="line">
            <a:avLst/>
          </a:prstGeom>
          <a:ln w="28575">
            <a:solidFill>
              <a:schemeClr val="tx1"/>
            </a:solidFill>
            <a:prstDash val="solid"/>
          </a:ln>
        </p:spPr>
        <p:style>
          <a:lnRef idx="1">
            <a:schemeClr val="accent1"/>
          </a:lnRef>
          <a:fillRef idx="0">
            <a:schemeClr val="accent1"/>
          </a:fillRef>
          <a:effectRef idx="0">
            <a:schemeClr val="accent1"/>
          </a:effectRef>
          <a:fontRef idx="minor">
            <a:schemeClr val="tx1"/>
          </a:fontRef>
        </p:style>
      </p:cxnSp>
      <p:grpSp>
        <p:nvGrpSpPr>
          <p:cNvPr id="83384" name="グループ化 69"/>
          <p:cNvGrpSpPr>
            <a:grpSpLocks/>
          </p:cNvGrpSpPr>
          <p:nvPr/>
        </p:nvGrpSpPr>
        <p:grpSpPr bwMode="auto">
          <a:xfrm>
            <a:off x="323850" y="1501775"/>
            <a:ext cx="736600" cy="558800"/>
            <a:chOff x="323528" y="1916832"/>
            <a:chExt cx="736285" cy="559723"/>
          </a:xfrm>
        </p:grpSpPr>
        <p:sp>
          <p:nvSpPr>
            <p:cNvPr id="83393" name="Rectangle 74"/>
            <p:cNvSpPr>
              <a:spLocks noChangeArrowheads="1"/>
            </p:cNvSpPr>
            <p:nvPr/>
          </p:nvSpPr>
          <p:spPr bwMode="auto">
            <a:xfrm>
              <a:off x="323528" y="1916832"/>
              <a:ext cx="736285" cy="4323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400">
                  <a:latin typeface="Times New Roman" panose="02020603050405020304" pitchFamily="18" charset="0"/>
                </a:rPr>
                <a:t>ﾄﾗｲｱﾙ</a:t>
              </a:r>
            </a:p>
          </p:txBody>
        </p:sp>
        <p:sp>
          <p:nvSpPr>
            <p:cNvPr id="72" name="Rectangle 14"/>
            <p:cNvSpPr>
              <a:spLocks noChangeArrowheads="1"/>
            </p:cNvSpPr>
            <p:nvPr/>
          </p:nvSpPr>
          <p:spPr bwMode="auto">
            <a:xfrm>
              <a:off x="455235" y="2314363"/>
              <a:ext cx="495088" cy="162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ctr">
                <a:defRPr/>
              </a:pPr>
              <a:r>
                <a:rPr kumimoji="0" lang="ja-JP" altLang="en-US" sz="1050" b="0" dirty="0"/>
                <a:t>（１回目）</a:t>
              </a:r>
              <a:endParaRPr kumimoji="0" lang="ja-JP" altLang="ja-JP" sz="1050" b="0" dirty="0"/>
            </a:p>
          </p:txBody>
        </p:sp>
      </p:grpSp>
      <p:grpSp>
        <p:nvGrpSpPr>
          <p:cNvPr id="83385" name="グループ化 8"/>
          <p:cNvGrpSpPr>
            <a:grpSpLocks/>
          </p:cNvGrpSpPr>
          <p:nvPr/>
        </p:nvGrpSpPr>
        <p:grpSpPr bwMode="auto">
          <a:xfrm>
            <a:off x="323850" y="2525713"/>
            <a:ext cx="736600" cy="577850"/>
            <a:chOff x="323528" y="2636546"/>
            <a:chExt cx="736285" cy="576430"/>
          </a:xfrm>
        </p:grpSpPr>
        <p:sp>
          <p:nvSpPr>
            <p:cNvPr id="83391" name="Rectangle 74"/>
            <p:cNvSpPr>
              <a:spLocks noChangeArrowheads="1"/>
            </p:cNvSpPr>
            <p:nvPr/>
          </p:nvSpPr>
          <p:spPr bwMode="auto">
            <a:xfrm>
              <a:off x="323528" y="2636546"/>
              <a:ext cx="736285" cy="4323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400">
                  <a:latin typeface="Times New Roman" panose="02020603050405020304" pitchFamily="18" charset="0"/>
                </a:rPr>
                <a:t>競技会</a:t>
              </a:r>
            </a:p>
          </p:txBody>
        </p:sp>
        <p:sp>
          <p:nvSpPr>
            <p:cNvPr id="73" name="Rectangle 14"/>
            <p:cNvSpPr>
              <a:spLocks noChangeArrowheads="1"/>
            </p:cNvSpPr>
            <p:nvPr/>
          </p:nvSpPr>
          <p:spPr bwMode="auto">
            <a:xfrm>
              <a:off x="475863" y="3051449"/>
              <a:ext cx="495088" cy="1615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ctr">
                <a:defRPr/>
              </a:pPr>
              <a:r>
                <a:rPr kumimoji="0" lang="ja-JP" altLang="en-US" sz="1050" b="0" dirty="0"/>
                <a:t>（２回目）</a:t>
              </a:r>
              <a:endParaRPr kumimoji="0" lang="ja-JP" altLang="ja-JP" sz="1050" b="0" dirty="0"/>
            </a:p>
          </p:txBody>
        </p:sp>
      </p:grpSp>
      <p:cxnSp>
        <p:nvCxnSpPr>
          <p:cNvPr id="35" name="直線コネクタ 34"/>
          <p:cNvCxnSpPr/>
          <p:nvPr/>
        </p:nvCxnSpPr>
        <p:spPr>
          <a:xfrm>
            <a:off x="6443663" y="1989138"/>
            <a:ext cx="13335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6" name="直線コネクタ 35"/>
          <p:cNvCxnSpPr/>
          <p:nvPr/>
        </p:nvCxnSpPr>
        <p:spPr>
          <a:xfrm>
            <a:off x="6443663" y="3003550"/>
            <a:ext cx="13335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83388" name="Text Box 28"/>
          <p:cNvSpPr txBox="1">
            <a:spLocks noChangeArrowheads="1"/>
          </p:cNvSpPr>
          <p:nvPr/>
        </p:nvSpPr>
        <p:spPr bwMode="auto">
          <a:xfrm>
            <a:off x="7164388" y="188913"/>
            <a:ext cx="1795462" cy="2921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rIns="5400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50000"/>
              </a:spcBef>
              <a:buFontTx/>
              <a:buNone/>
            </a:pPr>
            <a:r>
              <a:rPr lang="ja-JP" altLang="en-US" sz="1300">
                <a:latin typeface="Meiryo UI" panose="020B0604030504040204" pitchFamily="50" charset="-128"/>
                <a:ea typeface="Meiryo UI" panose="020B0604030504040204" pitchFamily="50" charset="-128"/>
              </a:rPr>
              <a:t>課題達成型入門コース</a:t>
            </a:r>
          </a:p>
        </p:txBody>
      </p:sp>
      <p:cxnSp>
        <p:nvCxnSpPr>
          <p:cNvPr id="38" name="直線コネクタ 37"/>
          <p:cNvCxnSpPr/>
          <p:nvPr/>
        </p:nvCxnSpPr>
        <p:spPr>
          <a:xfrm>
            <a:off x="6443663" y="2492375"/>
            <a:ext cx="13335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1" name="直線矢印コネクタ 40"/>
          <p:cNvCxnSpPr/>
          <p:nvPr/>
        </p:nvCxnSpPr>
        <p:spPr>
          <a:xfrm flipH="1">
            <a:off x="5981700" y="1484313"/>
            <a:ext cx="395288" cy="0"/>
          </a:xfrm>
          <a:prstGeom prst="straightConnector1">
            <a:avLst/>
          </a:prstGeom>
          <a:ln w="19050">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p:cNvGraphicFramePr>
            <a:graphicFrameLocks noGrp="1"/>
          </p:cNvGraphicFramePr>
          <p:nvPr/>
        </p:nvGraphicFramePr>
        <p:xfrm>
          <a:off x="179388" y="1341438"/>
          <a:ext cx="4321175" cy="5399091"/>
        </p:xfrm>
        <a:graphic>
          <a:graphicData uri="http://schemas.openxmlformats.org/drawingml/2006/table">
            <a:tbl>
              <a:tblPr firstRow="1" bandRow="1">
                <a:tableStyleId>{5C22544A-7EE6-4342-B048-85BDC9FD1C3A}</a:tableStyleId>
              </a:tblPr>
              <a:tblGrid>
                <a:gridCol w="4321175">
                  <a:extLst>
                    <a:ext uri="{9D8B030D-6E8A-4147-A177-3AD203B41FA5}">
                      <a16:colId xmlns:a16="http://schemas.microsoft.com/office/drawing/2014/main" val="20000"/>
                    </a:ext>
                  </a:extLst>
                </a:gridCol>
              </a:tblGrid>
              <a:tr h="599899">
                <a:tc>
                  <a:txBody>
                    <a:bodyPr/>
                    <a:lstStyle/>
                    <a:p>
                      <a:pPr algn="l"/>
                      <a:r>
                        <a:rPr kumimoji="1" lang="en-US" altLang="ja-JP" sz="1200" b="0" dirty="0">
                          <a:solidFill>
                            <a:schemeClr val="tx1"/>
                          </a:solidFill>
                          <a:latin typeface="HG丸ｺﾞｼｯｸM-PRO" panose="020F0600000000000000" pitchFamily="50" charset="-128"/>
                          <a:ea typeface="HG丸ｺﾞｼｯｸM-PRO" panose="020F0600000000000000" pitchFamily="50" charset="-128"/>
                        </a:rPr>
                        <a:t>〔</a:t>
                      </a:r>
                      <a:r>
                        <a:rPr kumimoji="1" lang="ja-JP" altLang="en-US" sz="1200" b="0" dirty="0">
                          <a:solidFill>
                            <a:schemeClr val="tx1"/>
                          </a:solidFill>
                          <a:latin typeface="HG丸ｺﾞｼｯｸM-PRO" panose="020F0600000000000000" pitchFamily="50" charset="-128"/>
                          <a:ea typeface="HG丸ｺﾞｼｯｸM-PRO" panose="020F0600000000000000" pitchFamily="50" charset="-128"/>
                        </a:rPr>
                        <a:t>例</a:t>
                      </a:r>
                      <a:r>
                        <a:rPr kumimoji="1" lang="en-US" altLang="ja-JP" sz="1200" b="0" dirty="0">
                          <a:solidFill>
                            <a:schemeClr val="tx1"/>
                          </a:solidFill>
                          <a:latin typeface="HG丸ｺﾞｼｯｸM-PRO" panose="020F0600000000000000" pitchFamily="50" charset="-128"/>
                          <a:ea typeface="HG丸ｺﾞｼｯｸM-PRO" panose="020F0600000000000000" pitchFamily="50" charset="-128"/>
                        </a:rPr>
                        <a:t>〕</a:t>
                      </a:r>
                      <a:r>
                        <a:rPr kumimoji="1" lang="ja-JP" altLang="en-US" sz="1200" b="0" dirty="0">
                          <a:solidFill>
                            <a:schemeClr val="tx1"/>
                          </a:solidFill>
                          <a:latin typeface="HG丸ｺﾞｼｯｸM-PRO" panose="020F0600000000000000" pitchFamily="50" charset="-128"/>
                          <a:ea typeface="HG丸ｺﾞｼｯｸM-PRO" panose="020F0600000000000000" pitchFamily="50" charset="-128"/>
                        </a:rPr>
                        <a:t>・課題達成型の必要性や進め方が少し理解できた</a:t>
                      </a:r>
                      <a:br>
                        <a:rPr kumimoji="1" lang="ja-JP" altLang="en-US" sz="1200" b="0" dirty="0">
                          <a:solidFill>
                            <a:schemeClr val="tx1"/>
                          </a:solidFill>
                          <a:latin typeface="HG丸ｺﾞｼｯｸM-PRO" panose="020F0600000000000000" pitchFamily="50" charset="-128"/>
                          <a:ea typeface="HG丸ｺﾞｼｯｸM-PRO" panose="020F0600000000000000" pitchFamily="50" charset="-128"/>
                        </a:rPr>
                      </a:br>
                      <a:r>
                        <a:rPr kumimoji="1" lang="ja-JP" altLang="en-US" sz="1200" b="0" dirty="0">
                          <a:solidFill>
                            <a:schemeClr val="tx1"/>
                          </a:solidFill>
                          <a:latin typeface="HG丸ｺﾞｼｯｸM-PRO" panose="020F0600000000000000" pitchFamily="50" charset="-128"/>
                          <a:ea typeface="HG丸ｺﾞｼｯｸM-PRO" panose="020F0600000000000000" pitchFamily="50" charset="-128"/>
                        </a:rPr>
                        <a:t>　　　・攻め所選定シートの説明がよく分からなかった</a:t>
                      </a:r>
                    </a:p>
                  </a:txBody>
                  <a:tcPr marL="91455" marR="91455" marT="45712" marB="45712"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599899">
                <a:tc>
                  <a:txBody>
                    <a:bodyPr/>
                    <a:lstStyle/>
                    <a:p>
                      <a:pPr algn="ctr"/>
                      <a:endParaRPr kumimoji="1" lang="ja-JP" altLang="en-US" sz="1400" b="0" dirty="0">
                        <a:solidFill>
                          <a:schemeClr val="tx1"/>
                        </a:solidFill>
                        <a:latin typeface="HG丸ｺﾞｼｯｸM-PRO" panose="020F0600000000000000" pitchFamily="50" charset="-128"/>
                        <a:ea typeface="HG丸ｺﾞｼｯｸM-PRO" panose="020F0600000000000000" pitchFamily="50" charset="-128"/>
                      </a:endParaRPr>
                    </a:p>
                  </a:txBody>
                  <a:tcPr marL="91455" marR="91455" marT="45712" marB="45712"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599899">
                <a:tc>
                  <a:txBody>
                    <a:bodyPr/>
                    <a:lstStyle/>
                    <a:p>
                      <a:pPr algn="ctr"/>
                      <a:endParaRPr kumimoji="1" lang="ja-JP" altLang="en-US" sz="1400" b="0" dirty="0">
                        <a:solidFill>
                          <a:schemeClr val="tx1"/>
                        </a:solidFill>
                        <a:latin typeface="HG丸ｺﾞｼｯｸM-PRO" panose="020F0600000000000000" pitchFamily="50" charset="-128"/>
                        <a:ea typeface="HG丸ｺﾞｼｯｸM-PRO" panose="020F0600000000000000" pitchFamily="50" charset="-128"/>
                      </a:endParaRPr>
                    </a:p>
                  </a:txBody>
                  <a:tcPr marL="91455" marR="91455" marT="45712" marB="45712"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599899">
                <a:tc>
                  <a:txBody>
                    <a:bodyPr/>
                    <a:lstStyle/>
                    <a:p>
                      <a:pPr algn="ctr"/>
                      <a:endParaRPr kumimoji="1" lang="ja-JP" altLang="en-US" sz="1400" b="0" dirty="0">
                        <a:solidFill>
                          <a:schemeClr val="tx1"/>
                        </a:solidFill>
                        <a:latin typeface="HG丸ｺﾞｼｯｸM-PRO" panose="020F0600000000000000" pitchFamily="50" charset="-128"/>
                        <a:ea typeface="HG丸ｺﾞｼｯｸM-PRO" panose="020F0600000000000000" pitchFamily="50" charset="-128"/>
                      </a:endParaRPr>
                    </a:p>
                  </a:txBody>
                  <a:tcPr marL="91455" marR="91455" marT="45712" marB="45712"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599899">
                <a:tc>
                  <a:txBody>
                    <a:bodyPr/>
                    <a:lstStyle/>
                    <a:p>
                      <a:pPr algn="ctr"/>
                      <a:endParaRPr kumimoji="1" lang="ja-JP" altLang="en-US" sz="1400" b="0" dirty="0">
                        <a:solidFill>
                          <a:schemeClr val="tx1"/>
                        </a:solidFill>
                        <a:latin typeface="HG丸ｺﾞｼｯｸM-PRO" panose="020F0600000000000000" pitchFamily="50" charset="-128"/>
                        <a:ea typeface="HG丸ｺﾞｼｯｸM-PRO" panose="020F0600000000000000" pitchFamily="50" charset="-128"/>
                      </a:endParaRPr>
                    </a:p>
                  </a:txBody>
                  <a:tcPr marL="91455" marR="91455" marT="45712" marB="45712"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599899">
                <a:tc>
                  <a:txBody>
                    <a:bodyPr/>
                    <a:lstStyle/>
                    <a:p>
                      <a:pPr algn="ctr"/>
                      <a:endParaRPr kumimoji="1" lang="ja-JP" altLang="en-US" sz="1400" b="0" dirty="0">
                        <a:solidFill>
                          <a:schemeClr val="tx1"/>
                        </a:solidFill>
                        <a:latin typeface="HG丸ｺﾞｼｯｸM-PRO" panose="020F0600000000000000" pitchFamily="50" charset="-128"/>
                        <a:ea typeface="HG丸ｺﾞｼｯｸM-PRO" panose="020F0600000000000000" pitchFamily="50" charset="-128"/>
                      </a:endParaRPr>
                    </a:p>
                  </a:txBody>
                  <a:tcPr marL="91455" marR="91455" marT="45712" marB="45712"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599899">
                <a:tc>
                  <a:txBody>
                    <a:bodyPr/>
                    <a:lstStyle/>
                    <a:p>
                      <a:pPr algn="ctr"/>
                      <a:endParaRPr kumimoji="1" lang="ja-JP" altLang="en-US" sz="1400" b="0" dirty="0">
                        <a:solidFill>
                          <a:schemeClr val="tx1"/>
                        </a:solidFill>
                        <a:latin typeface="HG丸ｺﾞｼｯｸM-PRO" panose="020F0600000000000000" pitchFamily="50" charset="-128"/>
                        <a:ea typeface="HG丸ｺﾞｼｯｸM-PRO" panose="020F0600000000000000" pitchFamily="50" charset="-128"/>
                      </a:endParaRPr>
                    </a:p>
                  </a:txBody>
                  <a:tcPr marL="91455" marR="91455" marT="45712" marB="45712"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r h="599899">
                <a:tc>
                  <a:txBody>
                    <a:bodyPr/>
                    <a:lstStyle/>
                    <a:p>
                      <a:pPr algn="ctr"/>
                      <a:endParaRPr kumimoji="1" lang="ja-JP" altLang="en-US" sz="1400" b="0" dirty="0">
                        <a:solidFill>
                          <a:schemeClr val="tx1"/>
                        </a:solidFill>
                        <a:latin typeface="HG丸ｺﾞｼｯｸM-PRO" panose="020F0600000000000000" pitchFamily="50" charset="-128"/>
                        <a:ea typeface="HG丸ｺﾞｼｯｸM-PRO" panose="020F0600000000000000" pitchFamily="50" charset="-128"/>
                      </a:endParaRPr>
                    </a:p>
                  </a:txBody>
                  <a:tcPr marL="91455" marR="91455" marT="45712" marB="45712"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7"/>
                  </a:ext>
                </a:extLst>
              </a:tr>
              <a:tr h="599899">
                <a:tc>
                  <a:txBody>
                    <a:bodyPr/>
                    <a:lstStyle/>
                    <a:p>
                      <a:pPr algn="ctr"/>
                      <a:endParaRPr kumimoji="1" lang="ja-JP" altLang="en-US" sz="1400" b="0" dirty="0">
                        <a:solidFill>
                          <a:schemeClr val="tx1"/>
                        </a:solidFill>
                        <a:latin typeface="HG丸ｺﾞｼｯｸM-PRO" panose="020F0600000000000000" pitchFamily="50" charset="-128"/>
                        <a:ea typeface="HG丸ｺﾞｼｯｸM-PRO" panose="020F0600000000000000" pitchFamily="50" charset="-128"/>
                      </a:endParaRPr>
                    </a:p>
                  </a:txBody>
                  <a:tcPr marL="91455" marR="91455" marT="45712" marB="45712"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8"/>
                  </a:ext>
                </a:extLst>
              </a:tr>
            </a:tbl>
          </a:graphicData>
        </a:graphic>
      </p:graphicFrame>
      <p:sp>
        <p:nvSpPr>
          <p:cNvPr id="83994" name="Text Box 3"/>
          <p:cNvSpPr txBox="1">
            <a:spLocks noChangeArrowheads="1"/>
          </p:cNvSpPr>
          <p:nvPr/>
        </p:nvSpPr>
        <p:spPr bwMode="auto">
          <a:xfrm>
            <a:off x="69850" y="30163"/>
            <a:ext cx="25908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50000"/>
              </a:spcBef>
              <a:buFontTx/>
              <a:buNone/>
            </a:pPr>
            <a:r>
              <a:rPr lang="en-US" altLang="ja-JP" sz="1200">
                <a:latin typeface="Meiryo UI" panose="020B0604030504040204" pitchFamily="50" charset="-128"/>
                <a:ea typeface="Meiryo UI" panose="020B0604030504040204" pitchFamily="50" charset="-128"/>
              </a:rPr>
              <a:t>D</a:t>
            </a:r>
            <a:r>
              <a:rPr lang="ja-JP" altLang="en-US" sz="1200">
                <a:latin typeface="Meiryo UI" panose="020B0604030504040204" pitchFamily="50" charset="-128"/>
                <a:ea typeface="Meiryo UI" panose="020B0604030504040204" pitchFamily="50" charset="-128"/>
              </a:rPr>
              <a:t>ｺｰｽＧＤ記録用紙（発表資料７）</a:t>
            </a:r>
          </a:p>
        </p:txBody>
      </p:sp>
      <p:sp>
        <p:nvSpPr>
          <p:cNvPr id="83995" name="Text Box 2"/>
          <p:cNvSpPr txBox="1">
            <a:spLocks noChangeArrowheads="1"/>
          </p:cNvSpPr>
          <p:nvPr/>
        </p:nvSpPr>
        <p:spPr bwMode="auto">
          <a:xfrm>
            <a:off x="179388" y="549275"/>
            <a:ext cx="5472112" cy="400050"/>
          </a:xfrm>
          <a:prstGeom prst="rect">
            <a:avLst/>
          </a:prstGeom>
          <a:noFill/>
          <a:ln w="38100" cmpd="dbl">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buFontTx/>
              <a:buNone/>
            </a:pPr>
            <a:r>
              <a:rPr lang="ja-JP" altLang="en-US" sz="2000">
                <a:latin typeface="HGP創英角ｺﾞｼｯｸUB" panose="020B0900000000000000" pitchFamily="50" charset="-128"/>
                <a:ea typeface="HGP創英角ｺﾞｼｯｸUB" panose="020B0900000000000000" pitchFamily="50" charset="-128"/>
              </a:rPr>
              <a:t>入門コース研修で分かった事（全員が記入）</a:t>
            </a:r>
          </a:p>
        </p:txBody>
      </p:sp>
      <p:sp>
        <p:nvSpPr>
          <p:cNvPr id="83996" name="Text Box 3"/>
          <p:cNvSpPr txBox="1">
            <a:spLocks noChangeArrowheads="1"/>
          </p:cNvSpPr>
          <p:nvPr/>
        </p:nvSpPr>
        <p:spPr bwMode="auto">
          <a:xfrm>
            <a:off x="179388" y="1052513"/>
            <a:ext cx="2519362"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50000"/>
              </a:spcBef>
              <a:buFontTx/>
              <a:buNone/>
            </a:pPr>
            <a:r>
              <a:rPr lang="ja-JP" altLang="en-US" sz="1200">
                <a:latin typeface="Times New Roman" panose="02020603050405020304" pitchFamily="18" charset="0"/>
              </a:rPr>
              <a:t>◆学んだ事・気づいた事</a:t>
            </a:r>
          </a:p>
        </p:txBody>
      </p:sp>
      <p:graphicFrame>
        <p:nvGraphicFramePr>
          <p:cNvPr id="15" name="表 14"/>
          <p:cNvGraphicFramePr>
            <a:graphicFrameLocks noGrp="1"/>
          </p:cNvGraphicFramePr>
          <p:nvPr/>
        </p:nvGraphicFramePr>
        <p:xfrm>
          <a:off x="4643438" y="1341438"/>
          <a:ext cx="4321175" cy="5399091"/>
        </p:xfrm>
        <a:graphic>
          <a:graphicData uri="http://schemas.openxmlformats.org/drawingml/2006/table">
            <a:tbl>
              <a:tblPr firstRow="1" bandRow="1">
                <a:tableStyleId>{5C22544A-7EE6-4342-B048-85BDC9FD1C3A}</a:tableStyleId>
              </a:tblPr>
              <a:tblGrid>
                <a:gridCol w="4321175">
                  <a:extLst>
                    <a:ext uri="{9D8B030D-6E8A-4147-A177-3AD203B41FA5}">
                      <a16:colId xmlns:a16="http://schemas.microsoft.com/office/drawing/2014/main" val="20000"/>
                    </a:ext>
                  </a:extLst>
                </a:gridCol>
              </a:tblGrid>
              <a:tr h="599899">
                <a:tc>
                  <a:txBody>
                    <a:bodyPr/>
                    <a:lstStyle/>
                    <a:p>
                      <a:pPr algn="l"/>
                      <a:r>
                        <a:rPr kumimoji="1" lang="en-US" altLang="ja-JP" sz="1200" b="0" dirty="0">
                          <a:solidFill>
                            <a:schemeClr val="tx1"/>
                          </a:solidFill>
                          <a:latin typeface="HG丸ｺﾞｼｯｸM-PRO" panose="020F0600000000000000" pitchFamily="50" charset="-128"/>
                          <a:ea typeface="HG丸ｺﾞｼｯｸM-PRO" panose="020F0600000000000000" pitchFamily="50" charset="-128"/>
                        </a:rPr>
                        <a:t>〔</a:t>
                      </a:r>
                      <a:r>
                        <a:rPr kumimoji="1" lang="ja-JP" altLang="en-US" sz="1200" b="0" dirty="0">
                          <a:solidFill>
                            <a:schemeClr val="tx1"/>
                          </a:solidFill>
                          <a:latin typeface="HG丸ｺﾞｼｯｸM-PRO" panose="020F0600000000000000" pitchFamily="50" charset="-128"/>
                          <a:ea typeface="HG丸ｺﾞｼｯｸM-PRO" panose="020F0600000000000000" pitchFamily="50" charset="-128"/>
                        </a:rPr>
                        <a:t>例</a:t>
                      </a:r>
                      <a:r>
                        <a:rPr kumimoji="1" lang="en-US" altLang="ja-JP" sz="1200" b="0" dirty="0">
                          <a:solidFill>
                            <a:schemeClr val="tx1"/>
                          </a:solidFill>
                          <a:latin typeface="HG丸ｺﾞｼｯｸM-PRO" panose="020F0600000000000000" pitchFamily="50" charset="-128"/>
                          <a:ea typeface="HG丸ｺﾞｼｯｸM-PRO" panose="020F0600000000000000" pitchFamily="50" charset="-128"/>
                        </a:rPr>
                        <a:t>〕</a:t>
                      </a:r>
                      <a:r>
                        <a:rPr kumimoji="1" lang="ja-JP" altLang="en-US" sz="1200" b="0" dirty="0">
                          <a:solidFill>
                            <a:schemeClr val="tx1"/>
                          </a:solidFill>
                          <a:latin typeface="HG丸ｺﾞｼｯｸM-PRO" panose="020F0600000000000000" pitchFamily="50" charset="-128"/>
                          <a:ea typeface="HG丸ｺﾞｼｯｸM-PRO" panose="020F0600000000000000" pitchFamily="50" charset="-128"/>
                        </a:rPr>
                        <a:t>積極的に会合へ参加し、手法も勉強したい</a:t>
                      </a:r>
                    </a:p>
                  </a:txBody>
                  <a:tcPr marL="91455" marR="91455" marT="45712" marB="45712"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599899">
                <a:tc>
                  <a:txBody>
                    <a:bodyPr/>
                    <a:lstStyle/>
                    <a:p>
                      <a:pPr algn="ctr"/>
                      <a:endParaRPr kumimoji="1" lang="ja-JP" altLang="en-US" sz="1400" b="0" dirty="0">
                        <a:solidFill>
                          <a:schemeClr val="tx1"/>
                        </a:solidFill>
                        <a:latin typeface="HG丸ｺﾞｼｯｸM-PRO" panose="020F0600000000000000" pitchFamily="50" charset="-128"/>
                        <a:ea typeface="HG丸ｺﾞｼｯｸM-PRO" panose="020F0600000000000000" pitchFamily="50" charset="-128"/>
                      </a:endParaRPr>
                    </a:p>
                  </a:txBody>
                  <a:tcPr marL="91455" marR="91455" marT="45712" marB="45712"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599899">
                <a:tc>
                  <a:txBody>
                    <a:bodyPr/>
                    <a:lstStyle/>
                    <a:p>
                      <a:pPr algn="ctr"/>
                      <a:endParaRPr kumimoji="1" lang="ja-JP" altLang="en-US" sz="1400" b="0" dirty="0">
                        <a:solidFill>
                          <a:schemeClr val="tx1"/>
                        </a:solidFill>
                        <a:latin typeface="HG丸ｺﾞｼｯｸM-PRO" panose="020F0600000000000000" pitchFamily="50" charset="-128"/>
                        <a:ea typeface="HG丸ｺﾞｼｯｸM-PRO" panose="020F0600000000000000" pitchFamily="50" charset="-128"/>
                      </a:endParaRPr>
                    </a:p>
                  </a:txBody>
                  <a:tcPr marL="91455" marR="91455" marT="45712" marB="45712"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599899">
                <a:tc>
                  <a:txBody>
                    <a:bodyPr/>
                    <a:lstStyle/>
                    <a:p>
                      <a:pPr algn="ctr"/>
                      <a:endParaRPr kumimoji="1" lang="ja-JP" altLang="en-US" sz="1400" b="0" dirty="0">
                        <a:solidFill>
                          <a:schemeClr val="tx1"/>
                        </a:solidFill>
                        <a:latin typeface="HG丸ｺﾞｼｯｸM-PRO" panose="020F0600000000000000" pitchFamily="50" charset="-128"/>
                        <a:ea typeface="HG丸ｺﾞｼｯｸM-PRO" panose="020F0600000000000000" pitchFamily="50" charset="-128"/>
                      </a:endParaRPr>
                    </a:p>
                  </a:txBody>
                  <a:tcPr marL="91455" marR="91455" marT="45712" marB="45712"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599899">
                <a:tc>
                  <a:txBody>
                    <a:bodyPr/>
                    <a:lstStyle/>
                    <a:p>
                      <a:pPr algn="ctr"/>
                      <a:endParaRPr kumimoji="1" lang="ja-JP" altLang="en-US" sz="1400" b="0" dirty="0">
                        <a:solidFill>
                          <a:schemeClr val="tx1"/>
                        </a:solidFill>
                        <a:latin typeface="HG丸ｺﾞｼｯｸM-PRO" panose="020F0600000000000000" pitchFamily="50" charset="-128"/>
                        <a:ea typeface="HG丸ｺﾞｼｯｸM-PRO" panose="020F0600000000000000" pitchFamily="50" charset="-128"/>
                      </a:endParaRPr>
                    </a:p>
                  </a:txBody>
                  <a:tcPr marL="91455" marR="91455" marT="45712" marB="45712"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599899">
                <a:tc>
                  <a:txBody>
                    <a:bodyPr/>
                    <a:lstStyle/>
                    <a:p>
                      <a:pPr algn="ctr"/>
                      <a:endParaRPr kumimoji="1" lang="ja-JP" altLang="en-US" sz="1400" b="0" dirty="0">
                        <a:solidFill>
                          <a:schemeClr val="tx1"/>
                        </a:solidFill>
                        <a:latin typeface="HG丸ｺﾞｼｯｸM-PRO" panose="020F0600000000000000" pitchFamily="50" charset="-128"/>
                        <a:ea typeface="HG丸ｺﾞｼｯｸM-PRO" panose="020F0600000000000000" pitchFamily="50" charset="-128"/>
                      </a:endParaRPr>
                    </a:p>
                  </a:txBody>
                  <a:tcPr marL="91455" marR="91455" marT="45712" marB="45712"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599899">
                <a:tc>
                  <a:txBody>
                    <a:bodyPr/>
                    <a:lstStyle/>
                    <a:p>
                      <a:pPr algn="ctr"/>
                      <a:endParaRPr kumimoji="1" lang="ja-JP" altLang="en-US" sz="1400" b="0" dirty="0">
                        <a:solidFill>
                          <a:schemeClr val="tx1"/>
                        </a:solidFill>
                        <a:latin typeface="HG丸ｺﾞｼｯｸM-PRO" panose="020F0600000000000000" pitchFamily="50" charset="-128"/>
                        <a:ea typeface="HG丸ｺﾞｼｯｸM-PRO" panose="020F0600000000000000" pitchFamily="50" charset="-128"/>
                      </a:endParaRPr>
                    </a:p>
                  </a:txBody>
                  <a:tcPr marL="91455" marR="91455" marT="45712" marB="45712"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r h="599899">
                <a:tc>
                  <a:txBody>
                    <a:bodyPr/>
                    <a:lstStyle/>
                    <a:p>
                      <a:pPr algn="ctr"/>
                      <a:endParaRPr kumimoji="1" lang="ja-JP" altLang="en-US" sz="1400" b="0" dirty="0">
                        <a:solidFill>
                          <a:schemeClr val="tx1"/>
                        </a:solidFill>
                        <a:latin typeface="HG丸ｺﾞｼｯｸM-PRO" panose="020F0600000000000000" pitchFamily="50" charset="-128"/>
                        <a:ea typeface="HG丸ｺﾞｼｯｸM-PRO" panose="020F0600000000000000" pitchFamily="50" charset="-128"/>
                      </a:endParaRPr>
                    </a:p>
                  </a:txBody>
                  <a:tcPr marL="91455" marR="91455" marT="45712" marB="45712"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7"/>
                  </a:ext>
                </a:extLst>
              </a:tr>
              <a:tr h="599899">
                <a:tc>
                  <a:txBody>
                    <a:bodyPr/>
                    <a:lstStyle/>
                    <a:p>
                      <a:pPr algn="ctr"/>
                      <a:endParaRPr kumimoji="1" lang="ja-JP" altLang="en-US" sz="1400" b="0" dirty="0">
                        <a:solidFill>
                          <a:schemeClr val="tx1"/>
                        </a:solidFill>
                        <a:latin typeface="HG丸ｺﾞｼｯｸM-PRO" panose="020F0600000000000000" pitchFamily="50" charset="-128"/>
                        <a:ea typeface="HG丸ｺﾞｼｯｸM-PRO" panose="020F0600000000000000" pitchFamily="50" charset="-128"/>
                      </a:endParaRPr>
                    </a:p>
                  </a:txBody>
                  <a:tcPr marL="91455" marR="91455" marT="45712" marB="45712"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8"/>
                  </a:ext>
                </a:extLst>
              </a:tr>
            </a:tbl>
          </a:graphicData>
        </a:graphic>
      </p:graphicFrame>
      <p:sp>
        <p:nvSpPr>
          <p:cNvPr id="11" name="Text Box 27"/>
          <p:cNvSpPr txBox="1">
            <a:spLocks noChangeArrowheads="1"/>
          </p:cNvSpPr>
          <p:nvPr/>
        </p:nvSpPr>
        <p:spPr bwMode="auto">
          <a:xfrm>
            <a:off x="6659563" y="549275"/>
            <a:ext cx="2312987"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400">
                <a:solidFill>
                  <a:schemeClr val="tx1"/>
                </a:solidFill>
                <a:latin typeface="Times New Roman" pitchFamily="18" charset="0"/>
                <a:ea typeface="ＭＳ Ｐゴシック" pitchFamily="50" charset="-128"/>
              </a:defRPr>
            </a:lvl1pPr>
            <a:lvl2pPr marL="742950" indent="-285750">
              <a:spcBef>
                <a:spcPct val="20000"/>
              </a:spcBef>
              <a:buChar char="–"/>
              <a:defRPr kumimoji="1" sz="3000">
                <a:solidFill>
                  <a:schemeClr val="tx1"/>
                </a:solidFill>
                <a:latin typeface="Times New Roman" pitchFamily="18" charset="0"/>
                <a:ea typeface="ＭＳ Ｐゴシック" pitchFamily="50" charset="-128"/>
              </a:defRPr>
            </a:lvl2pPr>
            <a:lvl3pPr marL="1143000" indent="-228600">
              <a:spcBef>
                <a:spcPct val="20000"/>
              </a:spcBef>
              <a:buChar char="•"/>
              <a:defRPr kumimoji="1" sz="2600">
                <a:solidFill>
                  <a:schemeClr val="tx1"/>
                </a:solidFill>
                <a:latin typeface="Times New Roman" pitchFamily="18" charset="0"/>
                <a:ea typeface="ＭＳ Ｐゴシック" pitchFamily="50" charset="-128"/>
              </a:defRPr>
            </a:lvl3pPr>
            <a:lvl4pPr marL="1600200" indent="-228600">
              <a:spcBef>
                <a:spcPct val="20000"/>
              </a:spcBef>
              <a:buChar char="–"/>
              <a:defRPr kumimoji="1" sz="2100">
                <a:solidFill>
                  <a:schemeClr val="tx1"/>
                </a:solidFill>
                <a:latin typeface="Times New Roman" pitchFamily="18" charset="0"/>
                <a:ea typeface="ＭＳ Ｐゴシック" pitchFamily="50" charset="-128"/>
              </a:defRPr>
            </a:lvl4pPr>
            <a:lvl5pPr marL="2057400" indent="-228600">
              <a:spcBef>
                <a:spcPct val="20000"/>
              </a:spcBef>
              <a:buChar char="»"/>
              <a:defRPr kumimoji="1" sz="21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9pPr>
          </a:lstStyle>
          <a:p>
            <a:pPr algn="r" eaLnBrk="1" hangingPunct="1">
              <a:spcBef>
                <a:spcPct val="50000"/>
              </a:spcBef>
              <a:buFontTx/>
              <a:buNone/>
              <a:defRPr/>
            </a:pPr>
            <a:r>
              <a:rPr lang="en-US" altLang="ja-JP" sz="1600" u="sng" dirty="0">
                <a:latin typeface="+mn-ea"/>
                <a:ea typeface="+mn-ea"/>
              </a:rPr>
              <a:t>D </a:t>
            </a:r>
            <a:r>
              <a:rPr lang="ja-JP" altLang="en-US" sz="1600" u="sng" dirty="0"/>
              <a:t>コース：　　グループ</a:t>
            </a:r>
          </a:p>
        </p:txBody>
      </p:sp>
      <p:sp>
        <p:nvSpPr>
          <p:cNvPr id="84022" name="Text Box 28"/>
          <p:cNvSpPr txBox="1">
            <a:spLocks noChangeArrowheads="1"/>
          </p:cNvSpPr>
          <p:nvPr/>
        </p:nvSpPr>
        <p:spPr bwMode="auto">
          <a:xfrm>
            <a:off x="7164388" y="188913"/>
            <a:ext cx="1795462" cy="2921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rIns="5400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50000"/>
              </a:spcBef>
              <a:buFontTx/>
              <a:buNone/>
            </a:pPr>
            <a:r>
              <a:rPr lang="ja-JP" altLang="en-US" sz="1300">
                <a:latin typeface="Meiryo UI" panose="020B0604030504040204" pitchFamily="50" charset="-128"/>
                <a:ea typeface="Meiryo UI" panose="020B0604030504040204" pitchFamily="50" charset="-128"/>
              </a:rPr>
              <a:t>課題達成型入門コース</a:t>
            </a:r>
          </a:p>
        </p:txBody>
      </p:sp>
      <p:sp>
        <p:nvSpPr>
          <p:cNvPr id="84023" name="Text Box 3"/>
          <p:cNvSpPr txBox="1">
            <a:spLocks noChangeArrowheads="1"/>
          </p:cNvSpPr>
          <p:nvPr/>
        </p:nvSpPr>
        <p:spPr bwMode="auto">
          <a:xfrm>
            <a:off x="4716463" y="1052513"/>
            <a:ext cx="2519362"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50000"/>
              </a:spcBef>
              <a:buFontTx/>
              <a:buNone/>
            </a:pPr>
            <a:r>
              <a:rPr lang="ja-JP" altLang="en-US" sz="1200">
                <a:latin typeface="Times New Roman" panose="02020603050405020304" pitchFamily="18" charset="0"/>
              </a:rPr>
              <a:t>◆一人ひとりの決意表明</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Text Box 2"/>
          <p:cNvSpPr txBox="1">
            <a:spLocks noChangeArrowheads="1"/>
          </p:cNvSpPr>
          <p:nvPr/>
        </p:nvSpPr>
        <p:spPr bwMode="auto">
          <a:xfrm>
            <a:off x="2320925" y="990600"/>
            <a:ext cx="4994275" cy="470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50000"/>
              </a:spcBef>
              <a:buFontTx/>
              <a:buNone/>
            </a:pPr>
            <a:r>
              <a:rPr lang="ja-JP" altLang="en-US" sz="30000" b="0">
                <a:solidFill>
                  <a:schemeClr val="hlink"/>
                </a:solidFill>
                <a:ea typeface="HG行書体" panose="03000609000000000000" pitchFamily="65" charset="-128"/>
              </a:rPr>
              <a:t>終</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9" name="Text Box 9">
            <a:extLst>
              <a:ext uri="{FF2B5EF4-FFF2-40B4-BE49-F238E27FC236}">
                <a16:creationId xmlns:a16="http://schemas.microsoft.com/office/drawing/2014/main" id="{2CB77902-C1EA-B9CE-7504-156C8319E4A9}"/>
              </a:ext>
            </a:extLst>
          </p:cNvPr>
          <p:cNvSpPr txBox="1">
            <a:spLocks noChangeArrowheads="1"/>
          </p:cNvSpPr>
          <p:nvPr/>
        </p:nvSpPr>
        <p:spPr bwMode="auto">
          <a:xfrm>
            <a:off x="1913793" y="416019"/>
            <a:ext cx="5316415" cy="438453"/>
          </a:xfrm>
          <a:prstGeom prst="rect">
            <a:avLst/>
          </a:prstGeom>
          <a:solidFill>
            <a:srgbClr val="CCFF66"/>
          </a:solidFill>
          <a:ln w="9525">
            <a:solidFill>
              <a:schemeClr val="tx1"/>
            </a:solidFill>
            <a:miter lim="800000"/>
            <a:headEnd/>
            <a:tailEnd/>
          </a:ln>
          <a:effectLst>
            <a:outerShdw dist="81320" dir="3080412" algn="ctr" rotWithShape="0">
              <a:schemeClr val="bg2"/>
            </a:outerShdw>
          </a:effectLst>
        </p:spPr>
        <p:txBody>
          <a:bodyPr anchor="ctr">
            <a:spAutoFit/>
          </a:bodyPr>
          <a:lstStyle>
            <a:lvl1pPr algn="l" eaLnBrk="0" hangingPunct="0">
              <a:spcBef>
                <a:spcPct val="0"/>
              </a:spcBef>
              <a:defRPr kumimoji="1">
                <a:solidFill>
                  <a:schemeClr val="tx1"/>
                </a:solidFill>
                <a:latin typeface="Calibri" pitchFamily="34" charset="0"/>
                <a:ea typeface="ＭＳ Ｐゴシック" pitchFamily="50" charset="-128"/>
              </a:defRPr>
            </a:lvl1pPr>
            <a:lvl2pPr marL="742950" indent="-285750" algn="l" eaLnBrk="0" hangingPunct="0">
              <a:spcBef>
                <a:spcPct val="0"/>
              </a:spcBef>
              <a:defRPr kumimoji="1">
                <a:solidFill>
                  <a:schemeClr val="tx1"/>
                </a:solidFill>
                <a:latin typeface="Calibri" pitchFamily="34" charset="0"/>
                <a:ea typeface="ＭＳ Ｐゴシック" pitchFamily="50" charset="-128"/>
              </a:defRPr>
            </a:lvl2pPr>
            <a:lvl3pPr marL="1143000" indent="-228600" algn="l" eaLnBrk="0" hangingPunct="0">
              <a:spcBef>
                <a:spcPct val="0"/>
              </a:spcBef>
              <a:defRPr kumimoji="1">
                <a:solidFill>
                  <a:schemeClr val="tx1"/>
                </a:solidFill>
                <a:latin typeface="Calibri" pitchFamily="34" charset="0"/>
                <a:ea typeface="ＭＳ Ｐゴシック" pitchFamily="50" charset="-128"/>
              </a:defRPr>
            </a:lvl3pPr>
            <a:lvl4pPr marL="1600200" indent="-228600" algn="l" eaLnBrk="0" hangingPunct="0">
              <a:spcBef>
                <a:spcPct val="0"/>
              </a:spcBef>
              <a:defRPr kumimoji="1">
                <a:solidFill>
                  <a:schemeClr val="tx1"/>
                </a:solidFill>
                <a:latin typeface="Calibri" pitchFamily="34" charset="0"/>
                <a:ea typeface="ＭＳ Ｐゴシック" pitchFamily="50" charset="-128"/>
              </a:defRPr>
            </a:lvl4pPr>
            <a:lvl5pPr marL="2057400" indent="-228600" algn="l" eaLnBrk="0" hangingPunct="0">
              <a:spcBef>
                <a:spcPct val="0"/>
              </a:spcBef>
              <a:defRPr kumimoji="1">
                <a:solidFill>
                  <a:schemeClr val="tx1"/>
                </a:solidFill>
                <a:latin typeface="Calibri"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pitchFamily="50" charset="-128"/>
              </a:defRPr>
            </a:lvl9pPr>
          </a:lstStyle>
          <a:p>
            <a:pPr algn="ctr" defTabSz="844083" eaLnBrk="1" hangingPunct="1">
              <a:lnSpc>
                <a:spcPts val="3139"/>
              </a:lnSpc>
              <a:spcBef>
                <a:spcPct val="50000"/>
              </a:spcBef>
              <a:defRPr/>
            </a:pPr>
            <a:r>
              <a:rPr lang="ja-JP" altLang="en-US" sz="2215" b="0" dirty="0">
                <a:solidFill>
                  <a:srgbClr val="000000"/>
                </a:solidFill>
                <a:latin typeface="HG丸ｺﾞｼｯｸM-PRO" panose="020F0600000000000000" pitchFamily="50" charset="-128"/>
                <a:ea typeface="HG丸ｺﾞｼｯｸM-PRO" panose="020F0600000000000000" pitchFamily="50" charset="-128"/>
              </a:rPr>
              <a:t>Ｄコース　会場レイアウト（</a:t>
            </a:r>
            <a:r>
              <a:rPr lang="en-US" altLang="ja-JP" sz="2215" b="0" dirty="0">
                <a:solidFill>
                  <a:srgbClr val="000000"/>
                </a:solidFill>
                <a:latin typeface="HG丸ｺﾞｼｯｸM-PRO" panose="020F0600000000000000" pitchFamily="50" charset="-128"/>
                <a:ea typeface="HG丸ｺﾞｼｯｸM-PRO" panose="020F0600000000000000" pitchFamily="50" charset="-128"/>
              </a:rPr>
              <a:t>2</a:t>
            </a:r>
            <a:r>
              <a:rPr lang="ja-JP" altLang="en-US" sz="2215" b="0" dirty="0">
                <a:solidFill>
                  <a:srgbClr val="000000"/>
                </a:solidFill>
                <a:latin typeface="HG丸ｺﾞｼｯｸM-PRO" panose="020F0600000000000000" pitchFamily="50" charset="-128"/>
                <a:ea typeface="HG丸ｺﾞｼｯｸM-PRO" panose="020F0600000000000000" pitchFamily="50" charset="-128"/>
              </a:rPr>
              <a:t>３日）</a:t>
            </a:r>
          </a:p>
        </p:txBody>
      </p:sp>
      <p:grpSp>
        <p:nvGrpSpPr>
          <p:cNvPr id="12291" name="Group 10">
            <a:extLst>
              <a:ext uri="{FF2B5EF4-FFF2-40B4-BE49-F238E27FC236}">
                <a16:creationId xmlns:a16="http://schemas.microsoft.com/office/drawing/2014/main" id="{24698DC9-B0D5-BAC5-A975-5923095F430E}"/>
              </a:ext>
            </a:extLst>
          </p:cNvPr>
          <p:cNvGrpSpPr>
            <a:grpSpLocks/>
          </p:cNvGrpSpPr>
          <p:nvPr/>
        </p:nvGrpSpPr>
        <p:grpSpPr bwMode="auto">
          <a:xfrm>
            <a:off x="1248508" y="3455904"/>
            <a:ext cx="665285" cy="630115"/>
            <a:chOff x="960" y="912"/>
            <a:chExt cx="576" cy="624"/>
          </a:xfrm>
        </p:grpSpPr>
        <p:sp>
          <p:nvSpPr>
            <p:cNvPr id="12325" name="Rectangle 11">
              <a:extLst>
                <a:ext uri="{FF2B5EF4-FFF2-40B4-BE49-F238E27FC236}">
                  <a16:creationId xmlns:a16="http://schemas.microsoft.com/office/drawing/2014/main" id="{B647B6F9-D733-E1C9-1BF5-C885C49F0A9E}"/>
                </a:ext>
              </a:extLst>
            </p:cNvPr>
            <p:cNvSpPr>
              <a:spLocks noChangeArrowheads="1"/>
            </p:cNvSpPr>
            <p:nvPr/>
          </p:nvSpPr>
          <p:spPr bwMode="auto">
            <a:xfrm>
              <a:off x="960" y="912"/>
              <a:ext cx="192" cy="624"/>
            </a:xfrm>
            <a:prstGeom prst="rect">
              <a:avLst/>
            </a:prstGeom>
            <a:solidFill>
              <a:srgbClr val="663300"/>
            </a:solidFill>
            <a:ln w="9525">
              <a:solidFill>
                <a:schemeClr val="bg1"/>
              </a:solidFill>
              <a:miter lim="800000"/>
              <a:headEnd/>
              <a:tailEnd/>
            </a:ln>
          </p:spPr>
          <p:txBody>
            <a:bodyPr wrap="none" anchor="ct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6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9pPr>
            </a:lstStyle>
            <a:p>
              <a:pPr algn="ctr" defTabSz="844083" eaLnBrk="1" hangingPunct="1">
                <a:spcBef>
                  <a:spcPct val="0"/>
                </a:spcBef>
                <a:buNone/>
              </a:pPr>
              <a:endParaRPr lang="ja-JP" altLang="en-US" sz="1108" b="0">
                <a:solidFill>
                  <a:srgbClr val="000000"/>
                </a:solidFill>
                <a:latin typeface="Calibri" panose="020F0502020204030204" pitchFamily="34" charset="0"/>
              </a:endParaRPr>
            </a:p>
          </p:txBody>
        </p:sp>
        <p:sp>
          <p:nvSpPr>
            <p:cNvPr id="12326" name="Rectangle 12">
              <a:extLst>
                <a:ext uri="{FF2B5EF4-FFF2-40B4-BE49-F238E27FC236}">
                  <a16:creationId xmlns:a16="http://schemas.microsoft.com/office/drawing/2014/main" id="{7A462311-2E71-89FA-73AF-E8EADD614B75}"/>
                </a:ext>
              </a:extLst>
            </p:cNvPr>
            <p:cNvSpPr>
              <a:spLocks noChangeArrowheads="1"/>
            </p:cNvSpPr>
            <p:nvPr/>
          </p:nvSpPr>
          <p:spPr bwMode="auto">
            <a:xfrm>
              <a:off x="1152" y="912"/>
              <a:ext cx="192" cy="624"/>
            </a:xfrm>
            <a:prstGeom prst="rect">
              <a:avLst/>
            </a:prstGeom>
            <a:solidFill>
              <a:srgbClr val="663300"/>
            </a:solidFill>
            <a:ln w="9525">
              <a:solidFill>
                <a:schemeClr val="bg1"/>
              </a:solidFill>
              <a:miter lim="800000"/>
              <a:headEnd/>
              <a:tailEnd/>
            </a:ln>
          </p:spPr>
          <p:txBody>
            <a:bodyPr wrap="none" anchor="ct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6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9pPr>
            </a:lstStyle>
            <a:p>
              <a:pPr algn="ctr" defTabSz="844083" eaLnBrk="1" hangingPunct="1">
                <a:spcBef>
                  <a:spcPct val="0"/>
                </a:spcBef>
                <a:buNone/>
              </a:pPr>
              <a:endParaRPr lang="ja-JP" altLang="en-US" sz="1108" b="0">
                <a:solidFill>
                  <a:srgbClr val="000000"/>
                </a:solidFill>
                <a:latin typeface="Calibri" panose="020F0502020204030204" pitchFamily="34" charset="0"/>
              </a:endParaRPr>
            </a:p>
          </p:txBody>
        </p:sp>
        <p:sp>
          <p:nvSpPr>
            <p:cNvPr id="12327" name="Rectangle 13">
              <a:extLst>
                <a:ext uri="{FF2B5EF4-FFF2-40B4-BE49-F238E27FC236}">
                  <a16:creationId xmlns:a16="http://schemas.microsoft.com/office/drawing/2014/main" id="{96793938-0D7F-C8E0-8A25-EAA64BD8DA1E}"/>
                </a:ext>
              </a:extLst>
            </p:cNvPr>
            <p:cNvSpPr>
              <a:spLocks noChangeArrowheads="1"/>
            </p:cNvSpPr>
            <p:nvPr/>
          </p:nvSpPr>
          <p:spPr bwMode="auto">
            <a:xfrm>
              <a:off x="1344" y="912"/>
              <a:ext cx="192" cy="624"/>
            </a:xfrm>
            <a:prstGeom prst="rect">
              <a:avLst/>
            </a:prstGeom>
            <a:solidFill>
              <a:srgbClr val="663300"/>
            </a:solidFill>
            <a:ln w="9525">
              <a:solidFill>
                <a:schemeClr val="bg1"/>
              </a:solidFill>
              <a:miter lim="800000"/>
              <a:headEnd/>
              <a:tailEnd/>
            </a:ln>
          </p:spPr>
          <p:txBody>
            <a:bodyPr wrap="none" anchor="ct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6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9pPr>
            </a:lstStyle>
            <a:p>
              <a:pPr algn="ctr" defTabSz="844083" eaLnBrk="1" hangingPunct="1">
                <a:spcBef>
                  <a:spcPct val="0"/>
                </a:spcBef>
                <a:buNone/>
              </a:pPr>
              <a:endParaRPr lang="ja-JP" altLang="en-US" sz="1108" b="0">
                <a:solidFill>
                  <a:srgbClr val="000000"/>
                </a:solidFill>
                <a:latin typeface="Calibri" panose="020F0502020204030204" pitchFamily="34" charset="0"/>
              </a:endParaRPr>
            </a:p>
          </p:txBody>
        </p:sp>
      </p:grpSp>
      <p:grpSp>
        <p:nvGrpSpPr>
          <p:cNvPr id="12293" name="グループ化 4">
            <a:extLst>
              <a:ext uri="{FF2B5EF4-FFF2-40B4-BE49-F238E27FC236}">
                <a16:creationId xmlns:a16="http://schemas.microsoft.com/office/drawing/2014/main" id="{E4B5245C-2315-81FC-7FA6-874223885AC4}"/>
              </a:ext>
            </a:extLst>
          </p:cNvPr>
          <p:cNvGrpSpPr>
            <a:grpSpLocks/>
          </p:cNvGrpSpPr>
          <p:nvPr/>
        </p:nvGrpSpPr>
        <p:grpSpPr bwMode="auto">
          <a:xfrm>
            <a:off x="6598628" y="3450043"/>
            <a:ext cx="665285" cy="631581"/>
            <a:chOff x="5149850" y="2116138"/>
            <a:chExt cx="928688" cy="990600"/>
          </a:xfrm>
        </p:grpSpPr>
        <p:sp>
          <p:nvSpPr>
            <p:cNvPr id="12319" name="Rectangle 26">
              <a:extLst>
                <a:ext uri="{FF2B5EF4-FFF2-40B4-BE49-F238E27FC236}">
                  <a16:creationId xmlns:a16="http://schemas.microsoft.com/office/drawing/2014/main" id="{B97B1E53-C11B-FAB0-873E-26A37B7ACF3F}"/>
                </a:ext>
              </a:extLst>
            </p:cNvPr>
            <p:cNvSpPr>
              <a:spLocks noChangeArrowheads="1"/>
            </p:cNvSpPr>
            <p:nvPr/>
          </p:nvSpPr>
          <p:spPr bwMode="auto">
            <a:xfrm>
              <a:off x="5149850" y="2116138"/>
              <a:ext cx="304800" cy="990600"/>
            </a:xfrm>
            <a:prstGeom prst="rect">
              <a:avLst/>
            </a:prstGeom>
            <a:solidFill>
              <a:srgbClr val="663300"/>
            </a:solidFill>
            <a:ln w="9525">
              <a:solidFill>
                <a:schemeClr val="bg1"/>
              </a:solidFill>
              <a:miter lim="800000"/>
              <a:headEnd/>
              <a:tailEnd/>
            </a:ln>
          </p:spPr>
          <p:txBody>
            <a:bodyPr wrap="none" anchor="ct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6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9pPr>
            </a:lstStyle>
            <a:p>
              <a:pPr algn="ctr" defTabSz="844083" eaLnBrk="1" hangingPunct="1">
                <a:spcBef>
                  <a:spcPct val="0"/>
                </a:spcBef>
                <a:buNone/>
              </a:pPr>
              <a:endParaRPr lang="ja-JP" altLang="en-US" sz="1108" b="0">
                <a:solidFill>
                  <a:srgbClr val="000000"/>
                </a:solidFill>
                <a:latin typeface="Calibri" panose="020F0502020204030204" pitchFamily="34" charset="0"/>
              </a:endParaRPr>
            </a:p>
          </p:txBody>
        </p:sp>
        <p:sp>
          <p:nvSpPr>
            <p:cNvPr id="12320" name="Rectangle 27">
              <a:extLst>
                <a:ext uri="{FF2B5EF4-FFF2-40B4-BE49-F238E27FC236}">
                  <a16:creationId xmlns:a16="http://schemas.microsoft.com/office/drawing/2014/main" id="{190E31C1-76AC-3DF4-9ECE-39A7630DEA48}"/>
                </a:ext>
              </a:extLst>
            </p:cNvPr>
            <p:cNvSpPr>
              <a:spLocks noChangeArrowheads="1"/>
            </p:cNvSpPr>
            <p:nvPr/>
          </p:nvSpPr>
          <p:spPr bwMode="auto">
            <a:xfrm>
              <a:off x="5468938" y="2116138"/>
              <a:ext cx="304800" cy="990600"/>
            </a:xfrm>
            <a:prstGeom prst="rect">
              <a:avLst/>
            </a:prstGeom>
            <a:solidFill>
              <a:srgbClr val="663300"/>
            </a:solidFill>
            <a:ln w="9525">
              <a:solidFill>
                <a:schemeClr val="bg1"/>
              </a:solidFill>
              <a:miter lim="800000"/>
              <a:headEnd/>
              <a:tailEnd/>
            </a:ln>
          </p:spPr>
          <p:txBody>
            <a:bodyPr wrap="none" anchor="ct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6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9pPr>
            </a:lstStyle>
            <a:p>
              <a:pPr algn="ctr" defTabSz="844083" eaLnBrk="1" hangingPunct="1">
                <a:spcBef>
                  <a:spcPct val="0"/>
                </a:spcBef>
                <a:buNone/>
              </a:pPr>
              <a:endParaRPr lang="ja-JP" altLang="en-US" sz="1108" b="0">
                <a:solidFill>
                  <a:srgbClr val="000000"/>
                </a:solidFill>
                <a:latin typeface="Calibri" panose="020F0502020204030204" pitchFamily="34" charset="0"/>
              </a:endParaRPr>
            </a:p>
          </p:txBody>
        </p:sp>
        <p:sp>
          <p:nvSpPr>
            <p:cNvPr id="12321" name="Rectangle 28">
              <a:extLst>
                <a:ext uri="{FF2B5EF4-FFF2-40B4-BE49-F238E27FC236}">
                  <a16:creationId xmlns:a16="http://schemas.microsoft.com/office/drawing/2014/main" id="{1BC8F3D3-70B8-8006-51A2-468352A0643A}"/>
                </a:ext>
              </a:extLst>
            </p:cNvPr>
            <p:cNvSpPr>
              <a:spLocks noChangeArrowheads="1"/>
            </p:cNvSpPr>
            <p:nvPr/>
          </p:nvSpPr>
          <p:spPr bwMode="auto">
            <a:xfrm>
              <a:off x="5773738" y="2116138"/>
              <a:ext cx="304800" cy="990600"/>
            </a:xfrm>
            <a:prstGeom prst="rect">
              <a:avLst/>
            </a:prstGeom>
            <a:solidFill>
              <a:srgbClr val="663300"/>
            </a:solidFill>
            <a:ln w="9525">
              <a:solidFill>
                <a:schemeClr val="bg1"/>
              </a:solidFill>
              <a:miter lim="800000"/>
              <a:headEnd/>
              <a:tailEnd/>
            </a:ln>
          </p:spPr>
          <p:txBody>
            <a:bodyPr wrap="none" anchor="ct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6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9pPr>
            </a:lstStyle>
            <a:p>
              <a:pPr algn="ctr" defTabSz="844083" eaLnBrk="1" hangingPunct="1">
                <a:spcBef>
                  <a:spcPct val="0"/>
                </a:spcBef>
                <a:buNone/>
              </a:pPr>
              <a:endParaRPr lang="ja-JP" altLang="en-US" sz="1108" b="0">
                <a:solidFill>
                  <a:srgbClr val="000000"/>
                </a:solidFill>
                <a:latin typeface="Calibri" panose="020F0502020204030204" pitchFamily="34" charset="0"/>
              </a:endParaRPr>
            </a:p>
          </p:txBody>
        </p:sp>
      </p:grpSp>
      <p:grpSp>
        <p:nvGrpSpPr>
          <p:cNvPr id="12295" name="Group 1068">
            <a:extLst>
              <a:ext uri="{FF2B5EF4-FFF2-40B4-BE49-F238E27FC236}">
                <a16:creationId xmlns:a16="http://schemas.microsoft.com/office/drawing/2014/main" id="{E228028E-042D-175B-1001-A884079EAC12}"/>
              </a:ext>
            </a:extLst>
          </p:cNvPr>
          <p:cNvGrpSpPr>
            <a:grpSpLocks/>
          </p:cNvGrpSpPr>
          <p:nvPr/>
        </p:nvGrpSpPr>
        <p:grpSpPr bwMode="auto">
          <a:xfrm>
            <a:off x="3897923" y="902677"/>
            <a:ext cx="1402374" cy="1266092"/>
            <a:chOff x="1968" y="480"/>
            <a:chExt cx="1200" cy="1056"/>
          </a:xfrm>
        </p:grpSpPr>
        <p:sp>
          <p:nvSpPr>
            <p:cNvPr id="12311" name="Rectangle 44">
              <a:extLst>
                <a:ext uri="{FF2B5EF4-FFF2-40B4-BE49-F238E27FC236}">
                  <a16:creationId xmlns:a16="http://schemas.microsoft.com/office/drawing/2014/main" id="{28C15972-6FF6-8733-29B0-8F90A05D08B9}"/>
                </a:ext>
              </a:extLst>
            </p:cNvPr>
            <p:cNvSpPr>
              <a:spLocks noChangeArrowheads="1"/>
            </p:cNvSpPr>
            <p:nvPr/>
          </p:nvSpPr>
          <p:spPr bwMode="auto">
            <a:xfrm>
              <a:off x="1968" y="480"/>
              <a:ext cx="1200" cy="48"/>
            </a:xfrm>
            <a:prstGeom prst="rect">
              <a:avLst/>
            </a:prstGeom>
            <a:solidFill>
              <a:schemeClr val="bg2"/>
            </a:solidFill>
            <a:ln w="9525">
              <a:solidFill>
                <a:schemeClr val="tx1"/>
              </a:solidFill>
              <a:miter lim="800000"/>
              <a:headEnd/>
              <a:tailEnd/>
            </a:ln>
          </p:spPr>
          <p:txBody>
            <a:bodyPr wrap="none" anchor="ct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6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9pPr>
            </a:lstStyle>
            <a:p>
              <a:pPr algn="ctr" defTabSz="844083" eaLnBrk="1" hangingPunct="1">
                <a:spcBef>
                  <a:spcPct val="0"/>
                </a:spcBef>
                <a:buNone/>
              </a:pPr>
              <a:endParaRPr lang="ja-JP" altLang="ja-JP" sz="1108" b="0">
                <a:solidFill>
                  <a:srgbClr val="000000"/>
                </a:solidFill>
                <a:latin typeface="Calibri" panose="020F0502020204030204" pitchFamily="34" charset="0"/>
              </a:endParaRPr>
            </a:p>
          </p:txBody>
        </p:sp>
        <p:sp>
          <p:nvSpPr>
            <p:cNvPr id="12312" name="Rectangle 45">
              <a:extLst>
                <a:ext uri="{FF2B5EF4-FFF2-40B4-BE49-F238E27FC236}">
                  <a16:creationId xmlns:a16="http://schemas.microsoft.com/office/drawing/2014/main" id="{E0D97773-FF9E-0035-9B45-283F4842FCE6}"/>
                </a:ext>
              </a:extLst>
            </p:cNvPr>
            <p:cNvSpPr>
              <a:spLocks noChangeArrowheads="1"/>
            </p:cNvSpPr>
            <p:nvPr/>
          </p:nvSpPr>
          <p:spPr bwMode="auto">
            <a:xfrm>
              <a:off x="2448" y="912"/>
              <a:ext cx="192" cy="624"/>
            </a:xfrm>
            <a:prstGeom prst="rect">
              <a:avLst/>
            </a:prstGeom>
            <a:solidFill>
              <a:srgbClr val="663300"/>
            </a:solidFill>
            <a:ln w="9525">
              <a:solidFill>
                <a:schemeClr val="tx1"/>
              </a:solidFill>
              <a:miter lim="800000"/>
              <a:headEnd/>
              <a:tailEnd/>
            </a:ln>
          </p:spPr>
          <p:txBody>
            <a:bodyPr wrap="none" anchor="ct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6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9pPr>
            </a:lstStyle>
            <a:p>
              <a:pPr algn="ctr" defTabSz="844083" eaLnBrk="1" hangingPunct="1">
                <a:spcBef>
                  <a:spcPct val="0"/>
                </a:spcBef>
                <a:buNone/>
              </a:pPr>
              <a:endParaRPr lang="ja-JP" altLang="en-US" sz="1292" b="0">
                <a:solidFill>
                  <a:srgbClr val="000000"/>
                </a:solidFill>
                <a:latin typeface="Calibri" panose="020F0502020204030204" pitchFamily="34" charset="0"/>
              </a:endParaRPr>
            </a:p>
          </p:txBody>
        </p:sp>
        <p:sp>
          <p:nvSpPr>
            <p:cNvPr id="12313" name="Rectangle 46">
              <a:extLst>
                <a:ext uri="{FF2B5EF4-FFF2-40B4-BE49-F238E27FC236}">
                  <a16:creationId xmlns:a16="http://schemas.microsoft.com/office/drawing/2014/main" id="{1B1580AA-2B7F-54F7-63B0-38CCE7D1DB91}"/>
                </a:ext>
              </a:extLst>
            </p:cNvPr>
            <p:cNvSpPr>
              <a:spLocks noChangeArrowheads="1"/>
            </p:cNvSpPr>
            <p:nvPr/>
          </p:nvSpPr>
          <p:spPr bwMode="auto">
            <a:xfrm>
              <a:off x="2496" y="960"/>
              <a:ext cx="96" cy="144"/>
            </a:xfrm>
            <a:prstGeom prst="rect">
              <a:avLst/>
            </a:prstGeom>
            <a:solidFill>
              <a:schemeClr val="bg1"/>
            </a:solidFill>
            <a:ln w="9525">
              <a:solidFill>
                <a:schemeClr val="tx1"/>
              </a:solidFill>
              <a:miter lim="800000"/>
              <a:headEnd/>
              <a:tailEnd/>
            </a:ln>
          </p:spPr>
          <p:txBody>
            <a:bodyPr wrap="none" anchor="ct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6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9pPr>
            </a:lstStyle>
            <a:p>
              <a:pPr algn="ctr" defTabSz="844083" eaLnBrk="1" hangingPunct="1">
                <a:spcBef>
                  <a:spcPct val="0"/>
                </a:spcBef>
                <a:buNone/>
              </a:pPr>
              <a:endParaRPr lang="ja-JP" altLang="en-US" sz="1292" b="0">
                <a:solidFill>
                  <a:srgbClr val="000000"/>
                </a:solidFill>
                <a:latin typeface="Calibri" panose="020F0502020204030204" pitchFamily="34" charset="0"/>
              </a:endParaRPr>
            </a:p>
          </p:txBody>
        </p:sp>
        <p:sp>
          <p:nvSpPr>
            <p:cNvPr id="12314" name="Line 47">
              <a:extLst>
                <a:ext uri="{FF2B5EF4-FFF2-40B4-BE49-F238E27FC236}">
                  <a16:creationId xmlns:a16="http://schemas.microsoft.com/office/drawing/2014/main" id="{F0E42D72-8C1D-6DEE-59D1-362A70882F13}"/>
                </a:ext>
              </a:extLst>
            </p:cNvPr>
            <p:cNvSpPr>
              <a:spLocks noChangeShapeType="1"/>
            </p:cNvSpPr>
            <p:nvPr/>
          </p:nvSpPr>
          <p:spPr bwMode="auto">
            <a:xfrm>
              <a:off x="1968" y="528"/>
              <a:ext cx="528" cy="43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defTabSz="844083"/>
              <a:endParaRPr lang="ja-JP" altLang="en-US" sz="2215" b="0">
                <a:ea typeface="ＭＳ Ｐゴシック" panose="020B0600070205080204" pitchFamily="50" charset="-128"/>
              </a:endParaRPr>
            </a:p>
          </p:txBody>
        </p:sp>
        <p:sp>
          <p:nvSpPr>
            <p:cNvPr id="12315" name="Line 48">
              <a:extLst>
                <a:ext uri="{FF2B5EF4-FFF2-40B4-BE49-F238E27FC236}">
                  <a16:creationId xmlns:a16="http://schemas.microsoft.com/office/drawing/2014/main" id="{8DB21951-47EB-9CA7-D228-062BEACA63E7}"/>
                </a:ext>
              </a:extLst>
            </p:cNvPr>
            <p:cNvSpPr>
              <a:spLocks noChangeShapeType="1"/>
            </p:cNvSpPr>
            <p:nvPr/>
          </p:nvSpPr>
          <p:spPr bwMode="auto">
            <a:xfrm flipV="1">
              <a:off x="2544" y="528"/>
              <a:ext cx="624" cy="43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defTabSz="844083"/>
              <a:endParaRPr lang="ja-JP" altLang="en-US" sz="2215" b="0">
                <a:ea typeface="ＭＳ Ｐゴシック" panose="020B0600070205080204" pitchFamily="50" charset="-128"/>
              </a:endParaRPr>
            </a:p>
          </p:txBody>
        </p:sp>
      </p:grpSp>
      <p:pic>
        <p:nvPicPr>
          <p:cNvPr id="12296" name="Picture 50" descr="Icon_13">
            <a:extLst>
              <a:ext uri="{FF2B5EF4-FFF2-40B4-BE49-F238E27FC236}">
                <a16:creationId xmlns:a16="http://schemas.microsoft.com/office/drawing/2014/main" id="{D5514048-3460-100E-186A-825CEC4CCA0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70985" y="800100"/>
            <a:ext cx="773723" cy="773723"/>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pic>
      <p:pic>
        <p:nvPicPr>
          <p:cNvPr id="12297" name="Picture 51" descr="Office_02">
            <a:extLst>
              <a:ext uri="{FF2B5EF4-FFF2-40B4-BE49-F238E27FC236}">
                <a16:creationId xmlns:a16="http://schemas.microsoft.com/office/drawing/2014/main" id="{98A07721-A80C-C244-E126-EA18E7FFFC43}"/>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170985" y="1708639"/>
            <a:ext cx="773723" cy="773723"/>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pic>
      <p:sp>
        <p:nvSpPr>
          <p:cNvPr id="12298" name="Text Box 52">
            <a:extLst>
              <a:ext uri="{FF2B5EF4-FFF2-40B4-BE49-F238E27FC236}">
                <a16:creationId xmlns:a16="http://schemas.microsoft.com/office/drawing/2014/main" id="{19554E4C-47DF-1A72-F0F8-B6E79E86BA63}"/>
              </a:ext>
            </a:extLst>
          </p:cNvPr>
          <p:cNvSpPr txBox="1">
            <a:spLocks noChangeArrowheads="1"/>
          </p:cNvSpPr>
          <p:nvPr/>
        </p:nvSpPr>
        <p:spPr bwMode="auto">
          <a:xfrm>
            <a:off x="7703528" y="2461847"/>
            <a:ext cx="1632438" cy="929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6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9pPr>
          </a:lstStyle>
          <a:p>
            <a:pPr algn="ctr" defTabSz="844083" eaLnBrk="1" hangingPunct="1">
              <a:lnSpc>
                <a:spcPct val="40000"/>
              </a:lnSpc>
              <a:spcBef>
                <a:spcPct val="50000"/>
              </a:spcBef>
              <a:buNone/>
            </a:pPr>
            <a:r>
              <a:rPr lang="ja-JP" altLang="en-US" sz="1477" b="0">
                <a:solidFill>
                  <a:srgbClr val="000000"/>
                </a:solidFill>
              </a:rPr>
              <a:t>電源ＯＦＦ</a:t>
            </a:r>
          </a:p>
          <a:p>
            <a:pPr algn="ctr" defTabSz="844083" eaLnBrk="1" hangingPunct="1">
              <a:lnSpc>
                <a:spcPct val="40000"/>
              </a:lnSpc>
              <a:spcBef>
                <a:spcPct val="50000"/>
              </a:spcBef>
              <a:buNone/>
            </a:pPr>
            <a:r>
              <a:rPr lang="ja-JP" altLang="en-US" sz="1477" b="0">
                <a:solidFill>
                  <a:srgbClr val="000000"/>
                </a:solidFill>
              </a:rPr>
              <a:t>または</a:t>
            </a:r>
          </a:p>
          <a:p>
            <a:pPr algn="ctr" defTabSz="844083" eaLnBrk="1" hangingPunct="1">
              <a:lnSpc>
                <a:spcPct val="40000"/>
              </a:lnSpc>
              <a:spcBef>
                <a:spcPct val="50000"/>
              </a:spcBef>
              <a:buNone/>
            </a:pPr>
            <a:r>
              <a:rPr lang="ja-JP" altLang="en-US" sz="1477" b="0">
                <a:solidFill>
                  <a:srgbClr val="000000"/>
                </a:solidFill>
              </a:rPr>
              <a:t>マナーモード</a:t>
            </a:r>
          </a:p>
        </p:txBody>
      </p:sp>
      <p:sp>
        <p:nvSpPr>
          <p:cNvPr id="12299" name="テキスト ボックス 1">
            <a:extLst>
              <a:ext uri="{FF2B5EF4-FFF2-40B4-BE49-F238E27FC236}">
                <a16:creationId xmlns:a16="http://schemas.microsoft.com/office/drawing/2014/main" id="{44C67DDC-F675-E788-905B-4C755BA42A7A}"/>
              </a:ext>
            </a:extLst>
          </p:cNvPr>
          <p:cNvSpPr txBox="1">
            <a:spLocks noChangeArrowheads="1"/>
          </p:cNvSpPr>
          <p:nvPr/>
        </p:nvSpPr>
        <p:spPr bwMode="auto">
          <a:xfrm>
            <a:off x="93785" y="1434613"/>
            <a:ext cx="1994389" cy="877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Times New Roman" panose="02020603050405020304" pitchFamily="18" charset="0"/>
                <a:ea typeface="ＭＳ Ｐゴシック" panose="020B0600070205080204" pitchFamily="50" charset="-128"/>
              </a:defRPr>
            </a:lvl1pPr>
            <a:lvl2pPr marL="742950" indent="-285750">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defRPr kumimoji="1" sz="2400">
                <a:solidFill>
                  <a:schemeClr val="tx1"/>
                </a:solidFill>
                <a:latin typeface="Times New Roman" panose="02020603050405020304" pitchFamily="18" charset="0"/>
                <a:ea typeface="ＭＳ Ｐゴシック" panose="020B0600070205080204" pitchFamily="50" charset="-128"/>
              </a:defRPr>
            </a:lvl4pPr>
            <a:lvl5pPr marL="2057400" indent="-228600">
              <a:defRPr kumimoji="1" sz="24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9pPr>
          </a:lstStyle>
          <a:p>
            <a:pPr algn="ctr" defTabSz="844083">
              <a:spcBef>
                <a:spcPts val="554"/>
              </a:spcBef>
            </a:pPr>
            <a:r>
              <a:rPr lang="ja-JP" altLang="en-US" sz="1400" b="0" dirty="0">
                <a:solidFill>
                  <a:srgbClr val="000000"/>
                </a:solidFill>
                <a:latin typeface="HG丸ｺﾞｼｯｸM-PRO" panose="020F0600000000000000" pitchFamily="50" charset="-128"/>
                <a:ea typeface="HG丸ｺﾞｼｯｸM-PRO" panose="020F0600000000000000" pitchFamily="50" charset="-128"/>
              </a:rPr>
              <a:t>会場世話人</a:t>
            </a:r>
            <a:endParaRPr lang="en-US" altLang="ja-JP" sz="1400" b="0" dirty="0">
              <a:solidFill>
                <a:srgbClr val="000000"/>
              </a:solidFill>
              <a:latin typeface="HG丸ｺﾞｼｯｸM-PRO" panose="020F0600000000000000" pitchFamily="50" charset="-128"/>
              <a:ea typeface="HG丸ｺﾞｼｯｸM-PRO" panose="020F0600000000000000" pitchFamily="50" charset="-128"/>
            </a:endParaRPr>
          </a:p>
          <a:p>
            <a:pPr algn="ctr" defTabSz="844083">
              <a:spcBef>
                <a:spcPts val="554"/>
              </a:spcBef>
            </a:pPr>
            <a:r>
              <a:rPr lang="ja-JP" altLang="en-US" sz="1800" b="0" dirty="0">
                <a:solidFill>
                  <a:srgbClr val="000000"/>
                </a:solidFill>
                <a:latin typeface="HG丸ｺﾞｼｯｸM-PRO" panose="020F0600000000000000" pitchFamily="50" charset="-128"/>
                <a:ea typeface="HG丸ｺﾞｼｯｸM-PRO" panose="020F0600000000000000" pitchFamily="50" charset="-128"/>
              </a:rPr>
              <a:t>新見　嘉章</a:t>
            </a:r>
            <a:r>
              <a:rPr lang="en-US" altLang="ja-JP" sz="1400" b="0" dirty="0">
                <a:solidFill>
                  <a:srgbClr val="000000"/>
                </a:solidFill>
                <a:latin typeface="HG丸ｺﾞｼｯｸM-PRO" panose="020F0600000000000000" pitchFamily="50" charset="-128"/>
                <a:ea typeface="HG丸ｺﾞｼｯｸM-PRO" panose="020F0600000000000000" pitchFamily="50" charset="-128"/>
              </a:rPr>
              <a:t/>
            </a:r>
            <a:br>
              <a:rPr lang="en-US" altLang="ja-JP" sz="1400" b="0" dirty="0">
                <a:solidFill>
                  <a:srgbClr val="000000"/>
                </a:solidFill>
                <a:latin typeface="HG丸ｺﾞｼｯｸM-PRO" panose="020F0600000000000000" pitchFamily="50" charset="-128"/>
                <a:ea typeface="HG丸ｺﾞｼｯｸM-PRO" panose="020F0600000000000000" pitchFamily="50" charset="-128"/>
              </a:rPr>
            </a:br>
            <a:r>
              <a:rPr lang="ja-JP" altLang="en-US" sz="1400" b="0" dirty="0">
                <a:solidFill>
                  <a:srgbClr val="000000"/>
                </a:solidFill>
                <a:latin typeface="HG丸ｺﾞｼｯｸM-PRO" panose="020F0600000000000000" pitchFamily="50" charset="-128"/>
                <a:ea typeface="HG丸ｺﾞｼｯｸM-PRO" panose="020F0600000000000000" pitchFamily="50" charset="-128"/>
              </a:rPr>
              <a:t>（トヨタ紡織㈱）</a:t>
            </a:r>
          </a:p>
        </p:txBody>
      </p:sp>
      <p:sp>
        <p:nvSpPr>
          <p:cNvPr id="12300" name="テキスト ボックス 2">
            <a:extLst>
              <a:ext uri="{FF2B5EF4-FFF2-40B4-BE49-F238E27FC236}">
                <a16:creationId xmlns:a16="http://schemas.microsoft.com/office/drawing/2014/main" id="{EB13D1E8-2D3B-AB10-2472-D25C11F87EFE}"/>
              </a:ext>
            </a:extLst>
          </p:cNvPr>
          <p:cNvSpPr txBox="1">
            <a:spLocks noChangeArrowheads="1"/>
          </p:cNvSpPr>
          <p:nvPr/>
        </p:nvSpPr>
        <p:spPr bwMode="auto">
          <a:xfrm>
            <a:off x="1997319" y="3747516"/>
            <a:ext cx="1800000" cy="800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Times New Roman" panose="02020603050405020304" pitchFamily="18" charset="0"/>
                <a:ea typeface="ＭＳ Ｐゴシック" panose="020B0600070205080204" pitchFamily="50" charset="-128"/>
              </a:defRPr>
            </a:lvl1pPr>
            <a:lvl2pPr marL="742950" indent="-285750">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defRPr kumimoji="1" sz="2400">
                <a:solidFill>
                  <a:schemeClr val="tx1"/>
                </a:solidFill>
                <a:latin typeface="Times New Roman" panose="02020603050405020304" pitchFamily="18" charset="0"/>
                <a:ea typeface="ＭＳ Ｐゴシック" panose="020B0600070205080204" pitchFamily="50" charset="-128"/>
              </a:defRPr>
            </a:lvl4pPr>
            <a:lvl5pPr marL="2057400" indent="-228600">
              <a:defRPr kumimoji="1" sz="24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9pPr>
          </a:lstStyle>
          <a:p>
            <a:pPr algn="ctr" defTabSz="844083"/>
            <a:r>
              <a:rPr lang="ja-JP" altLang="en-US" sz="1400" b="0" dirty="0">
                <a:solidFill>
                  <a:srgbClr val="000000"/>
                </a:solidFill>
                <a:latin typeface="HG丸ｺﾞｼｯｸM-PRO" panose="020F0600000000000000" pitchFamily="50" charset="-128"/>
                <a:ea typeface="HG丸ｺﾞｼｯｸM-PRO" panose="020F0600000000000000" pitchFamily="50" charset="-128"/>
              </a:rPr>
              <a:t>アドバイザー</a:t>
            </a:r>
            <a:endParaRPr lang="en-US" altLang="ja-JP" sz="1400" b="0" dirty="0">
              <a:solidFill>
                <a:srgbClr val="000000"/>
              </a:solidFill>
              <a:latin typeface="HG丸ｺﾞｼｯｸM-PRO" panose="020F0600000000000000" pitchFamily="50" charset="-128"/>
              <a:ea typeface="HG丸ｺﾞｼｯｸM-PRO" panose="020F0600000000000000" pitchFamily="50" charset="-128"/>
            </a:endParaRPr>
          </a:p>
          <a:p>
            <a:pPr algn="ctr" defTabSz="844083"/>
            <a:r>
              <a:rPr lang="ja-JP" altLang="en-US" sz="1800" b="0" dirty="0">
                <a:solidFill>
                  <a:srgbClr val="000000"/>
                </a:solidFill>
                <a:latin typeface="HG丸ｺﾞｼｯｸM-PRO" panose="020F0600000000000000" pitchFamily="50" charset="-128"/>
                <a:ea typeface="HG丸ｺﾞｼｯｸM-PRO" panose="020F0600000000000000" pitchFamily="50" charset="-128"/>
              </a:rPr>
              <a:t>熊谷　賢一</a:t>
            </a:r>
            <a:endParaRPr lang="en-US" altLang="ja-JP" sz="1800" b="0" dirty="0">
              <a:solidFill>
                <a:srgbClr val="000000"/>
              </a:solidFill>
              <a:latin typeface="HG丸ｺﾞｼｯｸM-PRO" panose="020F0600000000000000" pitchFamily="50" charset="-128"/>
              <a:ea typeface="HG丸ｺﾞｼｯｸM-PRO" panose="020F0600000000000000" pitchFamily="50" charset="-128"/>
            </a:endParaRPr>
          </a:p>
          <a:p>
            <a:pPr algn="ctr" defTabSz="844083"/>
            <a:r>
              <a:rPr lang="ja-JP" altLang="en-US" sz="1400" b="0" dirty="0">
                <a:solidFill>
                  <a:srgbClr val="000000"/>
                </a:solidFill>
                <a:latin typeface="HG丸ｺﾞｼｯｸM-PRO" panose="020F0600000000000000" pitchFamily="50" charset="-128"/>
                <a:ea typeface="HG丸ｺﾞｼｯｸM-PRO" panose="020F0600000000000000" pitchFamily="50" charset="-128"/>
              </a:rPr>
              <a:t>（愛三工業㈱）</a:t>
            </a:r>
          </a:p>
        </p:txBody>
      </p:sp>
      <p:sp>
        <p:nvSpPr>
          <p:cNvPr id="12301" name="テキスト ボックス 13">
            <a:extLst>
              <a:ext uri="{FF2B5EF4-FFF2-40B4-BE49-F238E27FC236}">
                <a16:creationId xmlns:a16="http://schemas.microsoft.com/office/drawing/2014/main" id="{3FE21DBA-E4C6-AD7E-6BD4-EED4AF5345B4}"/>
              </a:ext>
            </a:extLst>
          </p:cNvPr>
          <p:cNvSpPr txBox="1">
            <a:spLocks noChangeArrowheads="1"/>
          </p:cNvSpPr>
          <p:nvPr/>
        </p:nvSpPr>
        <p:spPr bwMode="auto">
          <a:xfrm>
            <a:off x="4714142" y="3763634"/>
            <a:ext cx="1800000" cy="800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Times New Roman" panose="02020603050405020304" pitchFamily="18" charset="0"/>
                <a:ea typeface="ＭＳ Ｐゴシック" panose="020B0600070205080204" pitchFamily="50" charset="-128"/>
              </a:defRPr>
            </a:lvl1pPr>
            <a:lvl2pPr marL="742950" indent="-285750">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defRPr kumimoji="1" sz="2400">
                <a:solidFill>
                  <a:schemeClr val="tx1"/>
                </a:solidFill>
                <a:latin typeface="Times New Roman" panose="02020603050405020304" pitchFamily="18" charset="0"/>
                <a:ea typeface="ＭＳ Ｐゴシック" panose="020B0600070205080204" pitchFamily="50" charset="-128"/>
              </a:defRPr>
            </a:lvl4pPr>
            <a:lvl5pPr marL="2057400" indent="-228600">
              <a:defRPr kumimoji="1" sz="24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9pPr>
          </a:lstStyle>
          <a:p>
            <a:pPr algn="ctr" defTabSz="844083"/>
            <a:r>
              <a:rPr lang="ja-JP" altLang="en-US" sz="1400" b="0" dirty="0">
                <a:solidFill>
                  <a:srgbClr val="000000"/>
                </a:solidFill>
                <a:latin typeface="HG丸ｺﾞｼｯｸM-PRO" panose="020F0600000000000000" pitchFamily="50" charset="-128"/>
                <a:ea typeface="HG丸ｺﾞｼｯｸM-PRO" panose="020F0600000000000000" pitchFamily="50" charset="-128"/>
              </a:rPr>
              <a:t>アドバイザー</a:t>
            </a:r>
            <a:endParaRPr lang="en-US" altLang="ja-JP" sz="1400" b="0" dirty="0">
              <a:solidFill>
                <a:srgbClr val="000000"/>
              </a:solidFill>
              <a:latin typeface="HG丸ｺﾞｼｯｸM-PRO" panose="020F0600000000000000" pitchFamily="50" charset="-128"/>
              <a:ea typeface="HG丸ｺﾞｼｯｸM-PRO" panose="020F0600000000000000" pitchFamily="50" charset="-128"/>
            </a:endParaRPr>
          </a:p>
          <a:p>
            <a:pPr algn="ctr" defTabSz="844083"/>
            <a:r>
              <a:rPr lang="ja-JP" altLang="en-US" sz="1800" b="0" dirty="0">
                <a:solidFill>
                  <a:srgbClr val="000000"/>
                </a:solidFill>
                <a:latin typeface="HG丸ｺﾞｼｯｸM-PRO" panose="020F0600000000000000" pitchFamily="50" charset="-128"/>
                <a:ea typeface="HG丸ｺﾞｼｯｸM-PRO" panose="020F0600000000000000" pitchFamily="50" charset="-128"/>
              </a:rPr>
              <a:t>須藤　陽平</a:t>
            </a:r>
            <a:endParaRPr lang="en-US" altLang="ja-JP" sz="1800" b="0" dirty="0">
              <a:solidFill>
                <a:srgbClr val="000000"/>
              </a:solidFill>
              <a:latin typeface="HG丸ｺﾞｼｯｸM-PRO" panose="020F0600000000000000" pitchFamily="50" charset="-128"/>
              <a:ea typeface="HG丸ｺﾞｼｯｸM-PRO" panose="020F0600000000000000" pitchFamily="50" charset="-128"/>
            </a:endParaRPr>
          </a:p>
          <a:p>
            <a:pPr algn="ctr" defTabSz="844083"/>
            <a:r>
              <a:rPr lang="ja-JP" altLang="en-US" sz="1400" b="0" dirty="0">
                <a:solidFill>
                  <a:srgbClr val="000000"/>
                </a:solidFill>
                <a:latin typeface="HG丸ｺﾞｼｯｸM-PRO" panose="020F0600000000000000" pitchFamily="50" charset="-128"/>
                <a:ea typeface="HG丸ｺﾞｼｯｸM-PRO" panose="020F0600000000000000" pitchFamily="50" charset="-128"/>
              </a:rPr>
              <a:t>（大豊工業㈱）</a:t>
            </a:r>
          </a:p>
        </p:txBody>
      </p:sp>
      <p:sp>
        <p:nvSpPr>
          <p:cNvPr id="12302" name="テキスト ボックス 14">
            <a:extLst>
              <a:ext uri="{FF2B5EF4-FFF2-40B4-BE49-F238E27FC236}">
                <a16:creationId xmlns:a16="http://schemas.microsoft.com/office/drawing/2014/main" id="{079F1821-5B73-9FD8-FBD8-30B47BCCA880}"/>
              </a:ext>
            </a:extLst>
          </p:cNvPr>
          <p:cNvSpPr txBox="1">
            <a:spLocks noChangeArrowheads="1"/>
          </p:cNvSpPr>
          <p:nvPr/>
        </p:nvSpPr>
        <p:spPr bwMode="auto">
          <a:xfrm>
            <a:off x="1997320" y="3475907"/>
            <a:ext cx="1661746" cy="291170"/>
          </a:xfrm>
          <a:prstGeom prst="rect">
            <a:avLst/>
          </a:prstGeom>
          <a:solidFill>
            <a:srgbClr val="CCFF66"/>
          </a:solidFill>
          <a:ln w="9525">
            <a:solidFill>
              <a:schemeClr val="tx1"/>
            </a:solidFill>
            <a:miter lim="800000"/>
            <a:headEnd/>
            <a:tailEnd/>
          </a:ln>
        </p:spPr>
        <p:txBody>
          <a:bodyPr anchor="ctr">
            <a:spAutoFit/>
          </a:bodyPr>
          <a:lstStyle>
            <a:lvl1pPr>
              <a:defRPr kumimoji="1" sz="2400">
                <a:solidFill>
                  <a:schemeClr val="tx1"/>
                </a:solidFill>
                <a:latin typeface="Times New Roman" panose="02020603050405020304" pitchFamily="18" charset="0"/>
                <a:ea typeface="ＭＳ Ｐゴシック" panose="020B0600070205080204" pitchFamily="50" charset="-128"/>
              </a:defRPr>
            </a:lvl1pPr>
            <a:lvl2pPr marL="742950" indent="-285750">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defRPr kumimoji="1" sz="2400">
                <a:solidFill>
                  <a:schemeClr val="tx1"/>
                </a:solidFill>
                <a:latin typeface="Times New Roman" panose="02020603050405020304" pitchFamily="18" charset="0"/>
                <a:ea typeface="ＭＳ Ｐゴシック" panose="020B0600070205080204" pitchFamily="50" charset="-128"/>
              </a:defRPr>
            </a:lvl4pPr>
            <a:lvl5pPr marL="2057400" indent="-228600">
              <a:defRPr kumimoji="1" sz="24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9pPr>
          </a:lstStyle>
          <a:p>
            <a:pPr algn="ctr" defTabSz="844083">
              <a:spcBef>
                <a:spcPct val="50000"/>
              </a:spcBef>
            </a:pPr>
            <a:r>
              <a:rPr lang="ja-JP" altLang="en-US" sz="1292">
                <a:solidFill>
                  <a:srgbClr val="000000"/>
                </a:solidFill>
                <a:latin typeface="HG丸ｺﾞｼｯｸM-PRO" panose="020F0600000000000000" pitchFamily="50" charset="-128"/>
                <a:ea typeface="HG丸ｺﾞｼｯｸM-PRO" panose="020F0600000000000000" pitchFamily="50" charset="-128"/>
              </a:rPr>
              <a:t>Ａ－</a:t>
            </a:r>
            <a:r>
              <a:rPr lang="en-US" altLang="ja-JP" sz="1292">
                <a:solidFill>
                  <a:srgbClr val="000000"/>
                </a:solidFill>
                <a:latin typeface="HG丸ｺﾞｼｯｸM-PRO" panose="020F0600000000000000" pitchFamily="50" charset="-128"/>
                <a:ea typeface="HG丸ｺﾞｼｯｸM-PRO" panose="020F0600000000000000" pitchFamily="50" charset="-128"/>
              </a:rPr>
              <a:t>1</a:t>
            </a:r>
            <a:r>
              <a:rPr lang="ja-JP" altLang="en-US" sz="1292">
                <a:solidFill>
                  <a:srgbClr val="000000"/>
                </a:solidFill>
                <a:latin typeface="HG丸ｺﾞｼｯｸM-PRO" panose="020F0600000000000000" pitchFamily="50" charset="-128"/>
                <a:ea typeface="HG丸ｺﾞｼｯｸM-PRO" panose="020F0600000000000000" pitchFamily="50" charset="-128"/>
              </a:rPr>
              <a:t>　グループ</a:t>
            </a:r>
          </a:p>
        </p:txBody>
      </p:sp>
      <p:sp>
        <p:nvSpPr>
          <p:cNvPr id="12303" name="テキスト ボックス 15">
            <a:extLst>
              <a:ext uri="{FF2B5EF4-FFF2-40B4-BE49-F238E27FC236}">
                <a16:creationId xmlns:a16="http://schemas.microsoft.com/office/drawing/2014/main" id="{CB9A7794-655B-6941-92CB-2085D140ED0E}"/>
              </a:ext>
            </a:extLst>
          </p:cNvPr>
          <p:cNvSpPr txBox="1">
            <a:spLocks noChangeArrowheads="1"/>
          </p:cNvSpPr>
          <p:nvPr/>
        </p:nvSpPr>
        <p:spPr bwMode="auto">
          <a:xfrm>
            <a:off x="4728797" y="3470045"/>
            <a:ext cx="1661746" cy="291170"/>
          </a:xfrm>
          <a:prstGeom prst="rect">
            <a:avLst/>
          </a:prstGeom>
          <a:solidFill>
            <a:srgbClr val="CCFF66"/>
          </a:solidFill>
          <a:ln w="9525">
            <a:solidFill>
              <a:schemeClr val="tx1"/>
            </a:solidFill>
            <a:miter lim="800000"/>
            <a:headEnd/>
            <a:tailEnd/>
          </a:ln>
        </p:spPr>
        <p:txBody>
          <a:bodyPr anchor="ctr">
            <a:spAutoFit/>
          </a:bodyPr>
          <a:lstStyle>
            <a:lvl1pPr>
              <a:defRPr kumimoji="1" sz="2400">
                <a:solidFill>
                  <a:schemeClr val="tx1"/>
                </a:solidFill>
                <a:latin typeface="Times New Roman" panose="02020603050405020304" pitchFamily="18" charset="0"/>
                <a:ea typeface="ＭＳ Ｐゴシック" panose="020B0600070205080204" pitchFamily="50" charset="-128"/>
              </a:defRPr>
            </a:lvl1pPr>
            <a:lvl2pPr marL="742950" indent="-285750">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defRPr kumimoji="1" sz="2400">
                <a:solidFill>
                  <a:schemeClr val="tx1"/>
                </a:solidFill>
                <a:latin typeface="Times New Roman" panose="02020603050405020304" pitchFamily="18" charset="0"/>
                <a:ea typeface="ＭＳ Ｐゴシック" panose="020B0600070205080204" pitchFamily="50" charset="-128"/>
              </a:defRPr>
            </a:lvl4pPr>
            <a:lvl5pPr marL="2057400" indent="-228600">
              <a:defRPr kumimoji="1" sz="24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9pPr>
          </a:lstStyle>
          <a:p>
            <a:pPr algn="ctr" defTabSz="844083">
              <a:spcBef>
                <a:spcPct val="50000"/>
              </a:spcBef>
            </a:pPr>
            <a:r>
              <a:rPr lang="en-US" altLang="ja-JP" sz="1292">
                <a:solidFill>
                  <a:srgbClr val="000000"/>
                </a:solidFill>
                <a:latin typeface="HG丸ｺﾞｼｯｸM-PRO" panose="020F0600000000000000" pitchFamily="50" charset="-128"/>
                <a:ea typeface="HG丸ｺﾞｼｯｸM-PRO" panose="020F0600000000000000" pitchFamily="50" charset="-128"/>
              </a:rPr>
              <a:t>A</a:t>
            </a:r>
            <a:r>
              <a:rPr lang="ja-JP" altLang="en-US" sz="1292">
                <a:solidFill>
                  <a:srgbClr val="000000"/>
                </a:solidFill>
                <a:latin typeface="HG丸ｺﾞｼｯｸM-PRO" panose="020F0600000000000000" pitchFamily="50" charset="-128"/>
                <a:ea typeface="HG丸ｺﾞｼｯｸM-PRO" panose="020F0600000000000000" pitchFamily="50" charset="-128"/>
              </a:rPr>
              <a:t>－２　グループ</a:t>
            </a:r>
          </a:p>
        </p:txBody>
      </p:sp>
      <p:sp>
        <p:nvSpPr>
          <p:cNvPr id="12306" name="Text Box 51">
            <a:extLst>
              <a:ext uri="{FF2B5EF4-FFF2-40B4-BE49-F238E27FC236}">
                <a16:creationId xmlns:a16="http://schemas.microsoft.com/office/drawing/2014/main" id="{6C671A24-FD45-0413-724C-8F984310A13D}"/>
              </a:ext>
            </a:extLst>
          </p:cNvPr>
          <p:cNvSpPr txBox="1">
            <a:spLocks noChangeArrowheads="1"/>
          </p:cNvSpPr>
          <p:nvPr/>
        </p:nvSpPr>
        <p:spPr bwMode="auto">
          <a:xfrm>
            <a:off x="252047" y="486508"/>
            <a:ext cx="1661746" cy="348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6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9pPr>
          </a:lstStyle>
          <a:p>
            <a:pPr defTabSz="844083" eaLnBrk="1" hangingPunct="1">
              <a:spcBef>
                <a:spcPct val="50000"/>
              </a:spcBef>
              <a:buNone/>
            </a:pPr>
            <a:r>
              <a:rPr lang="ja-JP" altLang="en-US" sz="1662" dirty="0">
                <a:solidFill>
                  <a:srgbClr val="000000"/>
                </a:solidFill>
                <a:latin typeface="HG丸ｺﾞｼｯｸM-PRO" panose="020F0600000000000000" pitchFamily="50" charset="-128"/>
                <a:ea typeface="HG丸ｺﾞｼｯｸM-PRO" panose="020F0600000000000000" pitchFamily="50" charset="-128"/>
              </a:rPr>
              <a:t>５０４会議室</a:t>
            </a:r>
          </a:p>
        </p:txBody>
      </p:sp>
      <p:sp>
        <p:nvSpPr>
          <p:cNvPr id="12307" name="テキスト ボックス 11">
            <a:extLst>
              <a:ext uri="{FF2B5EF4-FFF2-40B4-BE49-F238E27FC236}">
                <a16:creationId xmlns:a16="http://schemas.microsoft.com/office/drawing/2014/main" id="{A5E4DF29-21BC-1A30-D35F-CF54590149E6}"/>
              </a:ext>
            </a:extLst>
          </p:cNvPr>
          <p:cNvSpPr txBox="1">
            <a:spLocks noChangeArrowheads="1"/>
          </p:cNvSpPr>
          <p:nvPr/>
        </p:nvSpPr>
        <p:spPr bwMode="auto">
          <a:xfrm>
            <a:off x="6457950" y="5443905"/>
            <a:ext cx="2518638"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2400">
                <a:solidFill>
                  <a:schemeClr val="tx1"/>
                </a:solidFill>
                <a:latin typeface="Times New Roman" panose="02020603050405020304" pitchFamily="18" charset="0"/>
                <a:ea typeface="ＭＳ Ｐゴシック" panose="020B0600070205080204" pitchFamily="50" charset="-128"/>
              </a:defRPr>
            </a:lvl1pPr>
            <a:lvl2pPr marL="742950" indent="-285750">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defRPr kumimoji="1" sz="2400">
                <a:solidFill>
                  <a:schemeClr val="tx1"/>
                </a:solidFill>
                <a:latin typeface="Times New Roman" panose="02020603050405020304" pitchFamily="18" charset="0"/>
                <a:ea typeface="ＭＳ Ｐゴシック" panose="020B0600070205080204" pitchFamily="50" charset="-128"/>
              </a:defRPr>
            </a:lvl4pPr>
            <a:lvl5pPr marL="2057400" indent="-228600">
              <a:defRPr kumimoji="1" sz="24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9pPr>
          </a:lstStyle>
          <a:p>
            <a:pPr defTabSz="844083">
              <a:spcBef>
                <a:spcPct val="50000"/>
              </a:spcBef>
            </a:pPr>
            <a:r>
              <a:rPr lang="ja-JP" altLang="en-US" sz="1400" b="0" dirty="0">
                <a:solidFill>
                  <a:srgbClr val="000000"/>
                </a:solidFill>
                <a:latin typeface="HG丸ｺﾞｼｯｸM-PRO" panose="020F0600000000000000" pitchFamily="50" charset="-128"/>
                <a:ea typeface="HG丸ｺﾞｼｯｸM-PRO" panose="020F0600000000000000" pitchFamily="50" charset="-128"/>
              </a:rPr>
              <a:t>サブアドバイザー</a:t>
            </a:r>
            <a:endParaRPr lang="en-US" altLang="ja-JP" sz="1400" b="0" dirty="0">
              <a:solidFill>
                <a:srgbClr val="000000"/>
              </a:solidFill>
              <a:latin typeface="HG丸ｺﾞｼｯｸM-PRO" panose="020F0600000000000000" pitchFamily="50" charset="-128"/>
              <a:ea typeface="HG丸ｺﾞｼｯｸM-PRO" panose="020F0600000000000000" pitchFamily="50" charset="-128"/>
            </a:endParaRPr>
          </a:p>
          <a:p>
            <a:pPr defTabSz="844083">
              <a:spcBef>
                <a:spcPct val="50000"/>
              </a:spcBef>
            </a:pPr>
            <a:r>
              <a:rPr lang="ja-JP" altLang="en-US" sz="1400" b="0" dirty="0">
                <a:solidFill>
                  <a:srgbClr val="000000"/>
                </a:solidFill>
                <a:latin typeface="HG丸ｺﾞｼｯｸM-PRO" panose="020F0600000000000000" pitchFamily="50" charset="-128"/>
                <a:ea typeface="HG丸ｺﾞｼｯｸM-PRO" panose="020F0600000000000000" pitchFamily="50" charset="-128"/>
              </a:rPr>
              <a:t>倉橋　理治（日本製鉄㈱）</a:t>
            </a:r>
            <a:r>
              <a:rPr lang="en-US" altLang="ja-JP" sz="1400" b="0" dirty="0">
                <a:solidFill>
                  <a:srgbClr val="000000"/>
                </a:solidFill>
                <a:latin typeface="HG丸ｺﾞｼｯｸM-PRO" panose="020F0600000000000000" pitchFamily="50" charset="-128"/>
                <a:ea typeface="HG丸ｺﾞｼｯｸM-PRO" panose="020F0600000000000000" pitchFamily="50" charset="-128"/>
              </a:rPr>
              <a:t/>
            </a:r>
            <a:br>
              <a:rPr lang="en-US" altLang="ja-JP" sz="1400" b="0" dirty="0">
                <a:solidFill>
                  <a:srgbClr val="000000"/>
                </a:solidFill>
                <a:latin typeface="HG丸ｺﾞｼｯｸM-PRO" panose="020F0600000000000000" pitchFamily="50" charset="-128"/>
                <a:ea typeface="HG丸ｺﾞｼｯｸM-PRO" panose="020F0600000000000000" pitchFamily="50" charset="-128"/>
              </a:rPr>
            </a:br>
            <a:r>
              <a:rPr lang="ja-JP" altLang="en-US" sz="1400" b="0" dirty="0">
                <a:solidFill>
                  <a:srgbClr val="000000"/>
                </a:solidFill>
                <a:latin typeface="HG丸ｺﾞｼｯｸM-PRO" panose="020F0600000000000000" pitchFamily="50" charset="-128"/>
                <a:ea typeface="HG丸ｺﾞｼｯｸM-PRO" panose="020F0600000000000000" pitchFamily="50" charset="-128"/>
              </a:rPr>
              <a:t>若山　和彦（トヨタ紡織㈱）</a:t>
            </a:r>
            <a:r>
              <a:rPr lang="en-US" altLang="ja-JP" sz="1400" b="0" dirty="0">
                <a:solidFill>
                  <a:srgbClr val="000000"/>
                </a:solidFill>
                <a:latin typeface="HG丸ｺﾞｼｯｸM-PRO" panose="020F0600000000000000" pitchFamily="50" charset="-128"/>
                <a:ea typeface="HG丸ｺﾞｼｯｸM-PRO" panose="020F0600000000000000" pitchFamily="50" charset="-128"/>
              </a:rPr>
              <a:t/>
            </a:r>
            <a:br>
              <a:rPr lang="en-US" altLang="ja-JP" sz="1400" b="0" dirty="0">
                <a:solidFill>
                  <a:srgbClr val="000000"/>
                </a:solidFill>
                <a:latin typeface="HG丸ｺﾞｼｯｸM-PRO" panose="020F0600000000000000" pitchFamily="50" charset="-128"/>
                <a:ea typeface="HG丸ｺﾞｼｯｸM-PRO" panose="020F0600000000000000" pitchFamily="50" charset="-128"/>
              </a:rPr>
            </a:br>
            <a:r>
              <a:rPr lang="ja-JP" altLang="en-US" sz="1400" b="0" dirty="0">
                <a:solidFill>
                  <a:srgbClr val="000000"/>
                </a:solidFill>
                <a:latin typeface="HG丸ｺﾞｼｯｸM-PRO" panose="020F0600000000000000" pitchFamily="50" charset="-128"/>
                <a:ea typeface="HG丸ｺﾞｼｯｸM-PRO" panose="020F0600000000000000" pitchFamily="50" charset="-128"/>
              </a:rPr>
              <a:t>横畑　正則（豊臣機工㈱）</a:t>
            </a:r>
            <a:endParaRPr lang="en-US" altLang="ja-JP" sz="1400" b="0" dirty="0">
              <a:solidFill>
                <a:srgbClr val="000000"/>
              </a:solidFill>
              <a:latin typeface="HG丸ｺﾞｼｯｸM-PRO" panose="020F0600000000000000" pitchFamily="50" charset="-128"/>
              <a:ea typeface="HG丸ｺﾞｼｯｸM-PRO" panose="020F0600000000000000" pitchFamily="50" charset="-128"/>
            </a:endParaRPr>
          </a:p>
        </p:txBody>
      </p:sp>
      <p:sp>
        <p:nvSpPr>
          <p:cNvPr id="12310" name="テキスト ボックス 1">
            <a:extLst>
              <a:ext uri="{FF2B5EF4-FFF2-40B4-BE49-F238E27FC236}">
                <a16:creationId xmlns:a16="http://schemas.microsoft.com/office/drawing/2014/main" id="{9DD56004-09D3-F4F1-01ED-9587D5E006E2}"/>
              </a:ext>
            </a:extLst>
          </p:cNvPr>
          <p:cNvSpPr txBox="1">
            <a:spLocks noChangeArrowheads="1"/>
          </p:cNvSpPr>
          <p:nvPr/>
        </p:nvSpPr>
        <p:spPr bwMode="auto">
          <a:xfrm>
            <a:off x="2099897" y="1434613"/>
            <a:ext cx="1994388" cy="877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Times New Roman" panose="02020603050405020304" pitchFamily="18" charset="0"/>
                <a:ea typeface="ＭＳ Ｐゴシック" panose="020B0600070205080204" pitchFamily="50" charset="-128"/>
              </a:defRPr>
            </a:lvl1pPr>
            <a:lvl2pPr marL="742950" indent="-285750">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defRPr kumimoji="1" sz="2400">
                <a:solidFill>
                  <a:schemeClr val="tx1"/>
                </a:solidFill>
                <a:latin typeface="Times New Roman" panose="02020603050405020304" pitchFamily="18" charset="0"/>
                <a:ea typeface="ＭＳ Ｐゴシック" panose="020B0600070205080204" pitchFamily="50" charset="-128"/>
              </a:defRPr>
            </a:lvl4pPr>
            <a:lvl5pPr marL="2057400" indent="-228600">
              <a:defRPr kumimoji="1" sz="24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9pPr>
          </a:lstStyle>
          <a:p>
            <a:pPr algn="ctr" defTabSz="844083">
              <a:spcBef>
                <a:spcPts val="554"/>
              </a:spcBef>
            </a:pPr>
            <a:r>
              <a:rPr lang="ja-JP" altLang="en-US" sz="1400" b="0" dirty="0">
                <a:solidFill>
                  <a:srgbClr val="000000"/>
                </a:solidFill>
                <a:latin typeface="HG丸ｺﾞｼｯｸM-PRO" panose="020F0600000000000000" pitchFamily="50" charset="-128"/>
                <a:ea typeface="HG丸ｺﾞｼｯｸM-PRO" panose="020F0600000000000000" pitchFamily="50" charset="-128"/>
              </a:rPr>
              <a:t>チーフアドバイザー</a:t>
            </a:r>
            <a:endParaRPr lang="en-US" altLang="ja-JP" sz="1400" b="0" dirty="0">
              <a:solidFill>
                <a:srgbClr val="000000"/>
              </a:solidFill>
              <a:latin typeface="HG丸ｺﾞｼｯｸM-PRO" panose="020F0600000000000000" pitchFamily="50" charset="-128"/>
              <a:ea typeface="HG丸ｺﾞｼｯｸM-PRO" panose="020F0600000000000000" pitchFamily="50" charset="-128"/>
            </a:endParaRPr>
          </a:p>
          <a:p>
            <a:pPr algn="ctr" defTabSz="844083">
              <a:spcBef>
                <a:spcPts val="554"/>
              </a:spcBef>
            </a:pPr>
            <a:r>
              <a:rPr lang="ja-JP" altLang="en-US" sz="1800" b="0" dirty="0">
                <a:solidFill>
                  <a:srgbClr val="000000"/>
                </a:solidFill>
                <a:latin typeface="HG丸ｺﾞｼｯｸM-PRO" panose="020F0600000000000000" pitchFamily="50" charset="-128"/>
                <a:ea typeface="HG丸ｺﾞｼｯｸM-PRO" panose="020F0600000000000000" pitchFamily="50" charset="-128"/>
              </a:rPr>
              <a:t>岩瀬　洋一</a:t>
            </a:r>
            <a:r>
              <a:rPr lang="en-US" altLang="ja-JP" sz="1400" b="0" dirty="0">
                <a:solidFill>
                  <a:srgbClr val="000000"/>
                </a:solidFill>
                <a:latin typeface="HG丸ｺﾞｼｯｸM-PRO" panose="020F0600000000000000" pitchFamily="50" charset="-128"/>
                <a:ea typeface="HG丸ｺﾞｼｯｸM-PRO" panose="020F0600000000000000" pitchFamily="50" charset="-128"/>
              </a:rPr>
              <a:t/>
            </a:r>
            <a:br>
              <a:rPr lang="en-US" altLang="ja-JP" sz="1400" b="0" dirty="0">
                <a:solidFill>
                  <a:srgbClr val="000000"/>
                </a:solidFill>
                <a:latin typeface="HG丸ｺﾞｼｯｸM-PRO" panose="020F0600000000000000" pitchFamily="50" charset="-128"/>
                <a:ea typeface="HG丸ｺﾞｼｯｸM-PRO" panose="020F0600000000000000" pitchFamily="50" charset="-128"/>
              </a:rPr>
            </a:br>
            <a:r>
              <a:rPr lang="ja-JP" altLang="en-US" sz="1400" b="0" dirty="0">
                <a:solidFill>
                  <a:srgbClr val="000000"/>
                </a:solidFill>
                <a:latin typeface="HG丸ｺﾞｼｯｸM-PRO" panose="020F0600000000000000" pitchFamily="50" charset="-128"/>
                <a:ea typeface="HG丸ｺﾞｼｯｸM-PRO" panose="020F0600000000000000" pitchFamily="50" charset="-128"/>
              </a:rPr>
              <a:t>（㈱アイシン）</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 Box 2"/>
          <p:cNvSpPr txBox="1">
            <a:spLocks noChangeArrowheads="1"/>
          </p:cNvSpPr>
          <p:nvPr/>
        </p:nvSpPr>
        <p:spPr bwMode="auto">
          <a:xfrm>
            <a:off x="0" y="836613"/>
            <a:ext cx="9828213" cy="243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lnSpc>
                <a:spcPct val="85000"/>
              </a:lnSpc>
              <a:spcBef>
                <a:spcPct val="50000"/>
              </a:spcBef>
              <a:buFontTx/>
              <a:buNone/>
            </a:pPr>
            <a:r>
              <a:rPr lang="ja-JP" altLang="en-US" sz="2000">
                <a:solidFill>
                  <a:srgbClr val="0000FF"/>
                </a:solidFill>
                <a:latin typeface="Times New Roman" panose="02020603050405020304" pitchFamily="18" charset="0"/>
                <a:ea typeface="HG丸ｺﾞｼｯｸM-PRO" panose="020F0600000000000000" pitchFamily="50" charset="-128"/>
              </a:rPr>
              <a:t>（１）ねらい</a:t>
            </a:r>
          </a:p>
          <a:p>
            <a:pPr eaLnBrk="1" hangingPunct="1">
              <a:lnSpc>
                <a:spcPct val="85000"/>
              </a:lnSpc>
              <a:spcBef>
                <a:spcPct val="50000"/>
              </a:spcBef>
              <a:buFontTx/>
              <a:buNone/>
            </a:pPr>
            <a:r>
              <a:rPr lang="ja-JP" altLang="en-US" sz="2000">
                <a:ea typeface="HG丸ｺﾞｼｯｸM-PRO" panose="020F0600000000000000" pitchFamily="50" charset="-128"/>
              </a:rPr>
              <a:t> ＱＣサークルリーダーになって間もない方、間もなくＱＣサークルリーダー</a:t>
            </a:r>
            <a:endParaRPr lang="en-US" altLang="ja-JP" sz="2000">
              <a:ea typeface="HG丸ｺﾞｼｯｸM-PRO" panose="020F0600000000000000" pitchFamily="50" charset="-128"/>
            </a:endParaRPr>
          </a:p>
          <a:p>
            <a:pPr eaLnBrk="1" hangingPunct="1">
              <a:lnSpc>
                <a:spcPct val="85000"/>
              </a:lnSpc>
              <a:spcBef>
                <a:spcPct val="50000"/>
              </a:spcBef>
              <a:buFontTx/>
              <a:buNone/>
            </a:pPr>
            <a:r>
              <a:rPr lang="ja-JP" altLang="en-US" sz="2000">
                <a:ea typeface="HG丸ｺﾞｼｯｸM-PRO" panose="020F0600000000000000" pitchFamily="50" charset="-128"/>
              </a:rPr>
              <a:t> になる方々を対象に、「講話」および「体験学習」を通じて、問題解決や</a:t>
            </a:r>
          </a:p>
          <a:p>
            <a:pPr eaLnBrk="1" hangingPunct="1">
              <a:lnSpc>
                <a:spcPct val="85000"/>
              </a:lnSpc>
              <a:spcBef>
                <a:spcPct val="50000"/>
              </a:spcBef>
              <a:buFontTx/>
              <a:buNone/>
            </a:pPr>
            <a:r>
              <a:rPr lang="ja-JP" altLang="en-US" sz="2000">
                <a:ea typeface="HG丸ｺﾞｼｯｸM-PRO" panose="020F0600000000000000" pitchFamily="50" charset="-128"/>
              </a:rPr>
              <a:t> 課題達成の手順、ＱＣサークル活動の基本を学び、日頃困っている</a:t>
            </a:r>
            <a:endParaRPr lang="en-US" altLang="ja-JP" sz="2000">
              <a:ea typeface="HG丸ｺﾞｼｯｸM-PRO" panose="020F0600000000000000" pitchFamily="50" charset="-128"/>
            </a:endParaRPr>
          </a:p>
          <a:p>
            <a:pPr eaLnBrk="1" hangingPunct="1">
              <a:lnSpc>
                <a:spcPct val="85000"/>
              </a:lnSpc>
              <a:spcBef>
                <a:spcPct val="50000"/>
              </a:spcBef>
              <a:buFontTx/>
              <a:buNone/>
            </a:pPr>
            <a:r>
              <a:rPr lang="ja-JP" altLang="en-US" sz="2000">
                <a:ea typeface="HG丸ｺﾞｼｯｸM-PRO" panose="020F0600000000000000" pitchFamily="50" charset="-128"/>
              </a:rPr>
              <a:t> ことについて他社の同じような立場の人達との討議や体験学習を通して、</a:t>
            </a:r>
            <a:endParaRPr lang="en-US" altLang="ja-JP" sz="2000">
              <a:ea typeface="HG丸ｺﾞｼｯｸM-PRO" panose="020F0600000000000000" pitchFamily="50" charset="-128"/>
            </a:endParaRPr>
          </a:p>
          <a:p>
            <a:pPr eaLnBrk="1" hangingPunct="1">
              <a:lnSpc>
                <a:spcPct val="85000"/>
              </a:lnSpc>
              <a:spcBef>
                <a:spcPct val="50000"/>
              </a:spcBef>
              <a:buFontTx/>
              <a:buNone/>
            </a:pPr>
            <a:r>
              <a:rPr lang="ja-JP" altLang="en-US" sz="2000">
                <a:ea typeface="HG丸ｺﾞｼｯｸM-PRO" panose="020F0600000000000000" pitchFamily="50" charset="-128"/>
              </a:rPr>
              <a:t> 解決策やそれにつがる情報・ヒントを見出すことをねらいとしています。</a:t>
            </a:r>
            <a:endParaRPr lang="ja-JP" altLang="en-US" sz="2000">
              <a:latin typeface="Times New Roman" panose="02020603050405020304" pitchFamily="18" charset="0"/>
              <a:ea typeface="HG丸ｺﾞｼｯｸM-PRO" panose="020F0600000000000000" pitchFamily="50" charset="-128"/>
            </a:endParaRPr>
          </a:p>
        </p:txBody>
      </p:sp>
      <p:sp>
        <p:nvSpPr>
          <p:cNvPr id="28675" name="Text Box 3"/>
          <p:cNvSpPr txBox="1">
            <a:spLocks noChangeArrowheads="1"/>
          </p:cNvSpPr>
          <p:nvPr/>
        </p:nvSpPr>
        <p:spPr bwMode="auto">
          <a:xfrm>
            <a:off x="1758950" y="115888"/>
            <a:ext cx="5414963" cy="531812"/>
          </a:xfrm>
          <a:prstGeom prst="rect">
            <a:avLst/>
          </a:prstGeom>
          <a:solidFill>
            <a:srgbClr val="CCFF66"/>
          </a:solidFill>
          <a:ln w="12700">
            <a:solidFill>
              <a:srgbClr val="3399FF"/>
            </a:solidFill>
            <a:miter lim="800000"/>
            <a:headEnd type="none" w="sm" len="sm"/>
            <a:tailEnd type="none" w="sm" len="sm"/>
          </a:ln>
          <a:effectLst>
            <a:outerShdw dist="107763" dir="2700000" algn="ctr" rotWithShape="0">
              <a:schemeClr val="bg2"/>
            </a:outerShdw>
          </a:effec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50000"/>
              </a:spcBef>
              <a:buFontTx/>
              <a:buNone/>
            </a:pPr>
            <a:r>
              <a:rPr lang="ja-JP" altLang="en-US" sz="2800">
                <a:latin typeface="Times New Roman" panose="02020603050405020304" pitchFamily="18" charset="0"/>
                <a:ea typeface="HG丸ｺﾞｼｯｸM-PRO" panose="020F0600000000000000" pitchFamily="50" charset="-128"/>
              </a:rPr>
              <a:t>研修会のねらいと心構え</a:t>
            </a:r>
          </a:p>
        </p:txBody>
      </p:sp>
      <p:sp>
        <p:nvSpPr>
          <p:cNvPr id="28676" name="Text Box 4"/>
          <p:cNvSpPr txBox="1">
            <a:spLocks noChangeArrowheads="1"/>
          </p:cNvSpPr>
          <p:nvPr/>
        </p:nvSpPr>
        <p:spPr bwMode="auto">
          <a:xfrm>
            <a:off x="-36513" y="3324225"/>
            <a:ext cx="9793288"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lnSpc>
                <a:spcPct val="85000"/>
              </a:lnSpc>
              <a:spcBef>
                <a:spcPct val="50000"/>
              </a:spcBef>
              <a:buFont typeface="Arial" panose="020B0604020202020204" pitchFamily="34" charset="0"/>
              <a:buNone/>
            </a:pPr>
            <a:r>
              <a:rPr lang="ja-JP" altLang="en-US" sz="2000">
                <a:solidFill>
                  <a:srgbClr val="0000FF"/>
                </a:solidFill>
                <a:latin typeface="Times New Roman" panose="02020603050405020304" pitchFamily="18" charset="0"/>
                <a:ea typeface="HG丸ｺﾞｼｯｸM-PRO" panose="020F0600000000000000" pitchFamily="50" charset="-128"/>
              </a:rPr>
              <a:t>（２）心構え</a:t>
            </a:r>
          </a:p>
          <a:p>
            <a:pPr eaLnBrk="1" hangingPunct="1">
              <a:spcBef>
                <a:spcPct val="50000"/>
              </a:spcBef>
              <a:buFontTx/>
              <a:buNone/>
            </a:pPr>
            <a:r>
              <a:rPr lang="ja-JP" altLang="en-US" sz="2000">
                <a:latin typeface="Times New Roman" panose="02020603050405020304" pitchFamily="18" charset="0"/>
                <a:ea typeface="HG丸ｺﾞｼｯｸM-PRO" panose="020F0600000000000000" pitchFamily="50" charset="-128"/>
              </a:rPr>
              <a:t>  研修中は前向きに考えて</a:t>
            </a:r>
            <a:r>
              <a:rPr lang="en-US" altLang="ja-JP" sz="2000">
                <a:latin typeface="Times New Roman" panose="02020603050405020304" pitchFamily="18" charset="0"/>
                <a:ea typeface="HG丸ｺﾞｼｯｸM-PRO" panose="020F0600000000000000" pitchFamily="50" charset="-128"/>
              </a:rPr>
              <a:t>｢</a:t>
            </a:r>
            <a:r>
              <a:rPr lang="ja-JP" altLang="en-US" sz="2000">
                <a:latin typeface="Times New Roman" panose="02020603050405020304" pitchFamily="18" charset="0"/>
                <a:ea typeface="HG丸ｺﾞｼｯｸM-PRO" panose="020F0600000000000000" pitchFamily="50" charset="-128"/>
              </a:rPr>
              <a:t>自ら進んで職場に持って帰れるものを見つけよう！</a:t>
            </a:r>
            <a:r>
              <a:rPr lang="en-US" altLang="ja-JP" sz="2000">
                <a:latin typeface="Times New Roman" panose="02020603050405020304" pitchFamily="18" charset="0"/>
                <a:ea typeface="HG丸ｺﾞｼｯｸM-PRO" panose="020F0600000000000000" pitchFamily="50" charset="-128"/>
              </a:rPr>
              <a:t>｣</a:t>
            </a:r>
          </a:p>
          <a:p>
            <a:pPr eaLnBrk="1" hangingPunct="1">
              <a:spcBef>
                <a:spcPct val="50000"/>
              </a:spcBef>
              <a:buFontTx/>
              <a:buNone/>
            </a:pPr>
            <a:r>
              <a:rPr lang="ja-JP" altLang="en-US" sz="2000">
                <a:latin typeface="Times New Roman" panose="02020603050405020304" pitchFamily="18" charset="0"/>
                <a:ea typeface="HG丸ｺﾞｼｯｸM-PRO" panose="020F0600000000000000" pitchFamily="50" charset="-128"/>
              </a:rPr>
              <a:t> という心構えで研修していただくようお願いします。</a:t>
            </a:r>
          </a:p>
          <a:p>
            <a:pPr eaLnBrk="1" hangingPunct="1">
              <a:spcBef>
                <a:spcPct val="50000"/>
              </a:spcBef>
              <a:buFontTx/>
              <a:buNone/>
            </a:pPr>
            <a:r>
              <a:rPr lang="ja-JP" altLang="en-US" sz="2000">
                <a:latin typeface="Times New Roman" panose="02020603050405020304" pitchFamily="18" charset="0"/>
                <a:ea typeface="HG丸ｺﾞｼｯｸM-PRO" panose="020F0600000000000000" pitchFamily="50" charset="-128"/>
              </a:rPr>
              <a:t>　　　</a:t>
            </a:r>
            <a:r>
              <a:rPr lang="ja-JP" altLang="en-US" sz="2000">
                <a:solidFill>
                  <a:srgbClr val="0000FF"/>
                </a:solidFill>
                <a:latin typeface="Times New Roman" panose="02020603050405020304" pitchFamily="18" charset="0"/>
                <a:ea typeface="HG丸ｺﾞｼｯｸM-PRO" panose="020F0600000000000000" pitchFamily="50" charset="-128"/>
              </a:rPr>
              <a:t>①進んで「新しい行動」を試してみる。</a:t>
            </a:r>
          </a:p>
          <a:p>
            <a:pPr eaLnBrk="1" hangingPunct="1">
              <a:spcBef>
                <a:spcPct val="50000"/>
              </a:spcBef>
              <a:buFontTx/>
              <a:buNone/>
            </a:pPr>
            <a:r>
              <a:rPr lang="ja-JP" altLang="en-US" sz="2000">
                <a:solidFill>
                  <a:srgbClr val="0000FF"/>
                </a:solidFill>
                <a:latin typeface="Times New Roman" panose="02020603050405020304" pitchFamily="18" charset="0"/>
                <a:ea typeface="HG丸ｺﾞｼｯｸM-PRO" panose="020F0600000000000000" pitchFamily="50" charset="-128"/>
              </a:rPr>
              <a:t>　　　②「開放的なコミュニケーション」を心掛ける。</a:t>
            </a:r>
          </a:p>
          <a:p>
            <a:pPr eaLnBrk="1" hangingPunct="1">
              <a:spcBef>
                <a:spcPct val="50000"/>
              </a:spcBef>
              <a:buFontTx/>
              <a:buNone/>
            </a:pPr>
            <a:r>
              <a:rPr lang="ja-JP" altLang="en-US" sz="2000">
                <a:solidFill>
                  <a:srgbClr val="0000FF"/>
                </a:solidFill>
                <a:latin typeface="Times New Roman" panose="02020603050405020304" pitchFamily="18" charset="0"/>
                <a:ea typeface="HG丸ｺﾞｼｯｸM-PRO" panose="020F0600000000000000" pitchFamily="50" charset="-128"/>
              </a:rPr>
              <a:t>　　　③「気付いたこと」を討議に活かす。</a:t>
            </a:r>
          </a:p>
          <a:p>
            <a:pPr eaLnBrk="1" hangingPunct="1">
              <a:spcBef>
                <a:spcPct val="50000"/>
              </a:spcBef>
              <a:buFontTx/>
              <a:buNone/>
            </a:pPr>
            <a:r>
              <a:rPr lang="ja-JP" altLang="en-US" sz="2000">
                <a:solidFill>
                  <a:srgbClr val="0000FF"/>
                </a:solidFill>
                <a:latin typeface="Times New Roman" panose="02020603050405020304" pitchFamily="18" charset="0"/>
                <a:ea typeface="HG丸ｺﾞｼｯｸM-PRO" panose="020F0600000000000000" pitchFamily="50" charset="-128"/>
              </a:rPr>
              <a:t>　　　④せっかちな「価値判断」を控える。</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正方形/長方形 6"/>
          <p:cNvSpPr>
            <a:spLocks noChangeArrowheads="1"/>
          </p:cNvSpPr>
          <p:nvPr/>
        </p:nvSpPr>
        <p:spPr bwMode="auto">
          <a:xfrm>
            <a:off x="212725" y="836613"/>
            <a:ext cx="8959850" cy="4978400"/>
          </a:xfrm>
          <a:prstGeom prst="rect">
            <a:avLst/>
          </a:prstGeom>
          <a:noFill/>
          <a:ln>
            <a:noFill/>
          </a:ln>
        </p:spPr>
        <p:txBody>
          <a:bodyPr>
            <a:spAutoFit/>
          </a:bodyPr>
          <a:lstStyle>
            <a:lvl1pPr>
              <a:defRPr kumimoji="1" sz="2400">
                <a:solidFill>
                  <a:schemeClr val="tx1"/>
                </a:solidFill>
                <a:latin typeface="Times New Roman" panose="02020603050405020304" pitchFamily="18" charset="0"/>
                <a:ea typeface="ＭＳ Ｐゴシック" panose="020B0600070205080204" pitchFamily="50" charset="-128"/>
              </a:defRPr>
            </a:lvl1pPr>
            <a:lvl2pPr marL="742950" indent="-285750">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defRPr kumimoji="1" sz="2400">
                <a:solidFill>
                  <a:schemeClr val="tx1"/>
                </a:solidFill>
                <a:latin typeface="Times New Roman" panose="02020603050405020304" pitchFamily="18" charset="0"/>
                <a:ea typeface="ＭＳ Ｐゴシック" panose="020B0600070205080204" pitchFamily="50" charset="-128"/>
              </a:defRPr>
            </a:lvl4pPr>
            <a:lvl5pPr marL="2057400" indent="-228600">
              <a:defRPr kumimoji="1" sz="24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9pPr>
          </a:lstStyle>
          <a:p>
            <a:pPr>
              <a:defRPr/>
            </a:pPr>
            <a:r>
              <a:rPr lang="ja-JP" altLang="en-US" sz="2215" dirty="0">
                <a:solidFill>
                  <a:srgbClr val="0000FF"/>
                </a:solidFill>
                <a:latin typeface="HG丸ｺﾞｼｯｸM-PRO" panose="020F0600000000000000" pitchFamily="50" charset="-128"/>
                <a:ea typeface="HG丸ｺﾞｼｯｸM-PRO" panose="020F0600000000000000" pitchFamily="50" charset="-128"/>
              </a:rPr>
              <a:t>（</a:t>
            </a:r>
            <a:r>
              <a:rPr lang="en-US" altLang="ja-JP" sz="2215" dirty="0">
                <a:solidFill>
                  <a:srgbClr val="0000FF"/>
                </a:solidFill>
                <a:latin typeface="HG丸ｺﾞｼｯｸM-PRO" panose="020F0600000000000000" pitchFamily="50" charset="-128"/>
                <a:ea typeface="HG丸ｺﾞｼｯｸM-PRO" panose="020F0600000000000000" pitchFamily="50" charset="-128"/>
              </a:rPr>
              <a:t>3</a:t>
            </a:r>
            <a:r>
              <a:rPr lang="ja-JP" altLang="en-US" sz="2215" dirty="0">
                <a:solidFill>
                  <a:srgbClr val="0000FF"/>
                </a:solidFill>
                <a:latin typeface="HG丸ｺﾞｼｯｸM-PRO" panose="020F0600000000000000" pitchFamily="50" charset="-128"/>
                <a:ea typeface="HG丸ｺﾞｼｯｸM-PRO" panose="020F0600000000000000" pitchFamily="50" charset="-128"/>
              </a:rPr>
              <a:t>）グループ意思決定の際の注意事項</a:t>
            </a:r>
            <a:endParaRPr lang="en-US" altLang="ja-JP" sz="2215" dirty="0">
              <a:solidFill>
                <a:srgbClr val="0000FF"/>
              </a:solidFill>
              <a:latin typeface="HG丸ｺﾞｼｯｸM-PRO" panose="020F0600000000000000" pitchFamily="50" charset="-128"/>
              <a:ea typeface="HG丸ｺﾞｼｯｸM-PRO" panose="020F0600000000000000" pitchFamily="50" charset="-128"/>
            </a:endParaRPr>
          </a:p>
          <a:p>
            <a:pPr>
              <a:defRPr/>
            </a:pPr>
            <a:endParaRPr lang="en-US" altLang="ja-JP" sz="1846" dirty="0">
              <a:solidFill>
                <a:srgbClr val="0000FF"/>
              </a:solidFill>
              <a:latin typeface="HG丸ｺﾞｼｯｸM-PRO" panose="020F0600000000000000" pitchFamily="50" charset="-128"/>
              <a:ea typeface="HG丸ｺﾞｼｯｸM-PRO" panose="020F0600000000000000" pitchFamily="50" charset="-128"/>
            </a:endParaRPr>
          </a:p>
          <a:p>
            <a:pPr>
              <a:defRPr/>
            </a:pPr>
            <a:endParaRPr lang="ja-JP" altLang="en-US" sz="1846" dirty="0">
              <a:latin typeface="HG丸ｺﾞｼｯｸM-PRO" panose="020F0600000000000000" pitchFamily="50" charset="-128"/>
              <a:ea typeface="HG丸ｺﾞｼｯｸM-PRO" panose="020F0600000000000000" pitchFamily="50" charset="-128"/>
            </a:endParaRPr>
          </a:p>
          <a:p>
            <a:pPr>
              <a:defRPr/>
            </a:pPr>
            <a:r>
              <a:rPr lang="ja-JP" altLang="en-US" sz="1846" dirty="0">
                <a:latin typeface="HG丸ｺﾞｼｯｸM-PRO" panose="020F0600000000000000" pitchFamily="50" charset="-128"/>
                <a:ea typeface="HG丸ｺﾞｼｯｸM-PRO" panose="020F0600000000000000" pitchFamily="50" charset="-128"/>
              </a:rPr>
              <a:t>①結論・方向づけは原則として、全員一致で決定すること。 </a:t>
            </a:r>
            <a:endParaRPr lang="en-US" altLang="ja-JP" sz="1846" dirty="0">
              <a:latin typeface="HG丸ｺﾞｼｯｸM-PRO" panose="020F0600000000000000" pitchFamily="50" charset="-128"/>
              <a:ea typeface="HG丸ｺﾞｼｯｸM-PRO" panose="020F0600000000000000" pitchFamily="50" charset="-128"/>
            </a:endParaRPr>
          </a:p>
          <a:p>
            <a:pPr>
              <a:defRPr/>
            </a:pPr>
            <a:r>
              <a:rPr lang="ja-JP" altLang="en-US" sz="1846" dirty="0">
                <a:latin typeface="HG丸ｺﾞｼｯｸM-PRO" panose="020F0600000000000000" pitchFamily="50" charset="-128"/>
                <a:ea typeface="HG丸ｺﾞｼｯｸM-PRO" panose="020F0600000000000000" pitchFamily="50" charset="-128"/>
              </a:rPr>
              <a:t>　１人でも賛成できない人がいたらグループとして充分議論を尽くしてください。</a:t>
            </a:r>
            <a:endParaRPr lang="en-US" altLang="ja-JP" sz="1846" dirty="0">
              <a:latin typeface="HG丸ｺﾞｼｯｸM-PRO" panose="020F0600000000000000" pitchFamily="50" charset="-128"/>
              <a:ea typeface="HG丸ｺﾞｼｯｸM-PRO" panose="020F0600000000000000" pitchFamily="50" charset="-128"/>
            </a:endParaRPr>
          </a:p>
          <a:p>
            <a:pPr>
              <a:defRPr/>
            </a:pPr>
            <a:endParaRPr lang="ja-JP" altLang="en-US" sz="1846" dirty="0">
              <a:latin typeface="HG丸ｺﾞｼｯｸM-PRO" panose="020F0600000000000000" pitchFamily="50" charset="-128"/>
              <a:ea typeface="HG丸ｺﾞｼｯｸM-PRO" panose="020F0600000000000000" pitchFamily="50" charset="-128"/>
            </a:endParaRPr>
          </a:p>
          <a:p>
            <a:pPr>
              <a:defRPr/>
            </a:pPr>
            <a:r>
              <a:rPr lang="ja-JP" altLang="en-US" sz="1846" dirty="0">
                <a:latin typeface="HG丸ｺﾞｼｯｸM-PRO" panose="020F0600000000000000" pitchFamily="50" charset="-128"/>
                <a:ea typeface="HG丸ｺﾞｼｯｸM-PRO" panose="020F0600000000000000" pitchFamily="50" charset="-128"/>
              </a:rPr>
              <a:t>②論争を避けるための理由だけで、容易な妥協をして、</a:t>
            </a:r>
            <a:endParaRPr lang="en-US" altLang="ja-JP" sz="1846" dirty="0">
              <a:latin typeface="HG丸ｺﾞｼｯｸM-PRO" panose="020F0600000000000000" pitchFamily="50" charset="-128"/>
              <a:ea typeface="HG丸ｺﾞｼｯｸM-PRO" panose="020F0600000000000000" pitchFamily="50" charset="-128"/>
            </a:endParaRPr>
          </a:p>
          <a:p>
            <a:pPr>
              <a:defRPr/>
            </a:pPr>
            <a:r>
              <a:rPr lang="ja-JP" altLang="en-US" sz="1846" dirty="0">
                <a:latin typeface="HG丸ｺﾞｼｯｸM-PRO" panose="020F0600000000000000" pitchFamily="50" charset="-128"/>
                <a:ea typeface="HG丸ｺﾞｼｯｸM-PRO" panose="020F0600000000000000" pitchFamily="50" charset="-128"/>
              </a:rPr>
              <a:t>　自分の答えを変更してはいけません。</a:t>
            </a:r>
          </a:p>
          <a:p>
            <a:pPr>
              <a:defRPr/>
            </a:pPr>
            <a:r>
              <a:rPr lang="ja-JP" altLang="en-US" sz="1846" dirty="0">
                <a:latin typeface="HG丸ｺﾞｼｯｸM-PRO" panose="020F0600000000000000" pitchFamily="50" charset="-128"/>
                <a:ea typeface="HG丸ｺﾞｼｯｸM-PRO" panose="020F0600000000000000" pitchFamily="50" charset="-128"/>
              </a:rPr>
              <a:t>　　（何らかの納得のいく理由があったら自分の答えを変えましょう）</a:t>
            </a:r>
            <a:endParaRPr lang="en-US" altLang="ja-JP" sz="1846" dirty="0">
              <a:latin typeface="HG丸ｺﾞｼｯｸM-PRO" panose="020F0600000000000000" pitchFamily="50" charset="-128"/>
              <a:ea typeface="HG丸ｺﾞｼｯｸM-PRO" panose="020F0600000000000000" pitchFamily="50" charset="-128"/>
            </a:endParaRPr>
          </a:p>
          <a:p>
            <a:pPr>
              <a:defRPr/>
            </a:pPr>
            <a:endParaRPr lang="ja-JP" altLang="en-US" sz="1846" dirty="0">
              <a:latin typeface="HG丸ｺﾞｼｯｸM-PRO" panose="020F0600000000000000" pitchFamily="50" charset="-128"/>
              <a:ea typeface="HG丸ｺﾞｼｯｸM-PRO" panose="020F0600000000000000" pitchFamily="50" charset="-128"/>
            </a:endParaRPr>
          </a:p>
          <a:p>
            <a:pPr>
              <a:defRPr/>
            </a:pPr>
            <a:r>
              <a:rPr lang="ja-JP" altLang="en-US" sz="1846" dirty="0">
                <a:latin typeface="HG丸ｺﾞｼｯｸM-PRO" panose="020F0600000000000000" pitchFamily="50" charset="-128"/>
                <a:ea typeface="HG丸ｺﾞｼｯｸM-PRO" panose="020F0600000000000000" pitchFamily="50" charset="-128"/>
              </a:rPr>
              <a:t>③前に譲ったのだから今度は譲れ、というような取り引きをしてはいけません。</a:t>
            </a:r>
            <a:endParaRPr lang="en-US" altLang="ja-JP" sz="1846" dirty="0">
              <a:latin typeface="HG丸ｺﾞｼｯｸM-PRO" panose="020F0600000000000000" pitchFamily="50" charset="-128"/>
              <a:ea typeface="HG丸ｺﾞｼｯｸM-PRO" panose="020F0600000000000000" pitchFamily="50" charset="-128"/>
            </a:endParaRPr>
          </a:p>
          <a:p>
            <a:pPr>
              <a:defRPr/>
            </a:pPr>
            <a:endParaRPr lang="ja-JP" altLang="en-US" sz="1846" dirty="0">
              <a:latin typeface="HG丸ｺﾞｼｯｸM-PRO" panose="020F0600000000000000" pitchFamily="50" charset="-128"/>
              <a:ea typeface="HG丸ｺﾞｼｯｸM-PRO" panose="020F0600000000000000" pitchFamily="50" charset="-128"/>
            </a:endParaRPr>
          </a:p>
          <a:p>
            <a:pPr>
              <a:defRPr/>
            </a:pPr>
            <a:r>
              <a:rPr lang="ja-JP" altLang="en-US" sz="1846" dirty="0">
                <a:latin typeface="HG丸ｺﾞｼｯｸM-PRO" panose="020F0600000000000000" pitchFamily="50" charset="-128"/>
                <a:ea typeface="HG丸ｺﾞｼｯｸM-PRO" panose="020F0600000000000000" pitchFamily="50" charset="-128"/>
              </a:rPr>
              <a:t>④少数意見はグループにとって、決定する障害ではなく、</a:t>
            </a:r>
            <a:endParaRPr lang="en-US" altLang="ja-JP" sz="1846" dirty="0">
              <a:latin typeface="HG丸ｺﾞｼｯｸM-PRO" panose="020F0600000000000000" pitchFamily="50" charset="-128"/>
              <a:ea typeface="HG丸ｺﾞｼｯｸM-PRO" panose="020F0600000000000000" pitchFamily="50" charset="-128"/>
            </a:endParaRPr>
          </a:p>
          <a:p>
            <a:pPr>
              <a:defRPr/>
            </a:pPr>
            <a:r>
              <a:rPr lang="ja-JP" altLang="en-US" sz="1846" dirty="0">
                <a:latin typeface="HG丸ｺﾞｼｯｸM-PRO" panose="020F0600000000000000" pitchFamily="50" charset="-128"/>
                <a:ea typeface="HG丸ｺﾞｼｯｸM-PRO" panose="020F0600000000000000" pitchFamily="50" charset="-128"/>
              </a:rPr>
              <a:t>　むしろ他のメンバーが気づかなかった観点を教えてくれている、</a:t>
            </a:r>
            <a:endParaRPr lang="en-US" altLang="ja-JP" sz="1846" dirty="0">
              <a:latin typeface="HG丸ｺﾞｼｯｸM-PRO" panose="020F0600000000000000" pitchFamily="50" charset="-128"/>
              <a:ea typeface="HG丸ｺﾞｼｯｸM-PRO" panose="020F0600000000000000" pitchFamily="50" charset="-128"/>
            </a:endParaRPr>
          </a:p>
          <a:p>
            <a:pPr>
              <a:defRPr/>
            </a:pPr>
            <a:r>
              <a:rPr lang="ja-JP" altLang="en-US" sz="1846" dirty="0">
                <a:latin typeface="HG丸ｺﾞｼｯｸM-PRO" panose="020F0600000000000000" pitchFamily="50" charset="-128"/>
                <a:ea typeface="HG丸ｺﾞｼｯｸM-PRO" panose="020F0600000000000000" pitchFamily="50" charset="-128"/>
              </a:rPr>
              <a:t>　というように少数意見も大切に扱ってください。</a:t>
            </a:r>
            <a:endParaRPr lang="en-US" altLang="ja-JP" sz="1846" dirty="0">
              <a:latin typeface="HG丸ｺﾞｼｯｸM-PRO" panose="020F0600000000000000" pitchFamily="50" charset="-128"/>
              <a:ea typeface="HG丸ｺﾞｼｯｸM-PRO" panose="020F0600000000000000" pitchFamily="50" charset="-128"/>
            </a:endParaRPr>
          </a:p>
          <a:p>
            <a:pPr>
              <a:defRPr/>
            </a:pPr>
            <a:endParaRPr lang="ja-JP" altLang="en-US" sz="1846" dirty="0">
              <a:latin typeface="HG丸ｺﾞｼｯｸM-PRO" panose="020F0600000000000000" pitchFamily="50" charset="-128"/>
              <a:ea typeface="HG丸ｺﾞｼｯｸM-PRO" panose="020F0600000000000000" pitchFamily="50" charset="-128"/>
            </a:endParaRPr>
          </a:p>
          <a:p>
            <a:pPr>
              <a:defRPr/>
            </a:pPr>
            <a:r>
              <a:rPr lang="ja-JP" altLang="en-US" sz="1846" dirty="0">
                <a:latin typeface="HG丸ｺﾞｼｯｸM-PRO" panose="020F0600000000000000" pitchFamily="50" charset="-128"/>
                <a:ea typeface="HG丸ｺﾞｼｯｸM-PRO" panose="020F0600000000000000" pitchFamily="50" charset="-128"/>
              </a:rPr>
              <a:t>⑤ 各個人の考え方、実情を十分に理解し、学ぶことに心掛けてください。</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3"/>
          <p:cNvSpPr>
            <a:spLocks noChangeArrowheads="1"/>
          </p:cNvSpPr>
          <p:nvPr/>
        </p:nvSpPr>
        <p:spPr bwMode="auto">
          <a:xfrm>
            <a:off x="-215900" y="476250"/>
            <a:ext cx="8651875" cy="297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indent="533400">
              <a:spcBef>
                <a:spcPct val="20000"/>
              </a:spcBef>
              <a:buFont typeface="Arial" panose="020B0604020202020204" pitchFamily="34" charset="0"/>
              <a:buChar char="•"/>
              <a:tabLst>
                <a:tab pos="546100" algn="l"/>
              </a:tabLst>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tabLst>
                <a:tab pos="546100" algn="l"/>
              </a:tabLst>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tabLst>
                <a:tab pos="546100" algn="l"/>
              </a:tabLst>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tabLst>
                <a:tab pos="546100" algn="l"/>
              </a:tabLst>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tabLst>
                <a:tab pos="546100" algn="l"/>
              </a:tabLst>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tabLst>
                <a:tab pos="546100" algn="l"/>
              </a:tabLst>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tabLst>
                <a:tab pos="546100" algn="l"/>
              </a:tabLst>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tabLst>
                <a:tab pos="546100" algn="l"/>
              </a:tabLst>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tabLst>
                <a:tab pos="546100" algn="l"/>
              </a:tabLst>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sz="1400">
                <a:solidFill>
                  <a:schemeClr val="accent2"/>
                </a:solidFill>
                <a:latin typeface="HG丸ｺﾞｼｯｸM-PRO" panose="020F0600000000000000" pitchFamily="50" charset="-128"/>
                <a:ea typeface="HG丸ｺﾞｼｯｸM-PRO" panose="020F0600000000000000" pitchFamily="50" charset="-128"/>
              </a:rPr>
              <a:t>（１）自己紹介</a:t>
            </a:r>
            <a:endParaRPr lang="en-US" altLang="ja-JP" sz="1400">
              <a:solidFill>
                <a:schemeClr val="accent2"/>
              </a:solidFill>
              <a:latin typeface="HG丸ｺﾞｼｯｸM-PRO" panose="020F0600000000000000" pitchFamily="50" charset="-128"/>
              <a:ea typeface="HG丸ｺﾞｼｯｸM-PRO" panose="020F0600000000000000" pitchFamily="50" charset="-128"/>
            </a:endParaRPr>
          </a:p>
          <a:p>
            <a:pPr>
              <a:spcBef>
                <a:spcPct val="0"/>
              </a:spcBef>
              <a:buFontTx/>
              <a:buNone/>
            </a:pPr>
            <a:r>
              <a:rPr lang="ja-JP" altLang="en-US" sz="1400">
                <a:solidFill>
                  <a:srgbClr val="000000"/>
                </a:solidFill>
                <a:latin typeface="HG丸ｺﾞｼｯｸM-PRO" panose="020F0600000000000000" pitchFamily="50" charset="-128"/>
                <a:ea typeface="HG丸ｺﾞｼｯｸM-PRO" panose="020F0600000000000000" pitchFamily="50" charset="-128"/>
              </a:rPr>
              <a:t>　　　①参加券の「情報</a:t>
            </a:r>
            <a:r>
              <a:rPr lang="ja-JP" altLang="en-US" sz="1400">
                <a:latin typeface="HG丸ｺﾞｼｯｸM-PRO" panose="020F0600000000000000" pitchFamily="50" charset="-128"/>
                <a:ea typeface="HG丸ｺﾞｼｯｸM-PRO" panose="020F0600000000000000" pitchFamily="50" charset="-128"/>
              </a:rPr>
              <a:t>交換メモ」を参考に、優れている点や趣味などをＰＲ、</a:t>
            </a:r>
            <a:br>
              <a:rPr lang="ja-JP" altLang="en-US" sz="1400">
                <a:latin typeface="HG丸ｺﾞｼｯｸM-PRO" panose="020F0600000000000000" pitchFamily="50" charset="-128"/>
                <a:ea typeface="HG丸ｺﾞｼｯｸM-PRO" panose="020F0600000000000000" pitchFamily="50" charset="-128"/>
              </a:rPr>
            </a:br>
            <a:r>
              <a:rPr lang="ja-JP" altLang="en-US" sz="1400">
                <a:latin typeface="HG丸ｺﾞｼｯｸM-PRO" panose="020F0600000000000000" pitchFamily="50" charset="-128"/>
                <a:ea typeface="HG丸ｺﾞｼｯｸM-PRO" panose="020F0600000000000000" pitchFamily="50" charset="-128"/>
              </a:rPr>
              <a:t>　　　　　　　　　　　１分／１人程度。</a:t>
            </a:r>
          </a:p>
          <a:p>
            <a:pPr>
              <a:spcBef>
                <a:spcPct val="0"/>
              </a:spcBef>
              <a:buFontTx/>
              <a:buNone/>
            </a:pPr>
            <a:r>
              <a:rPr lang="ja-JP" altLang="en-US" sz="1400">
                <a:latin typeface="HG丸ｺﾞｼｯｸM-PRO" panose="020F0600000000000000" pitchFamily="50" charset="-128"/>
                <a:ea typeface="HG丸ｺﾞｼｯｸM-PRO" panose="020F0600000000000000" pitchFamily="50" charset="-128"/>
              </a:rPr>
              <a:t>　　　②会社名、氏名、業務内容、サークルでの立場、趣味・特技など。</a:t>
            </a:r>
          </a:p>
          <a:p>
            <a:pPr>
              <a:buFontTx/>
              <a:buNone/>
            </a:pPr>
            <a:r>
              <a:rPr lang="ja-JP" altLang="en-US" sz="1400">
                <a:latin typeface="HG丸ｺﾞｼｯｸM-PRO" panose="020F0600000000000000" pitchFamily="50" charset="-128"/>
                <a:ea typeface="HG丸ｺﾞｼｯｸM-PRO" panose="020F0600000000000000" pitchFamily="50" charset="-128"/>
              </a:rPr>
              <a:t>　　　③お互いをよく知るために積極的に質問などをしてください。</a:t>
            </a:r>
          </a:p>
          <a:p>
            <a:pPr>
              <a:buFontTx/>
              <a:buNone/>
            </a:pPr>
            <a:r>
              <a:rPr lang="en-US" altLang="ja-JP" sz="1400">
                <a:latin typeface="HG丸ｺﾞｼｯｸM-PRO" panose="020F0600000000000000" pitchFamily="50" charset="-128"/>
                <a:ea typeface="HG丸ｺﾞｼｯｸM-PRO" panose="020F0600000000000000" pitchFamily="50" charset="-128"/>
              </a:rPr>
              <a:t> </a:t>
            </a:r>
            <a:r>
              <a:rPr lang="en-US" altLang="ja-JP" sz="1400">
                <a:solidFill>
                  <a:schemeClr val="accent2"/>
                </a:solidFill>
                <a:latin typeface="HG丸ｺﾞｼｯｸM-PRO" panose="020F0600000000000000" pitchFamily="50" charset="-128"/>
                <a:ea typeface="HG丸ｺﾞｼｯｸM-PRO" panose="020F0600000000000000" pitchFamily="50" charset="-128"/>
              </a:rPr>
              <a:t>（２） </a:t>
            </a:r>
            <a:r>
              <a:rPr lang="ja-JP" altLang="en-US" sz="1400">
                <a:solidFill>
                  <a:schemeClr val="accent2"/>
                </a:solidFill>
                <a:latin typeface="HG丸ｺﾞｼｯｸM-PRO" panose="020F0600000000000000" pitchFamily="50" charset="-128"/>
                <a:ea typeface="HG丸ｺﾞｼｯｸM-PRO" panose="020F0600000000000000" pitchFamily="50" charset="-128"/>
              </a:rPr>
              <a:t>役割分担</a:t>
            </a:r>
            <a:endParaRPr lang="en-US" altLang="ja-JP" sz="1400">
              <a:solidFill>
                <a:schemeClr val="accent2"/>
              </a:solidFill>
              <a:latin typeface="HG丸ｺﾞｼｯｸM-PRO" panose="020F0600000000000000" pitchFamily="50" charset="-128"/>
              <a:ea typeface="HG丸ｺﾞｼｯｸM-PRO" panose="020F0600000000000000" pitchFamily="50" charset="-128"/>
            </a:endParaRPr>
          </a:p>
          <a:p>
            <a:pPr>
              <a:spcBef>
                <a:spcPct val="0"/>
              </a:spcBef>
              <a:buFontTx/>
              <a:buNone/>
            </a:pPr>
            <a:r>
              <a:rPr lang="en-US" altLang="ja-JP" sz="1400">
                <a:latin typeface="HG丸ｺﾞｼｯｸM-PRO" panose="020F0600000000000000" pitchFamily="50" charset="-128"/>
                <a:ea typeface="HG丸ｺﾞｼｯｸM-PRO" panose="020F0600000000000000" pitchFamily="50" charset="-128"/>
              </a:rPr>
              <a:t>　  　①</a:t>
            </a:r>
            <a:r>
              <a:rPr lang="ja-JP" altLang="en-US" sz="1400">
                <a:latin typeface="HG丸ｺﾞｼｯｸM-PRO" panose="020F0600000000000000" pitchFamily="50" charset="-128"/>
                <a:ea typeface="HG丸ｺﾞｼｯｸM-PRO" panose="020F0600000000000000" pitchFamily="50" charset="-128"/>
              </a:rPr>
              <a:t>ひとり一役、全員で役割分担をしてください。</a:t>
            </a:r>
          </a:p>
          <a:p>
            <a:pPr>
              <a:spcBef>
                <a:spcPct val="0"/>
              </a:spcBef>
              <a:buFontTx/>
              <a:buNone/>
            </a:pPr>
            <a:r>
              <a:rPr lang="ja-JP" altLang="en-US" sz="1400">
                <a:latin typeface="HG丸ｺﾞｼｯｸM-PRO" panose="020F0600000000000000" pitchFamily="50" charset="-128"/>
                <a:ea typeface="HG丸ｺﾞｼｯｸM-PRO" panose="020F0600000000000000" pitchFamily="50" charset="-128"/>
              </a:rPr>
              <a:t>　　  ②リーダー（1名）、サブリーダー（1名）、</a:t>
            </a:r>
          </a:p>
          <a:p>
            <a:pPr>
              <a:spcBef>
                <a:spcPct val="0"/>
              </a:spcBef>
              <a:buFontTx/>
              <a:buNone/>
            </a:pPr>
            <a:r>
              <a:rPr lang="ja-JP" altLang="en-US" sz="1400">
                <a:latin typeface="HG丸ｺﾞｼｯｸM-PRO" panose="020F0600000000000000" pitchFamily="50" charset="-128"/>
                <a:ea typeface="HG丸ｺﾞｼｯｸM-PRO" panose="020F0600000000000000" pitchFamily="50" charset="-128"/>
              </a:rPr>
              <a:t>　　　　発表者（1名）、書記（２名）、</a:t>
            </a:r>
            <a:endParaRPr lang="ja-JP" altLang="en-US" sz="1400">
              <a:latin typeface="HG丸ｺﾞｼｯｸM-PRO" panose="020F0600000000000000" pitchFamily="50" charset="-128"/>
              <a:ea typeface="イワタ中丸ゴシック体(GT)"/>
              <a:cs typeface="イワタ中丸ゴシック体(GT)"/>
            </a:endParaRPr>
          </a:p>
          <a:p>
            <a:pPr>
              <a:spcBef>
                <a:spcPct val="0"/>
              </a:spcBef>
              <a:buFontTx/>
              <a:buNone/>
            </a:pPr>
            <a:r>
              <a:rPr lang="ja-JP" altLang="en-US" sz="1400">
                <a:latin typeface="HG丸ｺﾞｼｯｸM-PRO" panose="020F0600000000000000" pitchFamily="50" charset="-128"/>
                <a:ea typeface="HG丸ｺﾞｼｯｸM-PRO" panose="020F0600000000000000" pitchFamily="50" charset="-128"/>
              </a:rPr>
              <a:t>　　　 発表時の質問者（1名）、５Ｓ責任者（1名）</a:t>
            </a:r>
            <a:br>
              <a:rPr lang="ja-JP" altLang="en-US" sz="1400">
                <a:latin typeface="HG丸ｺﾞｼｯｸM-PRO" panose="020F0600000000000000" pitchFamily="50" charset="-128"/>
                <a:ea typeface="HG丸ｺﾞｼｯｸM-PRO" panose="020F0600000000000000" pitchFamily="50" charset="-128"/>
              </a:rPr>
            </a:br>
            <a:r>
              <a:rPr lang="ja-JP" altLang="en-US" sz="1400">
                <a:latin typeface="HG丸ｺﾞｼｯｸM-PRO" panose="020F0600000000000000" pitchFamily="50" charset="-128"/>
                <a:ea typeface="HG丸ｺﾞｼｯｸM-PRO" panose="020F0600000000000000" pitchFamily="50" charset="-128"/>
              </a:rPr>
              <a:t>　　　　　　など</a:t>
            </a:r>
          </a:p>
        </p:txBody>
      </p:sp>
      <p:sp>
        <p:nvSpPr>
          <p:cNvPr id="30723" name="Rectangle 12"/>
          <p:cNvSpPr>
            <a:spLocks noChangeArrowheads="1"/>
          </p:cNvSpPr>
          <p:nvPr/>
        </p:nvSpPr>
        <p:spPr bwMode="auto">
          <a:xfrm>
            <a:off x="-195263" y="3905250"/>
            <a:ext cx="8489951" cy="26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indent="533400">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buFontTx/>
              <a:buNone/>
            </a:pPr>
            <a:r>
              <a:rPr lang="ja-JP" altLang="en-US" sz="1400">
                <a:solidFill>
                  <a:schemeClr val="accent2"/>
                </a:solidFill>
                <a:latin typeface="HG丸ｺﾞｼｯｸM-PRO" panose="020F0600000000000000" pitchFamily="50" charset="-128"/>
                <a:ea typeface="HG丸ｺﾞｼｯｸM-PRO" panose="020F0600000000000000" pitchFamily="50" charset="-128"/>
              </a:rPr>
              <a:t>（３）グループのネーミング・シンボルマーク</a:t>
            </a:r>
          </a:p>
          <a:p>
            <a:pPr>
              <a:buFontTx/>
              <a:buNone/>
            </a:pPr>
            <a:r>
              <a:rPr lang="ja-JP" altLang="en-US" sz="1400">
                <a:latin typeface="HG丸ｺﾞｼｯｸM-PRO" panose="020F0600000000000000" pitchFamily="50" charset="-128"/>
                <a:ea typeface="HG丸ｺﾞｼｯｸM-PRO" panose="020F0600000000000000" pitchFamily="50" charset="-128"/>
              </a:rPr>
              <a:t>　　　①グループの特徴を表わしてください。</a:t>
            </a:r>
          </a:p>
          <a:p>
            <a:pPr>
              <a:buFontTx/>
              <a:buNone/>
            </a:pPr>
            <a:r>
              <a:rPr lang="ja-JP" altLang="en-US" sz="1400">
                <a:latin typeface="HG丸ｺﾞｼｯｸM-PRO" panose="020F0600000000000000" pitchFamily="50" charset="-128"/>
                <a:ea typeface="HG丸ｺﾞｼｯｸM-PRO" panose="020F0600000000000000" pitchFamily="50" charset="-128"/>
              </a:rPr>
              <a:t>　　　②時間が無い場合は、昼休みなどを利用して発表までに完成させてください。</a:t>
            </a:r>
          </a:p>
          <a:p>
            <a:pPr>
              <a:buFontTx/>
              <a:buNone/>
            </a:pPr>
            <a:r>
              <a:rPr lang="ja-JP" altLang="en-US" sz="1400">
                <a:solidFill>
                  <a:schemeClr val="accent2"/>
                </a:solidFill>
                <a:latin typeface="HG丸ｺﾞｼｯｸM-PRO" panose="020F0600000000000000" pitchFamily="50" charset="-128"/>
                <a:ea typeface="HG丸ｺﾞｼｯｸM-PRO" panose="020F0600000000000000" pitchFamily="50" charset="-128"/>
              </a:rPr>
              <a:t>（４）グループの決め事＜指針・ルール＞</a:t>
            </a:r>
            <a:endParaRPr lang="en-US" altLang="ja-JP" sz="1400">
              <a:solidFill>
                <a:schemeClr val="accent2"/>
              </a:solidFill>
              <a:latin typeface="HG丸ｺﾞｼｯｸM-PRO" panose="020F0600000000000000" pitchFamily="50" charset="-128"/>
              <a:ea typeface="HG丸ｺﾞｼｯｸM-PRO" panose="020F0600000000000000" pitchFamily="50" charset="-128"/>
            </a:endParaRPr>
          </a:p>
          <a:p>
            <a:pPr>
              <a:buFontTx/>
              <a:buNone/>
            </a:pPr>
            <a:r>
              <a:rPr lang="en-US" altLang="ja-JP" sz="1400">
                <a:solidFill>
                  <a:srgbClr val="000000"/>
                </a:solidFill>
                <a:latin typeface="HG丸ｺﾞｼｯｸM-PRO" panose="020F0600000000000000" pitchFamily="50" charset="-128"/>
                <a:ea typeface="HG丸ｺﾞｼｯｸM-PRO" panose="020F0600000000000000" pitchFamily="50" charset="-128"/>
              </a:rPr>
              <a:t>         </a:t>
            </a:r>
            <a:r>
              <a:rPr lang="ja-JP" altLang="en-US" sz="1400">
                <a:solidFill>
                  <a:srgbClr val="000000"/>
                </a:solidFill>
                <a:latin typeface="HG丸ｺﾞｼｯｸM-PRO" panose="020F0600000000000000" pitchFamily="50" charset="-128"/>
                <a:ea typeface="HG丸ｺﾞｼｯｸM-PRO" panose="020F0600000000000000" pitchFamily="50" charset="-128"/>
              </a:rPr>
              <a:t>①グループ活動を効果</a:t>
            </a:r>
            <a:r>
              <a:rPr lang="ja-JP" altLang="en-US" sz="1400">
                <a:latin typeface="HG丸ｺﾞｼｯｸM-PRO" panose="020F0600000000000000" pitchFamily="50" charset="-128"/>
                <a:ea typeface="HG丸ｺﾞｼｯｸM-PRO" panose="020F0600000000000000" pitchFamily="50" charset="-128"/>
              </a:rPr>
              <a:t>的に運営するための約束事を具体的に行動できるレベルで </a:t>
            </a:r>
          </a:p>
          <a:p>
            <a:pPr>
              <a:buFontTx/>
              <a:buNone/>
            </a:pPr>
            <a:r>
              <a:rPr lang="ja-JP" altLang="en-US" sz="1400">
                <a:latin typeface="HG丸ｺﾞｼｯｸM-PRO" panose="020F0600000000000000" pitchFamily="50" charset="-128"/>
                <a:ea typeface="HG丸ｺﾞｼｯｸM-PRO" panose="020F0600000000000000" pitchFamily="50" charset="-128"/>
              </a:rPr>
              <a:t>      　　３項目以上決める。（守られている事が誰にでも分かること）</a:t>
            </a:r>
          </a:p>
          <a:p>
            <a:pPr>
              <a:buFontTx/>
              <a:buNone/>
            </a:pPr>
            <a:r>
              <a:rPr lang="ja-JP" altLang="en-US" sz="1400">
                <a:latin typeface="HG丸ｺﾞｼｯｸM-PRO" panose="020F0600000000000000" pitchFamily="50" charset="-128"/>
                <a:ea typeface="HG丸ｺﾞｼｯｸM-PRO" panose="020F0600000000000000" pitchFamily="50" charset="-128"/>
              </a:rPr>
              <a:t>　　　②着眼点：意思決定はどのようにするのか。グループの運営の仕方は。</a:t>
            </a:r>
          </a:p>
          <a:p>
            <a:pPr>
              <a:buFontTx/>
              <a:buNone/>
            </a:pPr>
            <a:r>
              <a:rPr lang="ja-JP" altLang="en-US" sz="1400">
                <a:latin typeface="HG丸ｺﾞｼｯｸM-PRO" panose="020F0600000000000000" pitchFamily="50" charset="-128"/>
                <a:ea typeface="HG丸ｺﾞｼｯｸM-PRO" panose="020F0600000000000000" pitchFamily="50" charset="-128"/>
              </a:rPr>
              <a:t>　　　　　　　　 行動面では何をするのか。　　　時間管理はどうするか。</a:t>
            </a:r>
          </a:p>
          <a:p>
            <a:pPr>
              <a:buFontTx/>
              <a:buNone/>
            </a:pPr>
            <a:r>
              <a:rPr lang="ja-JP" altLang="en-US" sz="1400">
                <a:latin typeface="HG丸ｺﾞｼｯｸM-PRO" panose="020F0600000000000000" pitchFamily="50" charset="-128"/>
                <a:ea typeface="HG丸ｺﾞｼｯｸM-PRO" panose="020F0600000000000000" pitchFamily="50" charset="-128"/>
              </a:rPr>
              <a:t>　　　③他人の意見を批判しない。</a:t>
            </a:r>
            <a:endParaRPr lang="en-US" altLang="ja-JP" sz="1400">
              <a:latin typeface="HG丸ｺﾞｼｯｸM-PRO" panose="020F0600000000000000" pitchFamily="50" charset="-128"/>
              <a:ea typeface="HG丸ｺﾞｼｯｸM-PRO" panose="020F0600000000000000" pitchFamily="50" charset="-128"/>
            </a:endParaRPr>
          </a:p>
        </p:txBody>
      </p:sp>
      <p:sp>
        <p:nvSpPr>
          <p:cNvPr id="30724" name="Rectangle 14"/>
          <p:cNvSpPr>
            <a:spLocks noChangeArrowheads="1"/>
          </p:cNvSpPr>
          <p:nvPr/>
        </p:nvSpPr>
        <p:spPr bwMode="auto">
          <a:xfrm>
            <a:off x="-303213" y="157163"/>
            <a:ext cx="4957763"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indent="533400">
              <a:spcBef>
                <a:spcPct val="20000"/>
              </a:spcBef>
              <a:buFont typeface="Arial" panose="020B0604020202020204" pitchFamily="34" charset="0"/>
              <a:buChar char="•"/>
              <a:tabLst>
                <a:tab pos="546100" algn="l"/>
              </a:tabLst>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tabLst>
                <a:tab pos="546100" algn="l"/>
              </a:tabLst>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tabLst>
                <a:tab pos="546100" algn="l"/>
              </a:tabLst>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tabLst>
                <a:tab pos="546100" algn="l"/>
              </a:tabLst>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tabLst>
                <a:tab pos="546100" algn="l"/>
              </a:tabLst>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tabLst>
                <a:tab pos="546100" algn="l"/>
              </a:tabLst>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tabLst>
                <a:tab pos="546100" algn="l"/>
              </a:tabLst>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tabLst>
                <a:tab pos="546100" algn="l"/>
              </a:tabLst>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tabLst>
                <a:tab pos="546100" algn="l"/>
              </a:tabLst>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en-US" altLang="ja-JP" sz="2800">
                <a:solidFill>
                  <a:srgbClr val="000000"/>
                </a:solidFill>
                <a:latin typeface="HG丸ｺﾞｼｯｸM-PRO" panose="020F0600000000000000" pitchFamily="50" charset="-128"/>
                <a:ea typeface="HG丸ｺﾞｼｯｸM-PRO" panose="020F0600000000000000" pitchFamily="50" charset="-128"/>
              </a:rPr>
              <a:t>1</a:t>
            </a:r>
            <a:r>
              <a:rPr lang="ja-JP" altLang="en-US" sz="2800">
                <a:solidFill>
                  <a:srgbClr val="000000"/>
                </a:solidFill>
                <a:latin typeface="HG丸ｺﾞｼｯｸM-PRO" panose="020F0600000000000000" pitchFamily="50" charset="-128"/>
                <a:ea typeface="HG丸ｺﾞｼｯｸM-PRO" panose="020F0600000000000000" pitchFamily="50" charset="-128"/>
              </a:rPr>
              <a:t>．グループの旗づくり　</a:t>
            </a:r>
            <a:endParaRPr lang="ja-JP" altLang="en-US" sz="2800" b="0">
              <a:latin typeface="HG丸ｺﾞｼｯｸM-PRO" panose="020F0600000000000000" pitchFamily="50" charset="-128"/>
              <a:ea typeface="HG丸ｺﾞｼｯｸM-PRO" panose="020F0600000000000000" pitchFamily="50" charset="-128"/>
            </a:endParaRPr>
          </a:p>
        </p:txBody>
      </p:sp>
      <p:sp>
        <p:nvSpPr>
          <p:cNvPr id="30725" name="AutoShape 24"/>
          <p:cNvSpPr>
            <a:spLocks noChangeArrowheads="1"/>
          </p:cNvSpPr>
          <p:nvPr/>
        </p:nvSpPr>
        <p:spPr bwMode="auto">
          <a:xfrm rot="5409370">
            <a:off x="4234657" y="3124994"/>
            <a:ext cx="839787" cy="739775"/>
          </a:xfrm>
          <a:custGeom>
            <a:avLst/>
            <a:gdLst>
              <a:gd name="T0" fmla="*/ 2147483646 w 21600"/>
              <a:gd name="T1" fmla="*/ 0 h 21600"/>
              <a:gd name="T2" fmla="*/ 2147483646 w 21600"/>
              <a:gd name="T3" fmla="*/ 2147483646 h 21600"/>
              <a:gd name="T4" fmla="*/ 0 w 21600"/>
              <a:gd name="T5" fmla="*/ 2147483646 h 21600"/>
              <a:gd name="T6" fmla="*/ 2147483646 w 21600"/>
              <a:gd name="T7" fmla="*/ 2147483646 h 21600"/>
              <a:gd name="T8" fmla="*/ 2147483646 w 21600"/>
              <a:gd name="T9" fmla="*/ 2147483646 h 21600"/>
              <a:gd name="T10" fmla="*/ 2147483646 w 21600"/>
              <a:gd name="T11" fmla="*/ 2147483646 h 21600"/>
              <a:gd name="T12" fmla="*/ 17694720 60000 65536"/>
              <a:gd name="T13" fmla="*/ 11796480 60000 65536"/>
              <a:gd name="T14" fmla="*/ 11796480 60000 65536"/>
              <a:gd name="T15" fmla="*/ 5898240 60000 65536"/>
              <a:gd name="T16" fmla="*/ 0 60000 65536"/>
              <a:gd name="T17" fmla="*/ 0 60000 65536"/>
              <a:gd name="T18" fmla="*/ 0 w 21600"/>
              <a:gd name="T19" fmla="*/ 18152 h 21600"/>
              <a:gd name="T20" fmla="*/ 18514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7037" y="0"/>
                </a:moveTo>
                <a:lnTo>
                  <a:pt x="12473" y="7200"/>
                </a:lnTo>
                <a:lnTo>
                  <a:pt x="15559" y="7200"/>
                </a:lnTo>
                <a:lnTo>
                  <a:pt x="15559" y="18152"/>
                </a:lnTo>
                <a:lnTo>
                  <a:pt x="0" y="18152"/>
                </a:lnTo>
                <a:lnTo>
                  <a:pt x="0" y="21600"/>
                </a:lnTo>
                <a:lnTo>
                  <a:pt x="18514" y="21600"/>
                </a:lnTo>
                <a:lnTo>
                  <a:pt x="18514" y="7200"/>
                </a:lnTo>
                <a:lnTo>
                  <a:pt x="21600" y="7200"/>
                </a:lnTo>
                <a:lnTo>
                  <a:pt x="17037" y="0"/>
                </a:lnTo>
                <a:close/>
              </a:path>
            </a:pathLst>
          </a:custGeom>
          <a:solidFill>
            <a:srgbClr val="CCFF66"/>
          </a:solidFill>
          <a:ln w="12700">
            <a:solidFill>
              <a:schemeClr val="tx1"/>
            </a:solidFill>
            <a:miter lim="800000"/>
            <a:headEnd type="none" w="sm" len="sm"/>
            <a:tailEnd type="none" w="sm" len="sm"/>
          </a:ln>
        </p:spPr>
        <p:txBody>
          <a:bodyPr wrap="none" anchor="ctr"/>
          <a:lstStyle/>
          <a:p>
            <a:endParaRPr lang="ja-JP" altLang="en-US"/>
          </a:p>
        </p:txBody>
      </p:sp>
      <p:pic>
        <p:nvPicPr>
          <p:cNvPr id="30726" name="図 1"/>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57788" y="1962150"/>
            <a:ext cx="3408362" cy="254635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Ｐ.068－74　Ｃ  紙コプターデータ用紙">
  <a:themeElements>
    <a:clrScheme name="Ｐ.068－74　Ｃ  紙コプターデータ用紙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Ｐ.068－74　Ｃ  紙コプターデータ用紙">
      <a:majorFont>
        <a:latin typeface="Times New Roman"/>
        <a:ea typeface="ＭＳ Ｐゴシック"/>
        <a:cs typeface=""/>
      </a:majorFont>
      <a:minorFont>
        <a:latin typeface="Times New Roman"/>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2400" b="0" i="0" u="none" strike="noStrike" cap="none" normalizeH="0" baseline="0" smtClean="0">
            <a:ln>
              <a:noFill/>
            </a:ln>
            <a:solidFill>
              <a:schemeClr val="tx1"/>
            </a:solidFill>
            <a:effectLst/>
            <a:latin typeface="Times New Roman" pitchFamily="18" charset="0"/>
            <a:ea typeface="ＭＳ Ｐゴシック" pitchFamily="50" charset="-128"/>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2400" b="0" i="0" u="none" strike="noStrike" cap="none" normalizeH="0" baseline="0" smtClean="0">
            <a:ln>
              <a:noFill/>
            </a:ln>
            <a:solidFill>
              <a:schemeClr val="tx1"/>
            </a:solidFill>
            <a:effectLst/>
            <a:latin typeface="Times New Roman" pitchFamily="18" charset="0"/>
            <a:ea typeface="ＭＳ Ｐゴシック" pitchFamily="50" charset="-128"/>
          </a:defRPr>
        </a:defPPr>
      </a:lstStyle>
    </a:lnDef>
  </a:objectDefaults>
  <a:extraClrSchemeLst>
    <a:extraClrScheme>
      <a:clrScheme name="Ｐ.068－74　Ｃ  紙コプターデータ用紙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Ｐ.068－74　Ｃ  紙コプターデータ用紙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Ｐ.068－74　Ｃ  紙コプターデータ用紙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Ｐ.068－74　Ｃ  紙コプターデータ用紙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Ｐ.068－74　Ｃ  紙コプターデータ用紙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Ｐ.068－74　Ｃ  紙コプターデータ用紙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Ｐ.068－74　Ｃ  紙コプターデータ用紙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標準デザイン">
  <a:themeElements>
    <a:clrScheme name="標準デザイン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標準デザイン">
      <a:majorFont>
        <a:latin typeface="Times New Roman"/>
        <a:ea typeface="ＭＳ Ｐゴシック"/>
        <a:cs typeface=""/>
      </a:majorFont>
      <a:minorFont>
        <a:latin typeface="Times New Roman"/>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400" b="0" i="0" u="none" strike="noStrike" cap="none" normalizeH="0" baseline="0" smtClean="0">
            <a:ln>
              <a:noFill/>
            </a:ln>
            <a:solidFill>
              <a:schemeClr val="tx1"/>
            </a:solidFill>
            <a:effectLst/>
            <a:latin typeface="Times New Roman" pitchFamily="18" charset="0"/>
            <a:ea typeface="ＭＳ Ｐゴシック" pitchFamily="5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400" b="0" i="0" u="none" strike="noStrike" cap="none" normalizeH="0" baseline="0" smtClean="0">
            <a:ln>
              <a:noFill/>
            </a:ln>
            <a:solidFill>
              <a:schemeClr val="tx1"/>
            </a:solidFill>
            <a:effectLst/>
            <a:latin typeface="Times New Roman" pitchFamily="18" charset="0"/>
            <a:ea typeface="ＭＳ Ｐゴシック" pitchFamily="50" charset="-128"/>
          </a:defRPr>
        </a:defPPr>
      </a:lstStyle>
    </a:lnDef>
  </a:objectDefaults>
  <a:extraClrSchemeLst>
    <a:extraClrScheme>
      <a:clrScheme name="標準デザイン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標準デザイン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標準デザイン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_Ｐ.068－74　Ｃ  紙コプターデータ用紙">
  <a:themeElements>
    <a:clrScheme name="Ｐ.068－74　Ｃ  紙コプターデータ用紙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Ｐ.068－74　Ｃ  紙コプターデータ用紙">
      <a:majorFont>
        <a:latin typeface="Times New Roman"/>
        <a:ea typeface="ＭＳ Ｐゴシック"/>
        <a:cs typeface=""/>
      </a:majorFont>
      <a:minorFont>
        <a:latin typeface="Times New Roman"/>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2400" b="0" i="0" u="none" strike="noStrike" cap="none" normalizeH="0" baseline="0" smtClean="0">
            <a:ln>
              <a:noFill/>
            </a:ln>
            <a:solidFill>
              <a:schemeClr val="tx1"/>
            </a:solidFill>
            <a:effectLst/>
            <a:latin typeface="Times New Roman" pitchFamily="18" charset="0"/>
            <a:ea typeface="ＭＳ Ｐゴシック" pitchFamily="50" charset="-128"/>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2400" b="0" i="0" u="none" strike="noStrike" cap="none" normalizeH="0" baseline="0" smtClean="0">
            <a:ln>
              <a:noFill/>
            </a:ln>
            <a:solidFill>
              <a:schemeClr val="tx1"/>
            </a:solidFill>
            <a:effectLst/>
            <a:latin typeface="Times New Roman" pitchFamily="18" charset="0"/>
            <a:ea typeface="ＭＳ Ｐゴシック" pitchFamily="50" charset="-128"/>
          </a:defRPr>
        </a:defPPr>
      </a:lstStyle>
    </a:lnDef>
    <a:txDef>
      <a:spPr bwMode="auto">
        <a:noFill/>
        <a:ln w="9525">
          <a:noFill/>
          <a:miter lim="800000"/>
          <a:headEnd/>
          <a:tailEnd/>
        </a:ln>
      </a:spPr>
      <a:bodyPr wrap="square" rtlCol="0">
        <a:spAutoFit/>
      </a:bodyPr>
      <a:lstStyle>
        <a:defPPr algn="l">
          <a:spcBef>
            <a:spcPct val="50000"/>
          </a:spcBef>
          <a:defRPr kumimoji="1" sz="1200" b="1" dirty="0">
            <a:ea typeface="HG丸ｺﾞｼｯｸM-PRO" pitchFamily="50" charset="-128"/>
          </a:defRPr>
        </a:defPPr>
      </a:lstStyle>
    </a:txDef>
  </a:objectDefaults>
  <a:extraClrSchemeLst>
    <a:extraClrScheme>
      <a:clrScheme name="Ｐ.068－74　Ｃ  紙コプターデータ用紙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Ｐ.068－74　Ｃ  紙コプターデータ用紙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Ｐ.068－74　Ｃ  紙コプターデータ用紙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Ｐ.068－74　Ｃ  紙コプターデータ用紙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Ｐ.068－74　Ｃ  紙コプターデータ用紙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Ｐ.068－74　Ｃ  紙コプターデータ用紙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Ｐ.068－74　Ｃ  紙コプターデータ用紙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1761</TotalTime>
  <Words>9317</Words>
  <Application>Microsoft Office PowerPoint</Application>
  <PresentationFormat>画面に合わせる (4:3)</PresentationFormat>
  <Paragraphs>1321</Paragraphs>
  <Slides>59</Slides>
  <Notes>8</Notes>
  <HiddenSlides>0</HiddenSlides>
  <MMClips>0</MMClips>
  <ScaleCrop>false</ScaleCrop>
  <HeadingPairs>
    <vt:vector size="6" baseType="variant">
      <vt:variant>
        <vt:lpstr>使用されているフォント</vt:lpstr>
      </vt:variant>
      <vt:variant>
        <vt:i4>14</vt:i4>
      </vt:variant>
      <vt:variant>
        <vt:lpstr>テーマ</vt:lpstr>
      </vt:variant>
      <vt:variant>
        <vt:i4>4</vt:i4>
      </vt:variant>
      <vt:variant>
        <vt:lpstr>スライド タイトル</vt:lpstr>
      </vt:variant>
      <vt:variant>
        <vt:i4>59</vt:i4>
      </vt:variant>
    </vt:vector>
  </HeadingPairs>
  <TitlesOfParts>
    <vt:vector size="77" baseType="lpstr">
      <vt:lpstr>ＤＦＰPOP体</vt:lpstr>
      <vt:lpstr>HGP創英角ｺﾞｼｯｸUB</vt:lpstr>
      <vt:lpstr>HGS創英角ｺﾞｼｯｸUB</vt:lpstr>
      <vt:lpstr>HG丸ｺﾞｼｯｸM-PRO</vt:lpstr>
      <vt:lpstr>HG行書体</vt:lpstr>
      <vt:lpstr>Meiryo UI</vt:lpstr>
      <vt:lpstr>ＭＳ Ｐゴシック</vt:lpstr>
      <vt:lpstr>ＭＳ Ｐ明朝</vt:lpstr>
      <vt:lpstr>ＭＳ ゴシック</vt:lpstr>
      <vt:lpstr>イワタ中丸ゴシック体(GT)</vt:lpstr>
      <vt:lpstr>Arial</vt:lpstr>
      <vt:lpstr>Calibri</vt:lpstr>
      <vt:lpstr>Century</vt:lpstr>
      <vt:lpstr>Times New Roman</vt:lpstr>
      <vt:lpstr>Office ​​テーマ</vt:lpstr>
      <vt:lpstr>Ｐ.068－74　Ｃ  紙コプターデータ用紙</vt:lpstr>
      <vt:lpstr>標準デザイン</vt:lpstr>
      <vt:lpstr>1_Ｐ.068－74　Ｃ  紙コプターデータ用紙</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グループの旗</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FJ-USER</dc:creator>
  <cp:lastModifiedBy>水谷 和生(ka-mizutani)</cp:lastModifiedBy>
  <cp:revision>209</cp:revision>
  <cp:lastPrinted>2024-07-05T06:29:16Z</cp:lastPrinted>
  <dcterms:created xsi:type="dcterms:W3CDTF">2012-04-23T02:24:24Z</dcterms:created>
  <dcterms:modified xsi:type="dcterms:W3CDTF">2025-07-07T08:00:00Z</dcterms:modified>
</cp:coreProperties>
</file>